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0B19-AE23-589C-3A8B-3094D95AF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01D57-A35D-A9A8-98F2-5E78F38E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30D9-D07E-20DD-FE13-053A4536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3453-367B-381E-7799-E6F8F118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91A2-0D04-4B26-EB90-94A66D00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CD12-439B-881B-17FB-932EAD70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FC934-C3DD-BE68-9C99-14CF4484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490D-C78F-46CD-9259-0B5A316F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8952-E9AA-7E08-3281-F380AB8A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E75E-928B-C59F-279A-CFB28FC2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AD9AA-BF0F-BAEB-87AD-59828319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476D-93FB-F76B-ABE4-C309723F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DAC7-896C-935F-05E7-B4E8BC99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B3AF-29BC-53EA-0189-F35BF6E5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985A-2D8A-7FD6-CF2A-4CC030B1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408-3A94-550B-B2CB-D882D943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B1D6-1EE8-4876-695C-BB8CD0BF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5576-87AB-29F5-B381-46FF978C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3F2C-0E72-9F85-D3F8-DFB7C16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0454-C152-7B9C-C3C8-DF29D945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69B4-D120-C640-5F2A-59E6BE62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F3E50-A192-1405-AC0C-300867EF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CFFE-4322-65F4-AE21-BF3C71D1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97C0-683F-208F-4D44-E13360FD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F65-9A9B-4052-77BE-DF257624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36F9-C80A-EB9B-7734-A100DDDE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4DAE-04DF-08DC-884D-1D9830D31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0A656-4F64-F715-F98A-FDFC6878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B76FE-4475-5334-E693-30D0F6B5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2C594-E9C9-BFBE-F6C4-7F8FE4AC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9ACA3-BC31-0460-DFD4-93B3DF28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71E-7EF3-FBDE-8A7B-FF058DE3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601BA-25F5-66EB-B6CB-752DA04B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DFD19-B8C2-B510-8C42-33BFC089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DFB8F-CBC3-0EB0-F13E-58DA9E57E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E984D-24F2-84DE-CD25-AB4299A1B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6AB13-FADE-630A-14B9-5EBAE546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84C98-6031-C475-385D-5D53D431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332A3-D731-4EE0-1C6D-5D47100A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6EA3-7C11-7D51-C0AE-5C0B0F18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EE7F2-BA23-DAA2-CC7D-C1537A79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049DD-488B-D38C-9108-EB3B0E77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AF653-0C97-2A96-7EAF-CE7BB5B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5186F-DFD6-C7A5-EFFA-BBD3B85C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03677-1258-E0C4-3F3B-DB88453D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313EA-2524-2B49-994F-48FE57E1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10C2-8050-D23E-782B-F4428F81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9D17-443E-5F80-8683-0E0C4119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FD2A3-273D-9447-8C29-451D2EC8F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BBC06-79A6-7E50-A19D-6C35CDA9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B219-29A1-5729-AF04-C71943CD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625C-3B58-567B-1985-5EF031D6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2684-4839-60F9-D619-B44AD7E8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3F413-6866-F294-C4AD-AA08BD39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D1457-0502-9EB1-9D6D-0388BEC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8D55A-1885-2C98-02EC-E6856F66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9691-3113-ABAF-FDD8-18CBE25D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F7DBC-E018-4CA4-2B5A-4CA6D876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E35B1-31D5-1719-BA0F-8791A522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DEF1-5087-9DEB-CDED-06251A1AF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4F6D-F519-F056-665D-9BAC105F9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C608-1644-4045-99E2-A06CDC200F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B167-2FF5-A0B8-68FB-35C2008FD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68DF-91A9-E746-484D-67583E777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D420-34D7-4248-BFE9-79DF4CD5F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4A61DC-8180-2862-F375-5F55D2668DFB}"/>
              </a:ext>
            </a:extLst>
          </p:cNvPr>
          <p:cNvSpPr/>
          <p:nvPr/>
        </p:nvSpPr>
        <p:spPr>
          <a:xfrm>
            <a:off x="320919" y="281354"/>
            <a:ext cx="6559062" cy="339822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8E33C-A29E-F4F3-00BD-B8386538B983}"/>
              </a:ext>
            </a:extLst>
          </p:cNvPr>
          <p:cNvSpPr/>
          <p:nvPr/>
        </p:nvSpPr>
        <p:spPr>
          <a:xfrm>
            <a:off x="2391508" y="3881804"/>
            <a:ext cx="4488473" cy="2694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BB89B-22A7-7931-75C6-AB61E4BA6D57}"/>
              </a:ext>
            </a:extLst>
          </p:cNvPr>
          <p:cNvSpPr txBox="1"/>
          <p:nvPr/>
        </p:nvSpPr>
        <p:spPr>
          <a:xfrm>
            <a:off x="2333767" y="413238"/>
            <a:ext cx="2301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Performance Modelling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0AF8D-7FEC-0913-AB38-B8ED4F604B6C}"/>
              </a:ext>
            </a:extLst>
          </p:cNvPr>
          <p:cNvSpPr/>
          <p:nvPr/>
        </p:nvSpPr>
        <p:spPr>
          <a:xfrm>
            <a:off x="1696915" y="721015"/>
            <a:ext cx="3459773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 Validator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B14365-10DD-B0FE-5D1E-30D167F46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0" y="1888240"/>
            <a:ext cx="1466936" cy="923192"/>
          </a:xfrm>
          <a:prstGeom prst="rect">
            <a:avLst/>
          </a:prstGeom>
        </p:spPr>
      </p:pic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94838ACE-73CD-8C46-4B13-E5CA8A7D9CB9}"/>
              </a:ext>
            </a:extLst>
          </p:cNvPr>
          <p:cNvSpPr/>
          <p:nvPr/>
        </p:nvSpPr>
        <p:spPr>
          <a:xfrm>
            <a:off x="2158512" y="1888240"/>
            <a:ext cx="1314450" cy="923192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UML </a:t>
            </a:r>
            <a:r>
              <a:rPr lang="en-US" sz="1200" dirty="0" err="1">
                <a:solidFill>
                  <a:schemeClr val="tx1"/>
                </a:solidFill>
              </a:rPr>
              <a:t>collaboaration</a:t>
            </a:r>
            <a:r>
              <a:rPr lang="en-US" sz="1200" dirty="0">
                <a:solidFill>
                  <a:schemeClr val="tx1"/>
                </a:solidFill>
              </a:rPr>
              <a:t> &amp; activity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FAB78-62DB-C488-61EF-59D9F8D7D8B3}"/>
              </a:ext>
            </a:extLst>
          </p:cNvPr>
          <p:cNvSpPr/>
          <p:nvPr/>
        </p:nvSpPr>
        <p:spPr>
          <a:xfrm>
            <a:off x="3726716" y="2140927"/>
            <a:ext cx="1195754" cy="67050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Deployment phase</a:t>
            </a:r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920CBF97-9AD7-9BA8-33E8-F6BFAFAB1CCC}"/>
              </a:ext>
            </a:extLst>
          </p:cNvPr>
          <p:cNvSpPr/>
          <p:nvPr/>
        </p:nvSpPr>
        <p:spPr>
          <a:xfrm>
            <a:off x="5287108" y="1888240"/>
            <a:ext cx="1314450" cy="923192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Performance SRM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FC887-4055-98AD-8BD2-ED3C8195635E}"/>
              </a:ext>
            </a:extLst>
          </p:cNvPr>
          <p:cNvSpPr txBox="1"/>
          <p:nvPr/>
        </p:nvSpPr>
        <p:spPr>
          <a:xfrm>
            <a:off x="452303" y="2868582"/>
            <a:ext cx="146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Service Specification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A4A40A-B6CE-6707-1CFD-499A7E837A0E}"/>
              </a:ext>
            </a:extLst>
          </p:cNvPr>
          <p:cNvCxnSpPr/>
          <p:nvPr/>
        </p:nvCxnSpPr>
        <p:spPr>
          <a:xfrm>
            <a:off x="1780442" y="1112227"/>
            <a:ext cx="0" cy="6682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3089DA-090D-CB1B-4DAF-416C58C30309}"/>
              </a:ext>
            </a:extLst>
          </p:cNvPr>
          <p:cNvCxnSpPr>
            <a:endCxn id="10" idx="1"/>
          </p:cNvCxnSpPr>
          <p:nvPr/>
        </p:nvCxnSpPr>
        <p:spPr>
          <a:xfrm>
            <a:off x="1916486" y="2349836"/>
            <a:ext cx="242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830631-2987-4265-4CDB-72BD7F2946E1}"/>
              </a:ext>
            </a:extLst>
          </p:cNvPr>
          <p:cNvCxnSpPr/>
          <p:nvPr/>
        </p:nvCxnSpPr>
        <p:spPr>
          <a:xfrm>
            <a:off x="3479437" y="2350661"/>
            <a:ext cx="242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0DF45-147A-4002-87A0-E830B359C6E0}"/>
              </a:ext>
            </a:extLst>
          </p:cNvPr>
          <p:cNvCxnSpPr/>
          <p:nvPr/>
        </p:nvCxnSpPr>
        <p:spPr>
          <a:xfrm>
            <a:off x="4484077" y="1112227"/>
            <a:ext cx="0" cy="98034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EC024E-D34F-3499-739F-64A945C489D6}"/>
              </a:ext>
            </a:extLst>
          </p:cNvPr>
          <p:cNvSpPr/>
          <p:nvPr/>
        </p:nvSpPr>
        <p:spPr>
          <a:xfrm>
            <a:off x="3721463" y="3279532"/>
            <a:ext cx="1435221" cy="81997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annotation phase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C1EDC-4686-130D-95B0-02FA06F2F544}"/>
              </a:ext>
            </a:extLst>
          </p:cNvPr>
          <p:cNvSpPr/>
          <p:nvPr/>
        </p:nvSpPr>
        <p:spPr>
          <a:xfrm>
            <a:off x="5313484" y="3279531"/>
            <a:ext cx="1288073" cy="81997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transformation phase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E5ED3-DF0B-B4CD-F803-EB208E62CFAD}"/>
              </a:ext>
            </a:extLst>
          </p:cNvPr>
          <p:cNvSpPr/>
          <p:nvPr/>
        </p:nvSpPr>
        <p:spPr>
          <a:xfrm>
            <a:off x="2680920" y="4301729"/>
            <a:ext cx="1195754" cy="67050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Phase for state machine generation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F14F7B-37BA-4C69-5714-7D0D3D2287A4}"/>
              </a:ext>
            </a:extLst>
          </p:cNvPr>
          <p:cNvSpPr/>
          <p:nvPr/>
        </p:nvSpPr>
        <p:spPr>
          <a:xfrm>
            <a:off x="2605461" y="6025707"/>
            <a:ext cx="2476494" cy="265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 Validator</a:t>
            </a: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C40683F9-6599-9ACC-B6B7-4A8C242A5D88}"/>
              </a:ext>
            </a:extLst>
          </p:cNvPr>
          <p:cNvSpPr/>
          <p:nvPr/>
        </p:nvSpPr>
        <p:spPr>
          <a:xfrm>
            <a:off x="5338396" y="4669722"/>
            <a:ext cx="1314450" cy="923192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Dependability SRN model</a:t>
            </a:r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4AD2EBE6-B95D-2923-778F-93A38AD823EF}"/>
              </a:ext>
            </a:extLst>
          </p:cNvPr>
          <p:cNvSpPr/>
          <p:nvPr/>
        </p:nvSpPr>
        <p:spPr>
          <a:xfrm>
            <a:off x="7403360" y="1888240"/>
            <a:ext cx="1314450" cy="923192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Performance SRM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E55026-448F-89A4-1659-8D115D93DF34}"/>
              </a:ext>
            </a:extLst>
          </p:cNvPr>
          <p:cNvSpPr/>
          <p:nvPr/>
        </p:nvSpPr>
        <p:spPr>
          <a:xfrm>
            <a:off x="7403360" y="3279531"/>
            <a:ext cx="1635132" cy="1054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synchronization using guard functions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ECA23D5-5DEC-62EF-5808-847C069F1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544" y="1643611"/>
            <a:ext cx="2119055" cy="12129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400D49-60F3-8FA1-DA5C-C8E7E301836C}"/>
              </a:ext>
            </a:extLst>
          </p:cNvPr>
          <p:cNvSpPr txBox="1"/>
          <p:nvPr/>
        </p:nvSpPr>
        <p:spPr>
          <a:xfrm>
            <a:off x="9284678" y="2856538"/>
            <a:ext cx="17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Performability evaluation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98D4F8-1B00-A4A7-727A-B337972024CE}"/>
              </a:ext>
            </a:extLst>
          </p:cNvPr>
          <p:cNvCxnSpPr>
            <a:cxnSpLocks/>
          </p:cNvCxnSpPr>
          <p:nvPr/>
        </p:nvCxnSpPr>
        <p:spPr>
          <a:xfrm>
            <a:off x="3322026" y="2913185"/>
            <a:ext cx="0" cy="1302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98189B-0236-47A9-391A-9B812F1B0D6A}"/>
              </a:ext>
            </a:extLst>
          </p:cNvPr>
          <p:cNvCxnSpPr>
            <a:cxnSpLocks/>
          </p:cNvCxnSpPr>
          <p:nvPr/>
        </p:nvCxnSpPr>
        <p:spPr>
          <a:xfrm>
            <a:off x="4047391" y="2913185"/>
            <a:ext cx="0" cy="333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0F4A8E-D2E0-3898-8DFF-9C8B67E4F6DF}"/>
              </a:ext>
            </a:extLst>
          </p:cNvPr>
          <p:cNvCxnSpPr/>
          <p:nvPr/>
        </p:nvCxnSpPr>
        <p:spPr>
          <a:xfrm flipV="1">
            <a:off x="5957520" y="2887310"/>
            <a:ext cx="0" cy="287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FBFFED-9E81-A17D-A615-CE1522EC66B5}"/>
              </a:ext>
            </a:extLst>
          </p:cNvPr>
          <p:cNvCxnSpPr>
            <a:cxnSpLocks/>
          </p:cNvCxnSpPr>
          <p:nvPr/>
        </p:nvCxnSpPr>
        <p:spPr>
          <a:xfrm>
            <a:off x="5954590" y="4142505"/>
            <a:ext cx="0" cy="461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EC2D6B-3125-DAAA-56A8-1E4F751F73CF}"/>
              </a:ext>
            </a:extLst>
          </p:cNvPr>
          <p:cNvCxnSpPr>
            <a:cxnSpLocks/>
          </p:cNvCxnSpPr>
          <p:nvPr/>
        </p:nvCxnSpPr>
        <p:spPr>
          <a:xfrm>
            <a:off x="5035061" y="1129078"/>
            <a:ext cx="0" cy="2117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85E3EA-EADA-9E62-9FF5-7767D5491DB8}"/>
              </a:ext>
            </a:extLst>
          </p:cNvPr>
          <p:cNvCxnSpPr>
            <a:cxnSpLocks/>
          </p:cNvCxnSpPr>
          <p:nvPr/>
        </p:nvCxnSpPr>
        <p:spPr>
          <a:xfrm flipV="1">
            <a:off x="3322026" y="5064369"/>
            <a:ext cx="0" cy="8741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611857B-53A3-B083-16A5-F1147CA5B34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876674" y="4175311"/>
            <a:ext cx="449141" cy="46167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18AC59-E276-5D12-7AF1-C1C14D2C9024}"/>
              </a:ext>
            </a:extLst>
          </p:cNvPr>
          <p:cNvCxnSpPr>
            <a:cxnSpLocks/>
          </p:cNvCxnSpPr>
          <p:nvPr/>
        </p:nvCxnSpPr>
        <p:spPr>
          <a:xfrm flipV="1">
            <a:off x="4766895" y="4175311"/>
            <a:ext cx="0" cy="17632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Or 52">
            <a:extLst>
              <a:ext uri="{FF2B5EF4-FFF2-40B4-BE49-F238E27FC236}">
                <a16:creationId xmlns:a16="http://schemas.microsoft.com/office/drawing/2014/main" id="{B017BD9E-B227-26F0-1D67-BC1C0E7B4D78}"/>
              </a:ext>
            </a:extLst>
          </p:cNvPr>
          <p:cNvSpPr/>
          <p:nvPr/>
        </p:nvSpPr>
        <p:spPr>
          <a:xfrm>
            <a:off x="7011865" y="3626827"/>
            <a:ext cx="267552" cy="267552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709A596-6D10-4B35-3AFC-D25DC3C1066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652846" y="4009292"/>
            <a:ext cx="489437" cy="112202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3142BC3-38E7-B616-2D1E-90EA768BA21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601558" y="2349836"/>
            <a:ext cx="530469" cy="111662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4BB70C-1D4C-440C-2BE6-40CDB65B7E89}"/>
              </a:ext>
            </a:extLst>
          </p:cNvPr>
          <p:cNvCxnSpPr/>
          <p:nvPr/>
        </p:nvCxnSpPr>
        <p:spPr>
          <a:xfrm flipV="1">
            <a:off x="8053754" y="2887310"/>
            <a:ext cx="0" cy="287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E50E164-2C06-A1FF-1C34-2E18BE72DC71}"/>
              </a:ext>
            </a:extLst>
          </p:cNvPr>
          <p:cNvSpPr/>
          <p:nvPr/>
        </p:nvSpPr>
        <p:spPr>
          <a:xfrm>
            <a:off x="7055827" y="6194181"/>
            <a:ext cx="4901711" cy="382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6CDED5-4BB4-88FD-B5CA-12C3E0C2E4B7}"/>
              </a:ext>
            </a:extLst>
          </p:cNvPr>
          <p:cNvSpPr txBox="1"/>
          <p:nvPr/>
        </p:nvSpPr>
        <p:spPr>
          <a:xfrm>
            <a:off x="7018720" y="6233746"/>
            <a:ext cx="67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Legend:</a:t>
            </a:r>
          </a:p>
        </p:txBody>
      </p:sp>
      <p:sp>
        <p:nvSpPr>
          <p:cNvPr id="64" name="Smiley Face 63">
            <a:extLst>
              <a:ext uri="{FF2B5EF4-FFF2-40B4-BE49-F238E27FC236}">
                <a16:creationId xmlns:a16="http://schemas.microsoft.com/office/drawing/2014/main" id="{EE9F38C4-3640-F96C-B709-8ADC89583728}"/>
              </a:ext>
            </a:extLst>
          </p:cNvPr>
          <p:cNvSpPr/>
          <p:nvPr/>
        </p:nvSpPr>
        <p:spPr>
          <a:xfrm>
            <a:off x="7629524" y="6293114"/>
            <a:ext cx="149469" cy="14946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166413-A573-32B2-55E5-601589BF09B3}"/>
              </a:ext>
            </a:extLst>
          </p:cNvPr>
          <p:cNvCxnSpPr/>
          <p:nvPr/>
        </p:nvCxnSpPr>
        <p:spPr>
          <a:xfrm>
            <a:off x="7869352" y="6429418"/>
            <a:ext cx="38246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092A2E6-3036-D6D8-E48A-786C3666EE1F}"/>
              </a:ext>
            </a:extLst>
          </p:cNvPr>
          <p:cNvSpPr txBox="1"/>
          <p:nvPr/>
        </p:nvSpPr>
        <p:spPr>
          <a:xfrm>
            <a:off x="8229605" y="624473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manual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9F9488-2EE6-A249-AC56-E4F7699FA129}"/>
              </a:ext>
            </a:extLst>
          </p:cNvPr>
          <p:cNvCxnSpPr/>
          <p:nvPr/>
        </p:nvCxnSpPr>
        <p:spPr>
          <a:xfrm>
            <a:off x="8880745" y="6417878"/>
            <a:ext cx="4760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403F7D1-477A-932F-4622-296B4792C935}"/>
              </a:ext>
            </a:extLst>
          </p:cNvPr>
          <p:cNvSpPr txBox="1"/>
          <p:nvPr/>
        </p:nvSpPr>
        <p:spPr>
          <a:xfrm>
            <a:off x="9359635" y="6244738"/>
            <a:ext cx="129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of operation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9E4878-C672-6C70-3F43-F1E7E69ECCE6}"/>
              </a:ext>
            </a:extLst>
          </p:cNvPr>
          <p:cNvCxnSpPr/>
          <p:nvPr/>
        </p:nvCxnSpPr>
        <p:spPr>
          <a:xfrm>
            <a:off x="10699141" y="6296344"/>
            <a:ext cx="0" cy="2144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828A285-7B76-E4B6-3CEE-4A56EF564262}"/>
              </a:ext>
            </a:extLst>
          </p:cNvPr>
          <p:cNvSpPr txBox="1"/>
          <p:nvPr/>
        </p:nvSpPr>
        <p:spPr>
          <a:xfrm>
            <a:off x="10728411" y="6183967"/>
            <a:ext cx="1240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Model validation activity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09C3C8-1E81-4D0C-573D-B22557B8D3B0}"/>
              </a:ext>
            </a:extLst>
          </p:cNvPr>
          <p:cNvSpPr txBox="1"/>
          <p:nvPr/>
        </p:nvSpPr>
        <p:spPr>
          <a:xfrm>
            <a:off x="6958339" y="5872582"/>
            <a:ext cx="341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Fig. 1: Performability Modelling Framework</a:t>
            </a:r>
          </a:p>
        </p:txBody>
      </p:sp>
    </p:spTree>
    <p:extLst>
      <p:ext uri="{BB962C8B-B14F-4D97-AF65-F5344CB8AC3E}">
        <p14:creationId xmlns:p14="http://schemas.microsoft.com/office/powerpoint/2010/main" val="117315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Deepro</dc:creator>
  <cp:lastModifiedBy>Aditya Deepro</cp:lastModifiedBy>
  <cp:revision>1</cp:revision>
  <dcterms:created xsi:type="dcterms:W3CDTF">2023-12-03T06:30:02Z</dcterms:created>
  <dcterms:modified xsi:type="dcterms:W3CDTF">2023-12-03T06:30:14Z</dcterms:modified>
</cp:coreProperties>
</file>