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81" r:id="rId5"/>
    <p:sldId id="262" r:id="rId6"/>
    <p:sldId id="265" r:id="rId7"/>
    <p:sldId id="268" r:id="rId8"/>
    <p:sldId id="270" r:id="rId9"/>
    <p:sldId id="266" r:id="rId10"/>
    <p:sldId id="267" r:id="rId11"/>
    <p:sldId id="269" r:id="rId12"/>
    <p:sldId id="28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2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3"/>
    <p:restoredTop sz="96327"/>
  </p:normalViewPr>
  <p:slideViewPr>
    <p:cSldViewPr snapToGrid="0">
      <p:cViewPr varScale="1">
        <p:scale>
          <a:sx n="141" d="100"/>
          <a:sy n="141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BC952-549F-CC08-3EC1-76C432690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Flavor Planet App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419AF-F554-970C-94CE-115739A81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TechConsulting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D7CC2-4A2B-0884-9969-57E1358E2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517" y="2130977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22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Ramen on yellow table">
            <a:extLst>
              <a:ext uri="{FF2B5EF4-FFF2-40B4-BE49-F238E27FC236}">
                <a16:creationId xmlns:a16="http://schemas.microsoft.com/office/drawing/2014/main" id="{58E5CCF7-D3C0-A3DA-D587-C6E380B9C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3131" b="10260"/>
          <a:stretch/>
        </p:blipFill>
        <p:spPr>
          <a:xfrm>
            <a:off x="4412" y="15505"/>
            <a:ext cx="12191999" cy="6857990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D6B6433-CCD9-42F6-83C5-76BCAA8FE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42B55CB-F27D-4C06-89E5-4EC99A519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527540-7F01-4C2E-9641-738882048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F60FB6-F855-43F0-A752-3719156C1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70669A81-0E9B-4B42-AFEA-8F672C6C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8C93E0C6-CF08-4771-B5A9-6018CB3AE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011F1B8-62C5-4D08-A621-EAD05C7D6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6A6AECB-428C-4CB4-B65A-359F08B6D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28D1A6ED-2AB6-46A3-A315-485B8BF93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B61CE46B-8525-46A8-AB7B-DCBCC1B65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4412B991-9935-45FB-A17E-8F30DD832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1E22F56-3CBF-DB42-400F-F0D2631F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890" y="460054"/>
            <a:ext cx="8596668" cy="1168329"/>
          </a:xfrm>
        </p:spPr>
        <p:txBody>
          <a:bodyPr>
            <a:normAutofit/>
          </a:bodyPr>
          <a:lstStyle/>
          <a:p>
            <a:r>
              <a:rPr lang="en-US" dirty="0"/>
              <a:t>Builder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8B5D76A-D30B-F1F0-7B8E-ECE11AF2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385" y="1360925"/>
            <a:ext cx="3251447" cy="1687075"/>
          </a:xfrm>
        </p:spPr>
        <p:txBody>
          <a:bodyPr/>
          <a:lstStyle/>
          <a:p>
            <a:r>
              <a:rPr lang="en-US" dirty="0"/>
              <a:t>To generate appropriate URLs.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994040-2BBE-ABFF-2778-E4EE1E55D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541" y="650755"/>
            <a:ext cx="6420853" cy="55874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15976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Ramen on yellow table">
            <a:extLst>
              <a:ext uri="{FF2B5EF4-FFF2-40B4-BE49-F238E27FC236}">
                <a16:creationId xmlns:a16="http://schemas.microsoft.com/office/drawing/2014/main" id="{58E5CCF7-D3C0-A3DA-D587-C6E380B9C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3131" b="10260"/>
          <a:stretch/>
        </p:blipFill>
        <p:spPr>
          <a:xfrm>
            <a:off x="4412" y="15505"/>
            <a:ext cx="12191999" cy="6857990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D6B6433-CCD9-42F6-83C5-76BCAA8FE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42B55CB-F27D-4C06-89E5-4EC99A519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527540-7F01-4C2E-9641-738882048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F60FB6-F855-43F0-A752-3719156C1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70669A81-0E9B-4B42-AFEA-8F672C6C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8C93E0C6-CF08-4771-B5A9-6018CB3AE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011F1B8-62C5-4D08-A621-EAD05C7D6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6A6AECB-428C-4CB4-B65A-359F08B6D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28D1A6ED-2AB6-46A3-A315-485B8BF93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B61CE46B-8525-46A8-AB7B-DCBCC1B65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4412B991-9935-45FB-A17E-8F30DD832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1E22F56-3CBF-DB42-400F-F0D2631F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890" y="460054"/>
            <a:ext cx="8596668" cy="1168329"/>
          </a:xfrm>
        </p:spPr>
        <p:txBody>
          <a:bodyPr>
            <a:normAutofit/>
          </a:bodyPr>
          <a:lstStyle/>
          <a:p>
            <a:r>
              <a:rPr lang="en-US" dirty="0"/>
              <a:t>Observer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8B5D76A-D30B-F1F0-7B8E-ECE11AF2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385" y="1360925"/>
            <a:ext cx="3251447" cy="1168329"/>
          </a:xfrm>
        </p:spPr>
        <p:txBody>
          <a:bodyPr/>
          <a:lstStyle/>
          <a:p>
            <a:r>
              <a:rPr lang="en-US" dirty="0"/>
              <a:t>Used with combine and Observable Objects.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8E3100-D79A-3BFA-42B8-553CC8BB6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117" y="2110003"/>
            <a:ext cx="7772400" cy="47076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98028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1" name="Picture 4" descr="Ramen on yellow table">
            <a:extLst>
              <a:ext uri="{FF2B5EF4-FFF2-40B4-BE49-F238E27FC236}">
                <a16:creationId xmlns:a16="http://schemas.microsoft.com/office/drawing/2014/main" id="{58E5CCF7-D3C0-A3DA-D587-C6E380B9CF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13131" b="102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11BF7-7CC8-52FF-41D4-FD7954A0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450" y="1678665"/>
            <a:ext cx="448255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App Presentation</a:t>
            </a:r>
          </a:p>
        </p:txBody>
      </p:sp>
      <p:sp>
        <p:nvSpPr>
          <p:cNvPr id="48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23FEC7-86C7-5E68-9625-0A7D53587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020" y="6035030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9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1BF7-7CC8-52FF-41D4-FD7954A0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224" y="492948"/>
            <a:ext cx="2643911" cy="841274"/>
          </a:xfrm>
        </p:spPr>
        <p:txBody>
          <a:bodyPr>
            <a:normAutofit/>
          </a:bodyPr>
          <a:lstStyle/>
          <a:p>
            <a:r>
              <a:rPr lang="en-US" dirty="0"/>
              <a:t>Screens</a:t>
            </a:r>
          </a:p>
        </p:txBody>
      </p:sp>
      <p:pic>
        <p:nvPicPr>
          <p:cNvPr id="11" name="Picture 4" descr="Ramen on yellow table">
            <a:extLst>
              <a:ext uri="{FF2B5EF4-FFF2-40B4-BE49-F238E27FC236}">
                <a16:creationId xmlns:a16="http://schemas.microsoft.com/office/drawing/2014/main" id="{58E5CCF7-D3C0-A3DA-D587-C6E380B9C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28" r="57099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76CD8E-CEB2-1CC6-A3B4-4E0C9F77B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579" y="0"/>
            <a:ext cx="4941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88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1BF7-7CC8-52FF-41D4-FD7954A0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224" y="492948"/>
            <a:ext cx="5176838" cy="841274"/>
          </a:xfrm>
        </p:spPr>
        <p:txBody>
          <a:bodyPr>
            <a:normAutofit/>
          </a:bodyPr>
          <a:lstStyle/>
          <a:p>
            <a:r>
              <a:rPr lang="en-US" dirty="0"/>
              <a:t>Login Options Screen</a:t>
            </a:r>
          </a:p>
        </p:txBody>
      </p:sp>
      <p:pic>
        <p:nvPicPr>
          <p:cNvPr id="11" name="Picture 4" descr="Ramen on yellow table">
            <a:extLst>
              <a:ext uri="{FF2B5EF4-FFF2-40B4-BE49-F238E27FC236}">
                <a16:creationId xmlns:a16="http://schemas.microsoft.com/office/drawing/2014/main" id="{58E5CCF7-D3C0-A3DA-D587-C6E380B9C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28" r="57099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C08BF-414E-6D33-041D-7F0EC5B97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2042" y="2160589"/>
            <a:ext cx="5176838" cy="3880773"/>
          </a:xfrm>
        </p:spPr>
        <p:txBody>
          <a:bodyPr>
            <a:normAutofit/>
          </a:bodyPr>
          <a:lstStyle/>
          <a:p>
            <a:r>
              <a:rPr lang="en-US" dirty="0"/>
              <a:t>Screen to go to:</a:t>
            </a:r>
          </a:p>
          <a:p>
            <a:pPr lvl="1"/>
            <a:r>
              <a:rPr lang="en-US" dirty="0"/>
              <a:t>Register with email.</a:t>
            </a:r>
          </a:p>
          <a:p>
            <a:pPr lvl="1"/>
            <a:r>
              <a:rPr lang="en-US" dirty="0"/>
              <a:t>Login with email.</a:t>
            </a:r>
          </a:p>
          <a:p>
            <a:pPr lvl="1"/>
            <a:r>
              <a:rPr lang="en-US" dirty="0"/>
              <a:t>Login with Gmail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4C40A1-F861-0818-D09B-93FD70A61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994" y="913585"/>
            <a:ext cx="2752792" cy="537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2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1BF7-7CC8-52FF-41D4-FD7954A0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224" y="492948"/>
            <a:ext cx="4349144" cy="841274"/>
          </a:xfrm>
        </p:spPr>
        <p:txBody>
          <a:bodyPr>
            <a:normAutofit/>
          </a:bodyPr>
          <a:lstStyle/>
          <a:p>
            <a:r>
              <a:rPr lang="en-US" dirty="0"/>
              <a:t>Login with email</a:t>
            </a:r>
          </a:p>
        </p:txBody>
      </p:sp>
      <p:pic>
        <p:nvPicPr>
          <p:cNvPr id="11" name="Picture 4" descr="Ramen on yellow table">
            <a:extLst>
              <a:ext uri="{FF2B5EF4-FFF2-40B4-BE49-F238E27FC236}">
                <a16:creationId xmlns:a16="http://schemas.microsoft.com/office/drawing/2014/main" id="{58E5CCF7-D3C0-A3DA-D587-C6E380B9C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28" r="57099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EB40C7-8956-F9BC-51B2-EC38CE6CD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135" y="1324700"/>
            <a:ext cx="5986116" cy="537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8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1BF7-7CC8-52FF-41D4-FD7954A0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224" y="492948"/>
            <a:ext cx="4349144" cy="841274"/>
          </a:xfrm>
        </p:spPr>
        <p:txBody>
          <a:bodyPr>
            <a:normAutofit/>
          </a:bodyPr>
          <a:lstStyle/>
          <a:p>
            <a:r>
              <a:rPr lang="en-US" dirty="0"/>
              <a:t>Register with email</a:t>
            </a:r>
          </a:p>
        </p:txBody>
      </p:sp>
      <p:pic>
        <p:nvPicPr>
          <p:cNvPr id="11" name="Picture 4" descr="Ramen on yellow table">
            <a:extLst>
              <a:ext uri="{FF2B5EF4-FFF2-40B4-BE49-F238E27FC236}">
                <a16:creationId xmlns:a16="http://schemas.microsoft.com/office/drawing/2014/main" id="{58E5CCF7-D3C0-A3DA-D587-C6E380B9C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28" r="57099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D889FE-FB49-0B01-CB49-84534ABEB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119" y="1329461"/>
            <a:ext cx="5916944" cy="531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55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1BF7-7CC8-52FF-41D4-FD7954A0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224" y="492948"/>
            <a:ext cx="4349144" cy="841274"/>
          </a:xfrm>
        </p:spPr>
        <p:txBody>
          <a:bodyPr>
            <a:normAutofit/>
          </a:bodyPr>
          <a:lstStyle/>
          <a:p>
            <a:r>
              <a:rPr lang="en-US" dirty="0"/>
              <a:t>Login with Gmail</a:t>
            </a:r>
          </a:p>
        </p:txBody>
      </p:sp>
      <p:pic>
        <p:nvPicPr>
          <p:cNvPr id="11" name="Picture 4" descr="Ramen on yellow table">
            <a:extLst>
              <a:ext uri="{FF2B5EF4-FFF2-40B4-BE49-F238E27FC236}">
                <a16:creationId xmlns:a16="http://schemas.microsoft.com/office/drawing/2014/main" id="{58E5CCF7-D3C0-A3DA-D587-C6E380B9C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28" r="57099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07E265-EBB1-E381-E703-5E3A46971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960" y="1334221"/>
            <a:ext cx="6070422" cy="521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66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1BF7-7CC8-52FF-41D4-FD7954A0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224" y="492948"/>
            <a:ext cx="4349144" cy="841274"/>
          </a:xfrm>
        </p:spPr>
        <p:txBody>
          <a:bodyPr>
            <a:normAutofit/>
          </a:bodyPr>
          <a:lstStyle/>
          <a:p>
            <a:r>
              <a:rPr lang="en-US" dirty="0"/>
              <a:t>Main List Screen</a:t>
            </a:r>
          </a:p>
        </p:txBody>
      </p:sp>
      <p:pic>
        <p:nvPicPr>
          <p:cNvPr id="11" name="Picture 4" descr="Ramen on yellow table">
            <a:extLst>
              <a:ext uri="{FF2B5EF4-FFF2-40B4-BE49-F238E27FC236}">
                <a16:creationId xmlns:a16="http://schemas.microsoft.com/office/drawing/2014/main" id="{58E5CCF7-D3C0-A3DA-D587-C6E380B9C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28" r="57099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A3229-C085-2967-CE5F-D89164B91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195" y="1334222"/>
            <a:ext cx="5600729" cy="503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50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1BF7-7CC8-52FF-41D4-FD7954A0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224" y="492948"/>
            <a:ext cx="5733100" cy="841274"/>
          </a:xfrm>
        </p:spPr>
        <p:txBody>
          <a:bodyPr>
            <a:normAutofit/>
          </a:bodyPr>
          <a:lstStyle/>
          <a:p>
            <a:r>
              <a:rPr lang="en-US" dirty="0"/>
              <a:t>Main List Screen Options</a:t>
            </a:r>
          </a:p>
        </p:txBody>
      </p:sp>
      <p:pic>
        <p:nvPicPr>
          <p:cNvPr id="11" name="Picture 4" descr="Ramen on yellow table">
            <a:extLst>
              <a:ext uri="{FF2B5EF4-FFF2-40B4-BE49-F238E27FC236}">
                <a16:creationId xmlns:a16="http://schemas.microsoft.com/office/drawing/2014/main" id="{58E5CCF7-D3C0-A3DA-D587-C6E380B9C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28" r="57099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CA6257-4A80-F627-BED4-6D2CF98D7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957" y="1492078"/>
            <a:ext cx="9148339" cy="53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8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1BF7-7CC8-52FF-41D4-FD7954A0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11" name="Picture 4" descr="Ramen on yellow table">
            <a:extLst>
              <a:ext uri="{FF2B5EF4-FFF2-40B4-BE49-F238E27FC236}">
                <a16:creationId xmlns:a16="http://schemas.microsoft.com/office/drawing/2014/main" id="{58E5CCF7-D3C0-A3DA-D587-C6E380B9C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28" r="57099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C08BF-414E-6D33-041D-7F0EC5B97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6823" y="1743145"/>
            <a:ext cx="5176838" cy="3880773"/>
          </a:xfrm>
        </p:spPr>
        <p:txBody>
          <a:bodyPr>
            <a:normAutofit/>
          </a:bodyPr>
          <a:lstStyle/>
          <a:p>
            <a:r>
              <a:rPr lang="en-US" dirty="0"/>
              <a:t>App designed to explore recipes based on categories like:</a:t>
            </a:r>
          </a:p>
          <a:p>
            <a:pPr lvl="1"/>
            <a:r>
              <a:rPr lang="en-US" dirty="0"/>
              <a:t>Beef</a:t>
            </a:r>
          </a:p>
          <a:p>
            <a:pPr lvl="1"/>
            <a:r>
              <a:rPr lang="en-US" dirty="0"/>
              <a:t>Vegan</a:t>
            </a:r>
          </a:p>
          <a:p>
            <a:pPr lvl="1"/>
            <a:r>
              <a:rPr lang="en-US" dirty="0"/>
              <a:t>Pasta</a:t>
            </a:r>
          </a:p>
          <a:p>
            <a:pPr lvl="1"/>
            <a:r>
              <a:rPr lang="en-US" dirty="0"/>
              <a:t>etc.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83E991-E685-E390-DE9A-7F809B4DF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759" y="894511"/>
            <a:ext cx="2741884" cy="5353889"/>
          </a:xfrm>
          <a:prstGeom prst="rect">
            <a:avLst/>
          </a:prstGeom>
          <a:effectLst>
            <a:outerShdw blurRad="213549" dist="80565" dir="3480000" algn="ctr" rotWithShape="0">
              <a:srgbClr val="000000"/>
            </a:outerShd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46288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1BF7-7CC8-52FF-41D4-FD7954A0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224" y="492948"/>
            <a:ext cx="5733100" cy="841274"/>
          </a:xfrm>
        </p:spPr>
        <p:txBody>
          <a:bodyPr>
            <a:normAutofit/>
          </a:bodyPr>
          <a:lstStyle/>
          <a:p>
            <a:r>
              <a:rPr lang="en-US" dirty="0"/>
              <a:t>Favorites List Screen</a:t>
            </a:r>
          </a:p>
        </p:txBody>
      </p:sp>
      <p:pic>
        <p:nvPicPr>
          <p:cNvPr id="11" name="Picture 4" descr="Ramen on yellow table">
            <a:extLst>
              <a:ext uri="{FF2B5EF4-FFF2-40B4-BE49-F238E27FC236}">
                <a16:creationId xmlns:a16="http://schemas.microsoft.com/office/drawing/2014/main" id="{58E5CCF7-D3C0-A3DA-D587-C6E380B9C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28" r="57099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DA9B5F-C091-34C2-B837-5BEC143FD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272" y="1334222"/>
            <a:ext cx="2825081" cy="552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8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1BF7-7CC8-52FF-41D4-FD7954A0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224" y="492948"/>
            <a:ext cx="5733100" cy="841274"/>
          </a:xfrm>
        </p:spPr>
        <p:txBody>
          <a:bodyPr>
            <a:normAutofit/>
          </a:bodyPr>
          <a:lstStyle/>
          <a:p>
            <a:r>
              <a:rPr lang="en-US" dirty="0"/>
              <a:t>Meal Details Screen</a:t>
            </a:r>
          </a:p>
        </p:txBody>
      </p:sp>
      <p:pic>
        <p:nvPicPr>
          <p:cNvPr id="11" name="Picture 4" descr="Ramen on yellow table">
            <a:extLst>
              <a:ext uri="{FF2B5EF4-FFF2-40B4-BE49-F238E27FC236}">
                <a16:creationId xmlns:a16="http://schemas.microsoft.com/office/drawing/2014/main" id="{58E5CCF7-D3C0-A3DA-D587-C6E380B9C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28" r="57099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AEF64F-78CE-72BC-325A-7854EDCAD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249" y="1433384"/>
            <a:ext cx="9309091" cy="544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1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1E22F56-3CBF-DB42-400F-F0D2631F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Faced Challenges</a:t>
            </a:r>
          </a:p>
        </p:txBody>
      </p:sp>
      <p:pic>
        <p:nvPicPr>
          <p:cNvPr id="11" name="Picture 4" descr="Ramen on yellow table">
            <a:extLst>
              <a:ext uri="{FF2B5EF4-FFF2-40B4-BE49-F238E27FC236}">
                <a16:creationId xmlns:a16="http://schemas.microsoft.com/office/drawing/2014/main" id="{58E5CCF7-D3C0-A3DA-D587-C6E380B9C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3131" b="10260"/>
          <a:stretch/>
        </p:blipFill>
        <p:spPr>
          <a:xfrm>
            <a:off x="757251" y="2388728"/>
            <a:ext cx="3856774" cy="21694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8B5D76A-D30B-F1F0-7B8E-ECE11AF2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Call a ViewController inside a SwiftUI app</a:t>
            </a:r>
          </a:p>
          <a:p>
            <a:r>
              <a:rPr lang="en-US" dirty="0">
                <a:solidFill>
                  <a:srgbClr val="FFFFFF"/>
                </a:solidFill>
              </a:rPr>
              <a:t>Apple issue with LazyHGrid (used common ScrollView and HStack).</a:t>
            </a:r>
          </a:p>
          <a:p>
            <a:r>
              <a:rPr lang="en-US" dirty="0">
                <a:solidFill>
                  <a:srgbClr val="FFFFFF"/>
                </a:solidFill>
              </a:rPr>
              <a:t>Limitations on information fetched from APIs</a:t>
            </a:r>
          </a:p>
        </p:txBody>
      </p:sp>
    </p:spTree>
    <p:extLst>
      <p:ext uri="{BB962C8B-B14F-4D97-AF65-F5344CB8AC3E}">
        <p14:creationId xmlns:p14="http://schemas.microsoft.com/office/powerpoint/2010/main" val="1019956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Ramen on yellow table">
            <a:extLst>
              <a:ext uri="{FF2B5EF4-FFF2-40B4-BE49-F238E27FC236}">
                <a16:creationId xmlns:a16="http://schemas.microsoft.com/office/drawing/2014/main" id="{58E5CCF7-D3C0-A3DA-D587-C6E380B9CF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8976" b="675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611BF7-7CC8-52FF-41D4-FD7954A0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535194"/>
            <a:ext cx="5066270" cy="1787612"/>
          </a:xfrm>
        </p:spPr>
        <p:txBody>
          <a:bodyPr>
            <a:noAutofit/>
          </a:bodyPr>
          <a:lstStyle/>
          <a:p>
            <a:r>
              <a:rPr lang="en-US" sz="10300" dirty="0"/>
              <a:t>Thanks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23FEC7-86C7-5E68-9625-0A7D53587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020" y="6035030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66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Ramen on yellow table">
            <a:extLst>
              <a:ext uri="{FF2B5EF4-FFF2-40B4-BE49-F238E27FC236}">
                <a16:creationId xmlns:a16="http://schemas.microsoft.com/office/drawing/2014/main" id="{58E5CCF7-D3C0-A3DA-D587-C6E380B9C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3131" b="1026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D6B6433-CCD9-42F6-83C5-76BCAA8FE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42B55CB-F27D-4C06-89E5-4EC99A519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527540-7F01-4C2E-9641-738882048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F60FB6-F855-43F0-A752-3719156C1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70669A81-0E9B-4B42-AFEA-8F672C6C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8C93E0C6-CF08-4771-B5A9-6018CB3AE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011F1B8-62C5-4D08-A621-EAD05C7D6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6A6AECB-428C-4CB4-B65A-359F08B6D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28D1A6ED-2AB6-46A3-A315-485B8BF93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B61CE46B-8525-46A8-AB7B-DCBCC1B65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4412B991-9935-45FB-A17E-8F30DD832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1E22F56-3CBF-DB42-400F-F0D2631F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752" y="802641"/>
            <a:ext cx="8596668" cy="640080"/>
          </a:xfrm>
        </p:spPr>
        <p:txBody>
          <a:bodyPr/>
          <a:lstStyle/>
          <a:p>
            <a:r>
              <a:rPr lang="en-US" dirty="0"/>
              <a:t>Product Overview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8B5D76A-D30B-F1F0-7B8E-ECE11AF2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1752" y="1442722"/>
            <a:ext cx="6509574" cy="1307464"/>
          </a:xfrm>
        </p:spPr>
        <p:txBody>
          <a:bodyPr/>
          <a:lstStyle/>
          <a:p>
            <a:r>
              <a:rPr lang="en-US" dirty="0"/>
              <a:t>Offers seamless recipe search and exploration.</a:t>
            </a:r>
          </a:p>
          <a:p>
            <a:r>
              <a:rPr lang="en-US" dirty="0"/>
              <a:t>Inspired by a user-friendly UI design.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6A43AD5-8245-257F-EBC8-BB546609639A}"/>
              </a:ext>
            </a:extLst>
          </p:cNvPr>
          <p:cNvSpPr txBox="1">
            <a:spLocks/>
          </p:cNvSpPr>
          <p:nvPr/>
        </p:nvSpPr>
        <p:spPr>
          <a:xfrm>
            <a:off x="2821752" y="3622041"/>
            <a:ext cx="8596668" cy="6451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Strategic Objectives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5834CD9-1AC2-21D4-2DE0-56759BEB56B3}"/>
              </a:ext>
            </a:extLst>
          </p:cNvPr>
          <p:cNvSpPr txBox="1">
            <a:spLocks/>
          </p:cNvSpPr>
          <p:nvPr/>
        </p:nvSpPr>
        <p:spPr>
          <a:xfrm>
            <a:off x="2821752" y="4267201"/>
            <a:ext cx="6778516" cy="1659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Enhance user engagement through recipe discovery.</a:t>
            </a:r>
          </a:p>
          <a:p>
            <a:r>
              <a:rPr lang="en-US" dirty="0"/>
              <a:t>Provide a user-friendly interface for easy navigation.</a:t>
            </a:r>
          </a:p>
          <a:p>
            <a:r>
              <a:rPr lang="en-US" dirty="0"/>
              <a:t>Consider monetization through premium features.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2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Ramen on yellow table">
            <a:extLst>
              <a:ext uri="{FF2B5EF4-FFF2-40B4-BE49-F238E27FC236}">
                <a16:creationId xmlns:a16="http://schemas.microsoft.com/office/drawing/2014/main" id="{58E5CCF7-D3C0-A3DA-D587-C6E380B9C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3131" b="1026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41E22F56-3CBF-DB42-400F-F0D2631F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3170" y="506526"/>
            <a:ext cx="8596668" cy="640080"/>
          </a:xfrm>
        </p:spPr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8B5D76A-D30B-F1F0-7B8E-ECE11AF2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0247" y="1322659"/>
            <a:ext cx="7157135" cy="3696602"/>
          </a:xfrm>
        </p:spPr>
        <p:txBody>
          <a:bodyPr>
            <a:normAutofit/>
          </a:bodyPr>
          <a:lstStyle/>
          <a:p>
            <a:r>
              <a:rPr lang="en-US" dirty="0"/>
              <a:t>Offers seamless recipe search and exploration.</a:t>
            </a:r>
          </a:p>
          <a:p>
            <a:r>
              <a:rPr lang="en-US" dirty="0"/>
              <a:t>Gmail login.</a:t>
            </a:r>
          </a:p>
          <a:p>
            <a:r>
              <a:rPr lang="en-US" dirty="0"/>
              <a:t>Select preferred three categories @AppStore / (</a:t>
            </a:r>
            <a:r>
              <a:rPr lang="en-US" dirty="0" err="1"/>
              <a:t>userDefaults</a:t>
            </a:r>
            <a:r>
              <a:rPr lang="en-US" dirty="0"/>
              <a:t>).</a:t>
            </a:r>
          </a:p>
          <a:p>
            <a:r>
              <a:rPr lang="en-US" dirty="0"/>
              <a:t>Full list of recipes from selected categories.</a:t>
            </a:r>
          </a:p>
          <a:p>
            <a:r>
              <a:rPr lang="en-US" dirty="0"/>
              <a:t>Favorites (in CoreData).</a:t>
            </a:r>
          </a:p>
          <a:p>
            <a:r>
              <a:rPr lang="en-US" dirty="0"/>
              <a:t>Recipes Details with images and or YouTube videos.</a:t>
            </a:r>
          </a:p>
          <a:p>
            <a:r>
              <a:rPr lang="en-US" dirty="0"/>
              <a:t>Profile Screen </a:t>
            </a:r>
            <a:r>
              <a:rPr lang="en-US" dirty="0" err="1"/>
              <a:t>UIKit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248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1BF7-7CC8-52FF-41D4-FD7954A0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Key Elements</a:t>
            </a:r>
          </a:p>
        </p:txBody>
      </p:sp>
      <p:pic>
        <p:nvPicPr>
          <p:cNvPr id="11" name="Picture 4" descr="Ramen on yellow table">
            <a:extLst>
              <a:ext uri="{FF2B5EF4-FFF2-40B4-BE49-F238E27FC236}">
                <a16:creationId xmlns:a16="http://schemas.microsoft.com/office/drawing/2014/main" id="{58E5CCF7-D3C0-A3DA-D587-C6E380B9C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6" r="47014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B60186-12AD-DF73-C18E-42E17D4EA13E}"/>
              </a:ext>
            </a:extLst>
          </p:cNvPr>
          <p:cNvSpPr txBox="1">
            <a:spLocks/>
          </p:cNvSpPr>
          <p:nvPr/>
        </p:nvSpPr>
        <p:spPr>
          <a:xfrm>
            <a:off x="5021154" y="2171114"/>
            <a:ext cx="5016926" cy="275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Architecture: MVVM-C for maintainability</a:t>
            </a:r>
          </a:p>
          <a:p>
            <a:pPr>
              <a:lnSpc>
                <a:spcPct val="150000"/>
              </a:lnSpc>
            </a:pPr>
            <a:r>
              <a:rPr lang="en-US" dirty="0"/>
              <a:t>Frameworks: Combine, SwiftUI, CoreData, KingFisher.</a:t>
            </a:r>
          </a:p>
          <a:p>
            <a:pPr>
              <a:lnSpc>
                <a:spcPct val="150000"/>
              </a:lnSpc>
            </a:pPr>
            <a:r>
              <a:rPr lang="en-US" dirty="0"/>
              <a:t>Design Patterns: Observer, Singleton, Async Await.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11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Ramen on yellow table">
            <a:extLst>
              <a:ext uri="{FF2B5EF4-FFF2-40B4-BE49-F238E27FC236}">
                <a16:creationId xmlns:a16="http://schemas.microsoft.com/office/drawing/2014/main" id="{58E5CCF7-D3C0-A3DA-D587-C6E380B9C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3131" b="1026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D6B6433-CCD9-42F6-83C5-76BCAA8FE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42B55CB-F27D-4C06-89E5-4EC99A519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527540-7F01-4C2E-9641-738882048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F60FB6-F855-43F0-A752-3719156C1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70669A81-0E9B-4B42-AFEA-8F672C6C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8C93E0C6-CF08-4771-B5A9-6018CB3AE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011F1B8-62C5-4D08-A621-EAD05C7D6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6A6AECB-428C-4CB4-B65A-359F08B6D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28D1A6ED-2AB6-46A3-A315-485B8BF93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B61CE46B-8525-46A8-AB7B-DCBCC1B65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4412B991-9935-45FB-A17E-8F30DD832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1E22F56-3CBF-DB42-400F-F0D2631F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21" y="468072"/>
            <a:ext cx="8596668" cy="1168329"/>
          </a:xfrm>
        </p:spPr>
        <p:txBody>
          <a:bodyPr>
            <a:normAutofit/>
          </a:bodyPr>
          <a:lstStyle/>
          <a:p>
            <a:r>
              <a:rPr lang="en-US" dirty="0"/>
              <a:t>Architecture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8B5D76A-D30B-F1F0-7B8E-ECE11AF2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948" y="1994338"/>
            <a:ext cx="3736798" cy="1307464"/>
          </a:xfrm>
        </p:spPr>
        <p:txBody>
          <a:bodyPr/>
          <a:lstStyle/>
          <a:p>
            <a:r>
              <a:rPr lang="en-US" dirty="0"/>
              <a:t>Utilizes MVVM-C architecture for maintainable code.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14E34F-BE3D-7B67-22B5-5E3704594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970" y="759718"/>
            <a:ext cx="3736798" cy="53300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1897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Ramen on yellow table">
            <a:extLst>
              <a:ext uri="{FF2B5EF4-FFF2-40B4-BE49-F238E27FC236}">
                <a16:creationId xmlns:a16="http://schemas.microsoft.com/office/drawing/2014/main" id="{58E5CCF7-D3C0-A3DA-D587-C6E380B9C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3131" b="1026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D6B6433-CCD9-42F6-83C5-76BCAA8FE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42B55CB-F27D-4C06-89E5-4EC99A519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527540-7F01-4C2E-9641-738882048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F60FB6-F855-43F0-A752-3719156C1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70669A81-0E9B-4B42-AFEA-8F672C6C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8C93E0C6-CF08-4771-B5A9-6018CB3AE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011F1B8-62C5-4D08-A621-EAD05C7D6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6A6AECB-428C-4CB4-B65A-359F08B6D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28D1A6ED-2AB6-46A3-A315-485B8BF93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B61CE46B-8525-46A8-AB7B-DCBCC1B65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4412B991-9935-45FB-A17E-8F30DD832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1E22F56-3CBF-DB42-400F-F0D2631F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21" y="468072"/>
            <a:ext cx="6200473" cy="1583150"/>
          </a:xfrm>
        </p:spPr>
        <p:txBody>
          <a:bodyPr>
            <a:normAutofit/>
          </a:bodyPr>
          <a:lstStyle/>
          <a:p>
            <a:r>
              <a:rPr lang="en-US" sz="6700" dirty="0"/>
              <a:t>Design Patterns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8B5D76A-D30B-F1F0-7B8E-ECE11AF2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8017" y="2474030"/>
            <a:ext cx="3955782" cy="2231674"/>
          </a:xfrm>
        </p:spPr>
        <p:txBody>
          <a:bodyPr>
            <a:normAutofit/>
          </a:bodyPr>
          <a:lstStyle/>
          <a:p>
            <a:r>
              <a:rPr lang="en-US" sz="2800" dirty="0"/>
              <a:t>Singleton</a:t>
            </a:r>
          </a:p>
          <a:p>
            <a:r>
              <a:rPr lang="en-US" sz="2800" dirty="0"/>
              <a:t>Builder</a:t>
            </a:r>
          </a:p>
          <a:p>
            <a:r>
              <a:rPr lang="en-US" sz="2800" dirty="0"/>
              <a:t>Observer</a:t>
            </a:r>
          </a:p>
          <a:p>
            <a:r>
              <a:rPr lang="en-US" sz="2800" dirty="0"/>
              <a:t>Coordinator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0590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Ramen on yellow table">
            <a:extLst>
              <a:ext uri="{FF2B5EF4-FFF2-40B4-BE49-F238E27FC236}">
                <a16:creationId xmlns:a16="http://schemas.microsoft.com/office/drawing/2014/main" id="{58E5CCF7-D3C0-A3DA-D587-C6E380B9C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3131" b="1026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D6B6433-CCD9-42F6-83C5-76BCAA8FE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42B55CB-F27D-4C06-89E5-4EC99A519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527540-7F01-4C2E-9641-738882048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F60FB6-F855-43F0-A752-3719156C1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70669A81-0E9B-4B42-AFEA-8F672C6C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8C93E0C6-CF08-4771-B5A9-6018CB3AE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011F1B8-62C5-4D08-A621-EAD05C7D6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6A6AECB-428C-4CB4-B65A-359F08B6D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28D1A6ED-2AB6-46A3-A315-485B8BF93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B61CE46B-8525-46A8-AB7B-DCBCC1B65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4412B991-9935-45FB-A17E-8F30DD832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1E22F56-3CBF-DB42-400F-F0D2631F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957" y="487825"/>
            <a:ext cx="8596668" cy="1168329"/>
          </a:xfrm>
        </p:spPr>
        <p:txBody>
          <a:bodyPr>
            <a:normAutofit/>
          </a:bodyPr>
          <a:lstStyle/>
          <a:p>
            <a:r>
              <a:rPr lang="en-US" dirty="0"/>
              <a:t>Coordinator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8B5D76A-D30B-F1F0-7B8E-ECE11AF2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948" y="1994338"/>
            <a:ext cx="3140236" cy="1307464"/>
          </a:xfrm>
        </p:spPr>
        <p:txBody>
          <a:bodyPr/>
          <a:lstStyle/>
          <a:p>
            <a:r>
              <a:rPr lang="en-US" dirty="0"/>
              <a:t>To enhance modularity and navigation.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D16A80-596B-79CC-D286-EA1548EC3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154" y="663215"/>
            <a:ext cx="6424358" cy="5853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371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Ramen on yellow table">
            <a:extLst>
              <a:ext uri="{FF2B5EF4-FFF2-40B4-BE49-F238E27FC236}">
                <a16:creationId xmlns:a16="http://schemas.microsoft.com/office/drawing/2014/main" id="{58E5CCF7-D3C0-A3DA-D587-C6E380B9C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3131" b="1026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D6B6433-CCD9-42F6-83C5-76BCAA8FE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42B55CB-F27D-4C06-89E5-4EC99A519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527540-7F01-4C2E-9641-738882048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F60FB6-F855-43F0-A752-3719156C1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70669A81-0E9B-4B42-AFEA-8F672C6C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8C93E0C6-CF08-4771-B5A9-6018CB3AE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011F1B8-62C5-4D08-A621-EAD05C7D6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6A6AECB-428C-4CB4-B65A-359F08B6D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28D1A6ED-2AB6-46A3-A315-485B8BF93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B61CE46B-8525-46A8-AB7B-DCBCC1B65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4412B991-9935-45FB-A17E-8F30DD832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1E22F56-3CBF-DB42-400F-F0D2631F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957" y="487825"/>
            <a:ext cx="8596668" cy="1168329"/>
          </a:xfrm>
        </p:spPr>
        <p:txBody>
          <a:bodyPr>
            <a:normAutofit/>
          </a:bodyPr>
          <a:lstStyle/>
          <a:p>
            <a:r>
              <a:rPr lang="en-US" dirty="0"/>
              <a:t>Singleton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8B5D76A-D30B-F1F0-7B8E-ECE11AF2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948" y="1994338"/>
            <a:ext cx="3736798" cy="1307464"/>
          </a:xfrm>
        </p:spPr>
        <p:txBody>
          <a:bodyPr/>
          <a:lstStyle/>
          <a:p>
            <a:r>
              <a:rPr lang="en-US" dirty="0"/>
              <a:t>Utilizes MVVM-C architecture for maintainable code.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872B4C-2BCA-DB72-3D4E-95D0F4B9F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068" y="1094189"/>
            <a:ext cx="4836567" cy="47140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743692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365</TotalTime>
  <Words>248</Words>
  <Application>Microsoft Macintosh PowerPoint</Application>
  <PresentationFormat>Widescreen</PresentationFormat>
  <Paragraphs>61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Wingdings 3</vt:lpstr>
      <vt:lpstr>Facet</vt:lpstr>
      <vt:lpstr>Flavor Planet App Development</vt:lpstr>
      <vt:lpstr>Introduction</vt:lpstr>
      <vt:lpstr>Product Overview</vt:lpstr>
      <vt:lpstr>Functionalities</vt:lpstr>
      <vt:lpstr>Key Elements</vt:lpstr>
      <vt:lpstr>Architecture</vt:lpstr>
      <vt:lpstr>Design Patterns</vt:lpstr>
      <vt:lpstr>Coordinator</vt:lpstr>
      <vt:lpstr>Singleton</vt:lpstr>
      <vt:lpstr>Builder</vt:lpstr>
      <vt:lpstr>Observer</vt:lpstr>
      <vt:lpstr>App Presentation</vt:lpstr>
      <vt:lpstr>Screens</vt:lpstr>
      <vt:lpstr>Login Options Screen</vt:lpstr>
      <vt:lpstr>Login with email</vt:lpstr>
      <vt:lpstr>Register with email</vt:lpstr>
      <vt:lpstr>Login with Gmail</vt:lpstr>
      <vt:lpstr>Main List Screen</vt:lpstr>
      <vt:lpstr>Main List Screen Options</vt:lpstr>
      <vt:lpstr>Favorites List Screen</vt:lpstr>
      <vt:lpstr>Meal Details Screen</vt:lpstr>
      <vt:lpstr>Faced Challenges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Flavor Planet App Development</dc:title>
  <dc:creator>ANDRES DAVID PALADINES GARCIA</dc:creator>
  <cp:lastModifiedBy>ANDRES DAVID PALADINES GARCIA</cp:lastModifiedBy>
  <cp:revision>5</cp:revision>
  <dcterms:created xsi:type="dcterms:W3CDTF">2023-08-23T02:53:24Z</dcterms:created>
  <dcterms:modified xsi:type="dcterms:W3CDTF">2023-08-23T21:38:14Z</dcterms:modified>
</cp:coreProperties>
</file>