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65" r:id="rId6"/>
    <p:sldId id="268" r:id="rId7"/>
    <p:sldId id="270" r:id="rId8"/>
    <p:sldId id="266" r:id="rId9"/>
    <p:sldId id="267" r:id="rId10"/>
    <p:sldId id="269" r:id="rId11"/>
    <p:sldId id="28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952-549F-CC08-3EC1-76C432690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Flavor Planet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419AF-F554-970C-94CE-115739A8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Techconsulting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D7CC2-4A2B-0884-9969-57E1358E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17" y="2130977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4412" y="15505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90" y="460054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Observer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385" y="1360925"/>
            <a:ext cx="3251447" cy="1168329"/>
          </a:xfrm>
        </p:spPr>
        <p:txBody>
          <a:bodyPr/>
          <a:lstStyle/>
          <a:p>
            <a:r>
              <a:rPr lang="en-US" dirty="0"/>
              <a:t>Used with combine and Observable Objects.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E3100-D79A-3BFA-42B8-553CC8BB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17" y="2110003"/>
            <a:ext cx="7772400" cy="47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2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3131" b="102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App Presentation</a:t>
            </a: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FEC7-86C7-5E68-9625-0A7D5358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20" y="6035030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2643911" cy="841274"/>
          </a:xfrm>
        </p:spPr>
        <p:txBody>
          <a:bodyPr>
            <a:normAutofit/>
          </a:bodyPr>
          <a:lstStyle/>
          <a:p>
            <a:r>
              <a:rPr lang="en-US" dirty="0"/>
              <a:t>Screens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76CD8E-CEB2-1CC6-A3B4-4E0C9F77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79" y="0"/>
            <a:ext cx="4941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176838" cy="841274"/>
          </a:xfrm>
        </p:spPr>
        <p:txBody>
          <a:bodyPr>
            <a:normAutofit/>
          </a:bodyPr>
          <a:lstStyle/>
          <a:p>
            <a:r>
              <a:rPr lang="en-US" dirty="0"/>
              <a:t>Login Options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08BF-414E-6D33-041D-7F0EC5B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042" y="2160589"/>
            <a:ext cx="5176838" cy="3880773"/>
          </a:xfrm>
        </p:spPr>
        <p:txBody>
          <a:bodyPr>
            <a:normAutofit/>
          </a:bodyPr>
          <a:lstStyle/>
          <a:p>
            <a:r>
              <a:rPr lang="en-US" dirty="0"/>
              <a:t>Screen to go to:</a:t>
            </a:r>
          </a:p>
          <a:p>
            <a:pPr lvl="1"/>
            <a:r>
              <a:rPr lang="en-US" dirty="0"/>
              <a:t>Register with email.</a:t>
            </a:r>
          </a:p>
          <a:p>
            <a:pPr lvl="1"/>
            <a:r>
              <a:rPr lang="en-US" dirty="0"/>
              <a:t>Login with email.</a:t>
            </a:r>
          </a:p>
          <a:p>
            <a:pPr lvl="1"/>
            <a:r>
              <a:rPr lang="en-US" dirty="0"/>
              <a:t>Login with Gmail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C40A1-F861-0818-D09B-93FD70A6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94" y="913585"/>
            <a:ext cx="2752792" cy="5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Login with email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B40C7-8956-F9BC-51B2-EC38CE6C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135" y="1324700"/>
            <a:ext cx="5986116" cy="53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8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Register with email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D889FE-FB49-0B01-CB49-84534ABE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119" y="1329461"/>
            <a:ext cx="5916944" cy="53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5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Login with Gmail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07E265-EBB1-E381-E703-5E3A4697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960" y="1334221"/>
            <a:ext cx="6070422" cy="52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6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4349144" cy="841274"/>
          </a:xfrm>
        </p:spPr>
        <p:txBody>
          <a:bodyPr>
            <a:normAutofit/>
          </a:bodyPr>
          <a:lstStyle/>
          <a:p>
            <a:r>
              <a:rPr lang="en-US" dirty="0"/>
              <a:t>Main List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A3229-C085-2967-CE5F-D89164B9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195" y="1334222"/>
            <a:ext cx="5600729" cy="50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5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733100" cy="841274"/>
          </a:xfrm>
        </p:spPr>
        <p:txBody>
          <a:bodyPr>
            <a:normAutofit/>
          </a:bodyPr>
          <a:lstStyle/>
          <a:p>
            <a:r>
              <a:rPr lang="en-US" dirty="0"/>
              <a:t>Main List Screen Options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A6257-4A80-F627-BED4-6D2CF98D7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57" y="1492078"/>
            <a:ext cx="9148339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733100" cy="841274"/>
          </a:xfrm>
        </p:spPr>
        <p:txBody>
          <a:bodyPr>
            <a:normAutofit/>
          </a:bodyPr>
          <a:lstStyle/>
          <a:p>
            <a:r>
              <a:rPr lang="en-US" dirty="0"/>
              <a:t>Favorites List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A9B5F-C091-34C2-B837-5BEC143F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72" y="1334222"/>
            <a:ext cx="2825081" cy="55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08BF-414E-6D33-041D-7F0EC5B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823" y="1743145"/>
            <a:ext cx="5176838" cy="3880773"/>
          </a:xfrm>
        </p:spPr>
        <p:txBody>
          <a:bodyPr>
            <a:normAutofit/>
          </a:bodyPr>
          <a:lstStyle/>
          <a:p>
            <a:r>
              <a:rPr lang="en-US" dirty="0"/>
              <a:t>App designed to explore recipes based on categories like:</a:t>
            </a:r>
          </a:p>
          <a:p>
            <a:pPr lvl="1"/>
            <a:r>
              <a:rPr lang="en-US" dirty="0"/>
              <a:t>Beef</a:t>
            </a:r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Pasta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E991-E685-E390-DE9A-7F809B4D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59" y="894511"/>
            <a:ext cx="2741884" cy="5353889"/>
          </a:xfrm>
          <a:prstGeom prst="rect">
            <a:avLst/>
          </a:prstGeom>
          <a:effectLst>
            <a:outerShdw blurRad="213549" dist="80565" dir="3480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28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24" y="492948"/>
            <a:ext cx="5733100" cy="841274"/>
          </a:xfrm>
        </p:spPr>
        <p:txBody>
          <a:bodyPr>
            <a:normAutofit/>
          </a:bodyPr>
          <a:lstStyle/>
          <a:p>
            <a:r>
              <a:rPr lang="en-US" dirty="0"/>
              <a:t>Meal Details Screen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EF64F-78CE-72BC-325A-7854EDCA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49" y="1433384"/>
            <a:ext cx="9309091" cy="54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8976" b="67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35194"/>
            <a:ext cx="5066270" cy="1787612"/>
          </a:xfrm>
        </p:spPr>
        <p:txBody>
          <a:bodyPr>
            <a:noAutofit/>
          </a:bodyPr>
          <a:lstStyle/>
          <a:p>
            <a:r>
              <a:rPr lang="en-US" sz="10300" dirty="0"/>
              <a:t>Thanks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FEC7-86C7-5E68-9625-0A7D5358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020" y="6035030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6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752" y="802641"/>
            <a:ext cx="8596668" cy="640080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52" y="1442722"/>
            <a:ext cx="6509574" cy="1307464"/>
          </a:xfrm>
        </p:spPr>
        <p:txBody>
          <a:bodyPr/>
          <a:lstStyle/>
          <a:p>
            <a:r>
              <a:rPr lang="en-US" dirty="0"/>
              <a:t>Offers seamless recipe search and exploration.</a:t>
            </a:r>
          </a:p>
          <a:p>
            <a:r>
              <a:rPr lang="en-US" dirty="0"/>
              <a:t>Inspired by a user-friendly UI design.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A43AD5-8245-257F-EBC8-BB546609639A}"/>
              </a:ext>
            </a:extLst>
          </p:cNvPr>
          <p:cNvSpPr txBox="1">
            <a:spLocks/>
          </p:cNvSpPr>
          <p:nvPr/>
        </p:nvSpPr>
        <p:spPr>
          <a:xfrm>
            <a:off x="2821752" y="3622041"/>
            <a:ext cx="8596668" cy="645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Strategic Objectives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834CD9-1AC2-21D4-2DE0-56759BEB56B3}"/>
              </a:ext>
            </a:extLst>
          </p:cNvPr>
          <p:cNvSpPr txBox="1">
            <a:spLocks/>
          </p:cNvSpPr>
          <p:nvPr/>
        </p:nvSpPr>
        <p:spPr>
          <a:xfrm>
            <a:off x="2821752" y="4267201"/>
            <a:ext cx="6778516" cy="165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Enhance user engagement through recipe discovery.</a:t>
            </a:r>
          </a:p>
          <a:p>
            <a:r>
              <a:rPr lang="en-US" dirty="0"/>
              <a:t>Provide a user-friendly interface for easy navigation.</a:t>
            </a:r>
          </a:p>
          <a:p>
            <a:r>
              <a:rPr lang="en-US" dirty="0"/>
              <a:t>Consider monetization through premium features.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Key Elements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r="4701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60186-12AD-DF73-C18E-42E17D4EA13E}"/>
              </a:ext>
            </a:extLst>
          </p:cNvPr>
          <p:cNvSpPr txBox="1">
            <a:spLocks/>
          </p:cNvSpPr>
          <p:nvPr/>
        </p:nvSpPr>
        <p:spPr>
          <a:xfrm>
            <a:off x="5021154" y="2171114"/>
            <a:ext cx="5016926" cy="275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Architecture: MVVM-C for maintainability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Frameworks: Combine, SwiftUI, CoreData, KingFisher.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Patterns: Observer, Singleton, Async Await.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21" y="468072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48" y="1994338"/>
            <a:ext cx="3736798" cy="1307464"/>
          </a:xfrm>
        </p:spPr>
        <p:txBody>
          <a:bodyPr/>
          <a:lstStyle/>
          <a:p>
            <a:r>
              <a:rPr lang="en-US" dirty="0"/>
              <a:t>Utilizes MVVM-C architecture for maintainable code.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4E34F-BE3D-7B67-22B5-5E370459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70" y="759718"/>
            <a:ext cx="3736798" cy="53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21" y="468072"/>
            <a:ext cx="6200473" cy="1583150"/>
          </a:xfrm>
        </p:spPr>
        <p:txBody>
          <a:bodyPr>
            <a:normAutofit/>
          </a:bodyPr>
          <a:lstStyle/>
          <a:p>
            <a:r>
              <a:rPr lang="en-US" sz="6700" dirty="0"/>
              <a:t>Design Patterns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017" y="2474030"/>
            <a:ext cx="3955782" cy="2231674"/>
          </a:xfrm>
        </p:spPr>
        <p:txBody>
          <a:bodyPr>
            <a:normAutofit/>
          </a:bodyPr>
          <a:lstStyle/>
          <a:p>
            <a:r>
              <a:rPr lang="en-US" sz="2800" dirty="0"/>
              <a:t>Singleton</a:t>
            </a:r>
          </a:p>
          <a:p>
            <a:r>
              <a:rPr lang="en-US" sz="2800" dirty="0"/>
              <a:t>Builder</a:t>
            </a:r>
          </a:p>
          <a:p>
            <a:r>
              <a:rPr lang="en-US" sz="2800" dirty="0"/>
              <a:t>Observer</a:t>
            </a:r>
          </a:p>
          <a:p>
            <a:r>
              <a:rPr lang="en-US" sz="2800" dirty="0"/>
              <a:t>Coordinator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05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57" y="487825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Coordinator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48" y="1994338"/>
            <a:ext cx="3140236" cy="1307464"/>
          </a:xfrm>
        </p:spPr>
        <p:txBody>
          <a:bodyPr/>
          <a:lstStyle/>
          <a:p>
            <a:r>
              <a:rPr lang="en-US" dirty="0"/>
              <a:t>To enhance modularity and navigation.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16A80-596B-79CC-D286-EA1548EC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4" y="663215"/>
            <a:ext cx="6424358" cy="58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57" y="487825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Singleton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48" y="1994338"/>
            <a:ext cx="3736798" cy="1307464"/>
          </a:xfrm>
        </p:spPr>
        <p:txBody>
          <a:bodyPr/>
          <a:lstStyle/>
          <a:p>
            <a:r>
              <a:rPr lang="en-US" dirty="0"/>
              <a:t>Utilizes MVVM-C architecture for maintainable code.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72B4C-2BCA-DB72-3D4E-95D0F4B9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68" y="1094189"/>
            <a:ext cx="4836567" cy="47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4412" y="15505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90" y="460054"/>
            <a:ext cx="8596668" cy="1168329"/>
          </a:xfrm>
        </p:spPr>
        <p:txBody>
          <a:bodyPr>
            <a:norm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385" y="1360925"/>
            <a:ext cx="3251447" cy="1687075"/>
          </a:xfrm>
        </p:spPr>
        <p:txBody>
          <a:bodyPr/>
          <a:lstStyle/>
          <a:p>
            <a:r>
              <a:rPr lang="en-US" dirty="0"/>
              <a:t>To generate appropriate URLs.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994040-2BBE-ABFF-2778-E4EE1E55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41" y="650755"/>
            <a:ext cx="6420853" cy="558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6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175</Words>
  <Application>Microsoft Macintosh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Flavor Planet App Development</vt:lpstr>
      <vt:lpstr>Introduction</vt:lpstr>
      <vt:lpstr>Product Overview</vt:lpstr>
      <vt:lpstr>Key Elements</vt:lpstr>
      <vt:lpstr>Architecture</vt:lpstr>
      <vt:lpstr>Design Patterns</vt:lpstr>
      <vt:lpstr>Coordinator</vt:lpstr>
      <vt:lpstr>Singleton</vt:lpstr>
      <vt:lpstr>Builder</vt:lpstr>
      <vt:lpstr>Observer</vt:lpstr>
      <vt:lpstr>App Presentation</vt:lpstr>
      <vt:lpstr>Screens</vt:lpstr>
      <vt:lpstr>Login Options Screen</vt:lpstr>
      <vt:lpstr>Login with email</vt:lpstr>
      <vt:lpstr>Register with email</vt:lpstr>
      <vt:lpstr>Login with Gmail</vt:lpstr>
      <vt:lpstr>Main List Screen</vt:lpstr>
      <vt:lpstr>Main List Screen Options</vt:lpstr>
      <vt:lpstr>Favorites List Screen</vt:lpstr>
      <vt:lpstr>Meal Details Screen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 Planet App Development</dc:title>
  <dc:creator>ANDRES DAVID PALADINES GARCIA</dc:creator>
  <cp:lastModifiedBy>ANDRES DAVID PALADINES GARCIA</cp:lastModifiedBy>
  <cp:revision>3</cp:revision>
  <dcterms:created xsi:type="dcterms:W3CDTF">2023-08-23T02:53:24Z</dcterms:created>
  <dcterms:modified xsi:type="dcterms:W3CDTF">2023-08-23T05:34:34Z</dcterms:modified>
</cp:coreProperties>
</file>