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25" d="100"/>
          <a:sy n="125" d="100"/>
        </p:scale>
        <p:origin x="-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C952-549F-CC08-3EC1-76C432690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Flavor Planet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419AF-F554-970C-94CE-115739A81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Techconsulting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D7CC2-4A2B-0884-9969-57E1358E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17" y="2130977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08BF-414E-6D33-041D-7F0EC5B9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042" y="2160589"/>
            <a:ext cx="5176838" cy="3880773"/>
          </a:xfrm>
        </p:spPr>
        <p:txBody>
          <a:bodyPr>
            <a:normAutofit/>
          </a:bodyPr>
          <a:lstStyle/>
          <a:p>
            <a:r>
              <a:rPr lang="en-US" dirty="0"/>
              <a:t>Recipe app with:</a:t>
            </a:r>
          </a:p>
          <a:p>
            <a:pPr lvl="1"/>
            <a:r>
              <a:rPr lang="en-US" dirty="0"/>
              <a:t>Gmail login </a:t>
            </a:r>
          </a:p>
          <a:p>
            <a:pPr lvl="1"/>
            <a:r>
              <a:rPr lang="en-US" dirty="0"/>
              <a:t>email/password registration and login.</a:t>
            </a:r>
          </a:p>
          <a:p>
            <a:endParaRPr lang="en-US" dirty="0"/>
          </a:p>
          <a:p>
            <a:r>
              <a:rPr lang="en-US" dirty="0"/>
              <a:t>App designed to explore recipes based on categories like:</a:t>
            </a:r>
          </a:p>
          <a:p>
            <a:pPr lvl="1"/>
            <a:r>
              <a:rPr lang="en-US" dirty="0"/>
              <a:t>Beef</a:t>
            </a:r>
          </a:p>
          <a:p>
            <a:pPr lvl="1"/>
            <a:r>
              <a:rPr lang="en-US" dirty="0"/>
              <a:t>Vegan</a:t>
            </a:r>
          </a:p>
          <a:p>
            <a:pPr lvl="1"/>
            <a:r>
              <a:rPr lang="en-US" dirty="0"/>
              <a:t>Pasta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3E991-E685-E390-DE9A-7F809B4D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759" y="894511"/>
            <a:ext cx="2741884" cy="5353889"/>
          </a:xfrm>
          <a:prstGeom prst="rect">
            <a:avLst/>
          </a:prstGeom>
          <a:effectLst>
            <a:outerShdw blurRad="213549" dist="80565" dir="3480000" algn="ctr" rotWithShape="0">
              <a:srgbClr val="000000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28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752" y="802641"/>
            <a:ext cx="8596668" cy="640080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752" y="1442721"/>
            <a:ext cx="8596668" cy="1659571"/>
          </a:xfrm>
        </p:spPr>
        <p:txBody>
          <a:bodyPr/>
          <a:lstStyle/>
          <a:p>
            <a:r>
              <a:rPr lang="en-US" dirty="0"/>
              <a:t>Offers seamless recipe search and exploration.</a:t>
            </a:r>
          </a:p>
          <a:p>
            <a:r>
              <a:rPr lang="en-US" dirty="0"/>
              <a:t>Features Gmail login and email/password registration.</a:t>
            </a:r>
          </a:p>
          <a:p>
            <a:r>
              <a:rPr lang="en-US" dirty="0"/>
              <a:t>Inspired by a user-friendly UI design.</a:t>
            </a:r>
          </a:p>
          <a:p>
            <a:r>
              <a:rPr lang="en-US" dirty="0"/>
              <a:t>Utilizes MVVM-C architecture for maintainable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6A43AD5-8245-257F-EBC8-BB546609639A}"/>
              </a:ext>
            </a:extLst>
          </p:cNvPr>
          <p:cNvSpPr txBox="1">
            <a:spLocks/>
          </p:cNvSpPr>
          <p:nvPr/>
        </p:nvSpPr>
        <p:spPr>
          <a:xfrm>
            <a:off x="2821752" y="3622041"/>
            <a:ext cx="8596668" cy="645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Strategic Objectives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834CD9-1AC2-21D4-2DE0-56759BEB56B3}"/>
              </a:ext>
            </a:extLst>
          </p:cNvPr>
          <p:cNvSpPr txBox="1">
            <a:spLocks/>
          </p:cNvSpPr>
          <p:nvPr/>
        </p:nvSpPr>
        <p:spPr>
          <a:xfrm>
            <a:off x="2821752" y="4267201"/>
            <a:ext cx="8596668" cy="165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Enhance user engagement through recipe discovery.</a:t>
            </a:r>
          </a:p>
          <a:p>
            <a:r>
              <a:rPr lang="en-US" dirty="0"/>
              <a:t>Provide a user-friendly interface for easy navigation.</a:t>
            </a:r>
          </a:p>
          <a:p>
            <a:r>
              <a:rPr lang="en-US" dirty="0"/>
              <a:t>Consider monetization through premium features.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Key Elements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r="47014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B60186-12AD-DF73-C18E-42E17D4EA13E}"/>
              </a:ext>
            </a:extLst>
          </p:cNvPr>
          <p:cNvSpPr txBox="1">
            <a:spLocks/>
          </p:cNvSpPr>
          <p:nvPr/>
        </p:nvSpPr>
        <p:spPr>
          <a:xfrm>
            <a:off x="5021154" y="2171114"/>
            <a:ext cx="5016926" cy="275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Architecture: MVVM-C for maintainability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Frameworks: Combine, SwiftUI, CoreData, KingFisher.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Patterns: Observer, Singleton, Async Await.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8976" b="67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App Presentation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02A186-9D38-3831-1EC1-9048F9FC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40" y="731520"/>
            <a:ext cx="2916262" cy="5679440"/>
          </a:xfrm>
          <a:prstGeom prst="rect">
            <a:avLst/>
          </a:prstGeom>
          <a:effectLst>
            <a:outerShdw blurRad="296773" dist="25400" dir="6600000" sx="46000" sy="46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06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118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Flavor Planet App Development</vt:lpstr>
      <vt:lpstr>Introduction</vt:lpstr>
      <vt:lpstr>Product Overview</vt:lpstr>
      <vt:lpstr>Key Elements</vt:lpstr>
      <vt:lpstr>App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 Planet App Development</dc:title>
  <dc:creator>ANDRES DAVID PALADINES GARCIA</dc:creator>
  <cp:lastModifiedBy>ANDRES DAVID PALADINES GARCIA</cp:lastModifiedBy>
  <cp:revision>2</cp:revision>
  <dcterms:created xsi:type="dcterms:W3CDTF">2023-08-23T02:53:24Z</dcterms:created>
  <dcterms:modified xsi:type="dcterms:W3CDTF">2023-08-23T03:38:48Z</dcterms:modified>
</cp:coreProperties>
</file>