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94d79f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294d79f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294d79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294d79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20da5a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20da5a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20da5af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20da5af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94d7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294d7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20da5af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20da5af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0da5af7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0da5af7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294d79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294d79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20da5af7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20da5af7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13050" y="1797300"/>
            <a:ext cx="8520600" cy="15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</a:rPr>
              <a:t>LENDING CLUB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15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 2 after LASSO Regularization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ABF96-6A19-4F2B-9B27-CB14AC79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0" y="1916600"/>
            <a:ext cx="6621660" cy="1969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11C1-432E-4166-920F-E9F7F4E5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88064"/>
            <a:ext cx="8520600" cy="1167372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70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23375" y="1229875"/>
            <a:ext cx="8109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07925" y="1229875"/>
            <a:ext cx="8024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Lending Club uses technology to operate its online credit marketplace at a lower cost than traditional lending programs, passing the savings on to borrowers in the form of lower rates, and offering investors the potential for competitive returns.</a:t>
            </a:r>
            <a:endParaRPr>
              <a:solidFill>
                <a:srgbClr val="58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8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providing borrowers with better rates, LendingClub has earned among the highest satisfaction ratings in the financial services industry.</a:t>
            </a:r>
            <a:endParaRPr>
              <a:solidFill>
                <a:srgbClr val="58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04925" y="1229875"/>
            <a:ext cx="8027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the interest rate charged on a loan is affected by credit history, loan amount and other parameters provided in the dataset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50200" y="1229875"/>
            <a:ext cx="7982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%, months from columns and converting into numeric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empty columns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removed columns having more than 50% null values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converted 4 categorical columns into numeric using One hot encoding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41000" y="1001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Loan's Term Distribution                               </a:t>
            </a:r>
            <a:r>
              <a:rPr lang="en"/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Loan Amount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436025"/>
            <a:ext cx="3638925" cy="28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25" y="1472400"/>
            <a:ext cx="3613275" cy="27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507600"/>
            <a:ext cx="8520600" cy="4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       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Grade Count                                   Loan Purpose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100"/>
            <a:ext cx="3844576" cy="26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075" y="1130675"/>
            <a:ext cx="4896051" cy="33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Correlation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4189875"/>
            <a:ext cx="8520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Removed columns with multicollinearity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50" y="1152075"/>
            <a:ext cx="6772425" cy="28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Base model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5FF45-0134-4E23-8EB1-D8F3D757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6" y="1826203"/>
            <a:ext cx="6920968" cy="2144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29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LENDING CLUB</vt:lpstr>
      <vt:lpstr>Index</vt:lpstr>
      <vt:lpstr>INTRODUCTION</vt:lpstr>
      <vt:lpstr>Problem Statement</vt:lpstr>
      <vt:lpstr>Data Preparation</vt:lpstr>
      <vt:lpstr>EDA</vt:lpstr>
      <vt:lpstr>PowerPoint Presentation</vt:lpstr>
      <vt:lpstr>Checking Correlation</vt:lpstr>
      <vt:lpstr>Model Evaluation   Base model  </vt:lpstr>
      <vt:lpstr>Model Evaluation   Model 2 after LASSO Regularization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cp:lastModifiedBy>ROHIT DHURATKAR</cp:lastModifiedBy>
  <cp:revision>4</cp:revision>
  <dcterms:modified xsi:type="dcterms:W3CDTF">2019-04-21T17:33:07Z</dcterms:modified>
</cp:coreProperties>
</file>