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5999738" cy="51120675"/>
  <p:notesSz cx="6858000" cy="9144000"/>
  <p:defaultTextStyle>
    <a:defPPr>
      <a:defRPr lang="en-US"/>
    </a:defPPr>
    <a:lvl1pPr marL="0" algn="l" defTabSz="45713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137" algn="l" defTabSz="45713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3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415" algn="l" defTabSz="45713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551" algn="l" defTabSz="45713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688" algn="l" defTabSz="45713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829" algn="l" defTabSz="45713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966" algn="l" defTabSz="45713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7102" algn="l" defTabSz="45713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5" d="100"/>
          <a:sy n="15" d="100"/>
        </p:scale>
        <p:origin x="322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8366286"/>
            <a:ext cx="30599777" cy="17797565"/>
          </a:xfrm>
        </p:spPr>
        <p:txBody>
          <a:bodyPr anchor="b"/>
          <a:lstStyle>
            <a:lvl1pPr algn="ctr">
              <a:defRPr sz="236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8" y="26850193"/>
            <a:ext cx="26999804" cy="12342325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24" indent="0" algn="ctr">
              <a:buNone/>
              <a:defRPr sz="7874"/>
            </a:lvl2pPr>
            <a:lvl3pPr marL="3599849" indent="0" algn="ctr">
              <a:buNone/>
              <a:defRPr sz="7086"/>
            </a:lvl3pPr>
            <a:lvl4pPr marL="5399773" indent="0" algn="ctr">
              <a:buNone/>
              <a:defRPr sz="6299"/>
            </a:lvl4pPr>
            <a:lvl5pPr marL="7199698" indent="0" algn="ctr">
              <a:buNone/>
              <a:defRPr sz="6299"/>
            </a:lvl5pPr>
            <a:lvl6pPr marL="8999622" indent="0" algn="ctr">
              <a:buNone/>
              <a:defRPr sz="6299"/>
            </a:lvl6pPr>
            <a:lvl7pPr marL="10799546" indent="0" algn="ctr">
              <a:buNone/>
              <a:defRPr sz="6299"/>
            </a:lvl7pPr>
            <a:lvl8pPr marL="12599471" indent="0" algn="ctr">
              <a:buNone/>
              <a:defRPr sz="6299"/>
            </a:lvl8pPr>
            <a:lvl9pPr marL="14399395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32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4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7" y="2721708"/>
            <a:ext cx="7762442" cy="4332240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5" y="2721708"/>
            <a:ext cx="22837335" cy="4332240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0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7" y="12744685"/>
            <a:ext cx="31049774" cy="21264776"/>
          </a:xfrm>
        </p:spPr>
        <p:txBody>
          <a:bodyPr anchor="b"/>
          <a:lstStyle>
            <a:lvl1pPr>
              <a:defRPr sz="236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7" y="34210635"/>
            <a:ext cx="31049774" cy="11182645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24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849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3pPr>
            <a:lvl4pPr marL="539977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69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62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54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4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39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6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5" y="13608515"/>
            <a:ext cx="15299889" cy="32435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71" y="13608515"/>
            <a:ext cx="15299889" cy="32435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9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5" y="2721716"/>
            <a:ext cx="31049774" cy="98809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80" y="12531676"/>
            <a:ext cx="15229574" cy="6141577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24" indent="0">
              <a:buNone/>
              <a:defRPr sz="7874" b="1"/>
            </a:lvl2pPr>
            <a:lvl3pPr marL="3599849" indent="0">
              <a:buNone/>
              <a:defRPr sz="7086" b="1"/>
            </a:lvl3pPr>
            <a:lvl4pPr marL="5399773" indent="0">
              <a:buNone/>
              <a:defRPr sz="6299" b="1"/>
            </a:lvl4pPr>
            <a:lvl5pPr marL="7199698" indent="0">
              <a:buNone/>
              <a:defRPr sz="6299" b="1"/>
            </a:lvl5pPr>
            <a:lvl6pPr marL="8999622" indent="0">
              <a:buNone/>
              <a:defRPr sz="6299" b="1"/>
            </a:lvl6pPr>
            <a:lvl7pPr marL="10799546" indent="0">
              <a:buNone/>
              <a:defRPr sz="6299" b="1"/>
            </a:lvl7pPr>
            <a:lvl8pPr marL="12599471" indent="0">
              <a:buNone/>
              <a:defRPr sz="6299" b="1"/>
            </a:lvl8pPr>
            <a:lvl9pPr marL="14399395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80" y="18673253"/>
            <a:ext cx="15229574" cy="274655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73" y="12531676"/>
            <a:ext cx="15304576" cy="6141577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24" indent="0">
              <a:buNone/>
              <a:defRPr sz="7874" b="1"/>
            </a:lvl2pPr>
            <a:lvl3pPr marL="3599849" indent="0">
              <a:buNone/>
              <a:defRPr sz="7086" b="1"/>
            </a:lvl3pPr>
            <a:lvl4pPr marL="5399773" indent="0">
              <a:buNone/>
              <a:defRPr sz="6299" b="1"/>
            </a:lvl4pPr>
            <a:lvl5pPr marL="7199698" indent="0">
              <a:buNone/>
              <a:defRPr sz="6299" b="1"/>
            </a:lvl5pPr>
            <a:lvl6pPr marL="8999622" indent="0">
              <a:buNone/>
              <a:defRPr sz="6299" b="1"/>
            </a:lvl6pPr>
            <a:lvl7pPr marL="10799546" indent="0">
              <a:buNone/>
              <a:defRPr sz="6299" b="1"/>
            </a:lvl7pPr>
            <a:lvl8pPr marL="12599471" indent="0">
              <a:buNone/>
              <a:defRPr sz="6299" b="1"/>
            </a:lvl8pPr>
            <a:lvl9pPr marL="14399395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73" y="18673253"/>
            <a:ext cx="15304576" cy="274655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2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7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7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3" y="3408045"/>
            <a:ext cx="11610855" cy="1192815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82" y="7360448"/>
            <a:ext cx="18224865" cy="36328815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3" y="15336205"/>
            <a:ext cx="11610855" cy="28412212"/>
          </a:xfrm>
        </p:spPr>
        <p:txBody>
          <a:bodyPr/>
          <a:lstStyle>
            <a:lvl1pPr marL="0" indent="0">
              <a:buNone/>
              <a:defRPr sz="6299"/>
            </a:lvl1pPr>
            <a:lvl2pPr marL="1799924" indent="0">
              <a:buNone/>
              <a:defRPr sz="5511"/>
            </a:lvl2pPr>
            <a:lvl3pPr marL="3599849" indent="0">
              <a:buNone/>
              <a:defRPr sz="4724"/>
            </a:lvl3pPr>
            <a:lvl4pPr marL="5399773" indent="0">
              <a:buNone/>
              <a:defRPr sz="3937"/>
            </a:lvl4pPr>
            <a:lvl5pPr marL="7199698" indent="0">
              <a:buNone/>
              <a:defRPr sz="3937"/>
            </a:lvl5pPr>
            <a:lvl6pPr marL="8999622" indent="0">
              <a:buNone/>
              <a:defRPr sz="3937"/>
            </a:lvl6pPr>
            <a:lvl7pPr marL="10799546" indent="0">
              <a:buNone/>
              <a:defRPr sz="3937"/>
            </a:lvl7pPr>
            <a:lvl8pPr marL="12599471" indent="0">
              <a:buNone/>
              <a:defRPr sz="3937"/>
            </a:lvl8pPr>
            <a:lvl9pPr marL="14399395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3" y="3408045"/>
            <a:ext cx="11610855" cy="1192815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82" y="7360448"/>
            <a:ext cx="18224865" cy="36328815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24" indent="0">
              <a:buNone/>
              <a:defRPr sz="11024"/>
            </a:lvl2pPr>
            <a:lvl3pPr marL="3599849" indent="0">
              <a:buNone/>
              <a:defRPr sz="9449"/>
            </a:lvl3pPr>
            <a:lvl4pPr marL="5399773" indent="0">
              <a:buNone/>
              <a:defRPr sz="7874"/>
            </a:lvl4pPr>
            <a:lvl5pPr marL="7199698" indent="0">
              <a:buNone/>
              <a:defRPr sz="7874"/>
            </a:lvl5pPr>
            <a:lvl6pPr marL="8999622" indent="0">
              <a:buNone/>
              <a:defRPr sz="7874"/>
            </a:lvl6pPr>
            <a:lvl7pPr marL="10799546" indent="0">
              <a:buNone/>
              <a:defRPr sz="7874"/>
            </a:lvl7pPr>
            <a:lvl8pPr marL="12599471" indent="0">
              <a:buNone/>
              <a:defRPr sz="7874"/>
            </a:lvl8pPr>
            <a:lvl9pPr marL="14399395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3" y="15336205"/>
            <a:ext cx="11610855" cy="28412212"/>
          </a:xfrm>
        </p:spPr>
        <p:txBody>
          <a:bodyPr/>
          <a:lstStyle>
            <a:lvl1pPr marL="0" indent="0">
              <a:buNone/>
              <a:defRPr sz="6299"/>
            </a:lvl1pPr>
            <a:lvl2pPr marL="1799924" indent="0">
              <a:buNone/>
              <a:defRPr sz="5511"/>
            </a:lvl2pPr>
            <a:lvl3pPr marL="3599849" indent="0">
              <a:buNone/>
              <a:defRPr sz="4724"/>
            </a:lvl3pPr>
            <a:lvl4pPr marL="5399773" indent="0">
              <a:buNone/>
              <a:defRPr sz="3937"/>
            </a:lvl4pPr>
            <a:lvl5pPr marL="7199698" indent="0">
              <a:buNone/>
              <a:defRPr sz="3937"/>
            </a:lvl5pPr>
            <a:lvl6pPr marL="8999622" indent="0">
              <a:buNone/>
              <a:defRPr sz="3937"/>
            </a:lvl6pPr>
            <a:lvl7pPr marL="10799546" indent="0">
              <a:buNone/>
              <a:defRPr sz="3937"/>
            </a:lvl7pPr>
            <a:lvl8pPr marL="12599471" indent="0">
              <a:buNone/>
              <a:defRPr sz="3937"/>
            </a:lvl8pPr>
            <a:lvl9pPr marL="14399395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36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7" y="2721716"/>
            <a:ext cx="31049774" cy="9880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7" y="13608515"/>
            <a:ext cx="31049774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6" y="47381308"/>
            <a:ext cx="8099941" cy="27217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2A35-073D-494F-9783-18EDFBC5869A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8" y="47381308"/>
            <a:ext cx="12149912" cy="27217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9" y="47381308"/>
            <a:ext cx="8099941" cy="27217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FBBD-F0F4-4BE5-9BAE-01865FB6A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67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99849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62" indent="-899962" algn="l" defTabSz="3599849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887" indent="-899962" algn="l" defTabSz="3599849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811" indent="-899962" algn="l" defTabSz="3599849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735" indent="-899962" algn="l" defTabSz="3599849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4pPr>
      <a:lvl5pPr marL="8099660" indent="-899962" algn="l" defTabSz="3599849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5pPr>
      <a:lvl6pPr marL="9899584" indent="-899962" algn="l" defTabSz="3599849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6pPr>
      <a:lvl7pPr marL="11699509" indent="-899962" algn="l" defTabSz="3599849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7pPr>
      <a:lvl8pPr marL="13499433" indent="-899962" algn="l" defTabSz="3599849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8pPr>
      <a:lvl9pPr marL="15299357" indent="-899962" algn="l" defTabSz="3599849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849" rtl="0" eaLnBrk="1" latinLnBrk="0" hangingPunct="1">
        <a:defRPr sz="7086" kern="1200">
          <a:solidFill>
            <a:schemeClr val="tx1"/>
          </a:solidFill>
          <a:latin typeface="+mn-lt"/>
          <a:ea typeface="+mn-ea"/>
          <a:cs typeface="+mn-cs"/>
        </a:defRPr>
      </a:lvl1pPr>
      <a:lvl2pPr marL="1799924" algn="l" defTabSz="3599849" rtl="0" eaLnBrk="1" latinLnBrk="0" hangingPunct="1"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599849" algn="l" defTabSz="3599849" rtl="0" eaLnBrk="1" latinLnBrk="0" hangingPunct="1"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399773" algn="l" defTabSz="3599849" rtl="0" eaLnBrk="1" latinLnBrk="0" hangingPunct="1">
        <a:defRPr sz="7086" kern="1200">
          <a:solidFill>
            <a:schemeClr val="tx1"/>
          </a:solidFill>
          <a:latin typeface="+mn-lt"/>
          <a:ea typeface="+mn-ea"/>
          <a:cs typeface="+mn-cs"/>
        </a:defRPr>
      </a:lvl4pPr>
      <a:lvl5pPr marL="7199698" algn="l" defTabSz="3599849" rtl="0" eaLnBrk="1" latinLnBrk="0" hangingPunct="1">
        <a:defRPr sz="7086" kern="1200">
          <a:solidFill>
            <a:schemeClr val="tx1"/>
          </a:solidFill>
          <a:latin typeface="+mn-lt"/>
          <a:ea typeface="+mn-ea"/>
          <a:cs typeface="+mn-cs"/>
        </a:defRPr>
      </a:lvl5pPr>
      <a:lvl6pPr marL="8999622" algn="l" defTabSz="3599849" rtl="0" eaLnBrk="1" latinLnBrk="0" hangingPunct="1">
        <a:defRPr sz="7086" kern="1200">
          <a:solidFill>
            <a:schemeClr val="tx1"/>
          </a:solidFill>
          <a:latin typeface="+mn-lt"/>
          <a:ea typeface="+mn-ea"/>
          <a:cs typeface="+mn-cs"/>
        </a:defRPr>
      </a:lvl6pPr>
      <a:lvl7pPr marL="10799546" algn="l" defTabSz="3599849" rtl="0" eaLnBrk="1" latinLnBrk="0" hangingPunct="1">
        <a:defRPr sz="7086" kern="1200">
          <a:solidFill>
            <a:schemeClr val="tx1"/>
          </a:solidFill>
          <a:latin typeface="+mn-lt"/>
          <a:ea typeface="+mn-ea"/>
          <a:cs typeface="+mn-cs"/>
        </a:defRPr>
      </a:lvl7pPr>
      <a:lvl8pPr marL="12599471" algn="l" defTabSz="3599849" rtl="0" eaLnBrk="1" latinLnBrk="0" hangingPunct="1">
        <a:defRPr sz="7086" kern="1200">
          <a:solidFill>
            <a:schemeClr val="tx1"/>
          </a:solidFill>
          <a:latin typeface="+mn-lt"/>
          <a:ea typeface="+mn-ea"/>
          <a:cs typeface="+mn-cs"/>
        </a:defRPr>
      </a:lvl8pPr>
      <a:lvl9pPr marL="14399395" algn="l" defTabSz="3599849" rtl="0" eaLnBrk="1" latinLnBrk="0" hangingPunct="1">
        <a:defRPr sz="70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A2F012-8142-86E2-3B20-524080F2081E}"/>
              </a:ext>
            </a:extLst>
          </p:cNvPr>
          <p:cNvSpPr/>
          <p:nvPr/>
        </p:nvSpPr>
        <p:spPr>
          <a:xfrm>
            <a:off x="14597825" y="1821628"/>
            <a:ext cx="5544071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登入</a:t>
            </a:r>
            <a:br>
              <a:rPr lang="en-US" altLang="zh-TW" sz="3600" dirty="0"/>
            </a:br>
            <a:r>
              <a:rPr lang="en-US" altLang="zh-TW" sz="3600" dirty="0" err="1"/>
              <a:t>login.php</a:t>
            </a:r>
            <a:endParaRPr lang="zh-TW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F4C266-EEA9-D832-1285-0935C7CDBD52}"/>
              </a:ext>
            </a:extLst>
          </p:cNvPr>
          <p:cNvSpPr/>
          <p:nvPr/>
        </p:nvSpPr>
        <p:spPr>
          <a:xfrm>
            <a:off x="24407212" y="1770071"/>
            <a:ext cx="5544071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註冊</a:t>
            </a:r>
            <a:r>
              <a:rPr lang="en-US" altLang="zh-TW" sz="3600" dirty="0"/>
              <a:t>/</a:t>
            </a:r>
            <a:r>
              <a:rPr lang="zh-TW" altLang="en-US" sz="3600" dirty="0"/>
              <a:t>修改</a:t>
            </a:r>
            <a:br>
              <a:rPr lang="en-US" altLang="zh-TW" sz="3600" dirty="0"/>
            </a:br>
            <a:r>
              <a:rPr lang="en-US" altLang="zh-TW" sz="3600" dirty="0" err="1"/>
              <a:t>user_register.php</a:t>
            </a:r>
            <a:endParaRPr lang="zh-TW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263BD4-A443-FDA2-B6DE-0A3E7DB1CEEF}"/>
              </a:ext>
            </a:extLst>
          </p:cNvPr>
          <p:cNvSpPr/>
          <p:nvPr/>
        </p:nvSpPr>
        <p:spPr>
          <a:xfrm>
            <a:off x="14597826" y="5601679"/>
            <a:ext cx="5544071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登入處理</a:t>
            </a:r>
            <a:br>
              <a:rPr lang="en-US" altLang="zh-TW" sz="3600" dirty="0"/>
            </a:br>
            <a:r>
              <a:rPr lang="en-US" altLang="zh-TW" sz="3600" dirty="0" err="1"/>
              <a:t>login_process.php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E9EF1E-CCC2-0DB3-8E85-D60992C976B4}"/>
              </a:ext>
            </a:extLst>
          </p:cNvPr>
          <p:cNvSpPr/>
          <p:nvPr/>
        </p:nvSpPr>
        <p:spPr>
          <a:xfrm>
            <a:off x="14597826" y="9381733"/>
            <a:ext cx="5544071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主頁</a:t>
            </a:r>
            <a:br>
              <a:rPr lang="en-US" altLang="zh-TW" sz="3600" dirty="0"/>
            </a:br>
            <a:r>
              <a:rPr lang="en-US" altLang="zh-TW" sz="3600" dirty="0" err="1"/>
              <a:t>function.php</a:t>
            </a:r>
            <a:endParaRPr lang="zh-TW" altLang="en-US" sz="36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A376AB4-5472-A574-A206-38E16830E3E1}"/>
              </a:ext>
            </a:extLst>
          </p:cNvPr>
          <p:cNvCxnSpPr>
            <a:cxnSpLocks/>
          </p:cNvCxnSpPr>
          <p:nvPr/>
        </p:nvCxnSpPr>
        <p:spPr>
          <a:xfrm>
            <a:off x="20141897" y="2451637"/>
            <a:ext cx="4265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FCB3650-BA50-B9C0-526F-B6FA6775FA7F}"/>
              </a:ext>
            </a:extLst>
          </p:cNvPr>
          <p:cNvCxnSpPr>
            <a:cxnSpLocks/>
          </p:cNvCxnSpPr>
          <p:nvPr/>
        </p:nvCxnSpPr>
        <p:spPr>
          <a:xfrm flipH="1">
            <a:off x="20141896" y="3545933"/>
            <a:ext cx="945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B15B36E-7CC2-3503-9FA3-4A7796C2BD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7369860" y="4593664"/>
            <a:ext cx="0" cy="100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87F789A-E529-E6F8-502D-734DDC51222A}"/>
              </a:ext>
            </a:extLst>
          </p:cNvPr>
          <p:cNvCxnSpPr>
            <a:cxnSpLocks/>
          </p:cNvCxnSpPr>
          <p:nvPr/>
        </p:nvCxnSpPr>
        <p:spPr>
          <a:xfrm>
            <a:off x="17369860" y="8373717"/>
            <a:ext cx="0" cy="100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E7325E-3DD1-9BDA-DDE6-3EB29E870A4A}"/>
              </a:ext>
            </a:extLst>
          </p:cNvPr>
          <p:cNvSpPr txBox="1"/>
          <p:nvPr/>
        </p:nvSpPr>
        <p:spPr>
          <a:xfrm>
            <a:off x="17420262" y="853652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有帳號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39602F1-7F74-873E-19FF-EF64A6DE9B4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002191" y="3207646"/>
            <a:ext cx="2595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6F4119-7BC0-B3EB-ECA2-D5446DD777B3}"/>
              </a:ext>
            </a:extLst>
          </p:cNvPr>
          <p:cNvSpPr txBox="1"/>
          <p:nvPr/>
        </p:nvSpPr>
        <p:spPr>
          <a:xfrm>
            <a:off x="12403427" y="61698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無帳號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46AD4B3-F3C5-4392-B6B8-060878DB3773}"/>
              </a:ext>
            </a:extLst>
          </p:cNvPr>
          <p:cNvCxnSpPr>
            <a:cxnSpLocks/>
          </p:cNvCxnSpPr>
          <p:nvPr/>
        </p:nvCxnSpPr>
        <p:spPr>
          <a:xfrm>
            <a:off x="12002191" y="3207646"/>
            <a:ext cx="0" cy="3780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5D7E375-DC6E-D0DF-B516-83617D4AEE5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93050" y="6987695"/>
            <a:ext cx="2604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EC9AA00-B287-D015-AF54-0CC861C8D681}"/>
              </a:ext>
            </a:extLst>
          </p:cNvPr>
          <p:cNvCxnSpPr>
            <a:cxnSpLocks/>
          </p:cNvCxnSpPr>
          <p:nvPr/>
        </p:nvCxnSpPr>
        <p:spPr>
          <a:xfrm>
            <a:off x="17420262" y="12153762"/>
            <a:ext cx="0" cy="100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7C0B008-2A7B-FAEC-3919-124497D98A06}"/>
              </a:ext>
            </a:extLst>
          </p:cNvPr>
          <p:cNvCxnSpPr>
            <a:cxnSpLocks/>
          </p:cNvCxnSpPr>
          <p:nvPr/>
        </p:nvCxnSpPr>
        <p:spPr>
          <a:xfrm>
            <a:off x="3787319" y="13216622"/>
            <a:ext cx="27419292" cy="6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68B34DC-BCB6-4C91-57F4-57DAACA5785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787319" y="13161780"/>
            <a:ext cx="1" cy="11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7DA302D-473C-8947-5E48-B31FF4879B2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626015" y="13203057"/>
            <a:ext cx="1" cy="117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BE95913-B736-7622-4830-CFF5989312A0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1206614" y="13291265"/>
            <a:ext cx="1" cy="112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E89BC38-7342-87D2-7F14-6460B058CA98}"/>
              </a:ext>
            </a:extLst>
          </p:cNvPr>
          <p:cNvCxnSpPr>
            <a:cxnSpLocks/>
          </p:cNvCxnSpPr>
          <p:nvPr/>
        </p:nvCxnSpPr>
        <p:spPr>
          <a:xfrm>
            <a:off x="20412669" y="13278665"/>
            <a:ext cx="0" cy="109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5CFE066-C25B-AC9B-8527-735C202EDEE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5760900" y="13203059"/>
            <a:ext cx="11478" cy="109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B299F87-5AE4-DE2E-9F24-19559D400B61}"/>
              </a:ext>
            </a:extLst>
          </p:cNvPr>
          <p:cNvCxnSpPr>
            <a:cxnSpLocks/>
          </p:cNvCxnSpPr>
          <p:nvPr/>
        </p:nvCxnSpPr>
        <p:spPr>
          <a:xfrm>
            <a:off x="14255190" y="13161778"/>
            <a:ext cx="1" cy="122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FFB9D843-0B40-DE05-453C-667720E7C431}"/>
              </a:ext>
            </a:extLst>
          </p:cNvPr>
          <p:cNvSpPr/>
          <p:nvPr/>
        </p:nvSpPr>
        <p:spPr>
          <a:xfrm>
            <a:off x="1607490" y="14295795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新增建案</a:t>
            </a:r>
            <a:br>
              <a:rPr lang="en-US" altLang="zh-TW" sz="3600" dirty="0"/>
            </a:br>
            <a:r>
              <a:rPr lang="en-US" altLang="zh-TW" sz="3600" dirty="0" err="1"/>
              <a:t>new_case.php</a:t>
            </a:r>
            <a:endParaRPr lang="zh-TW" altLang="en-US" sz="36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DAF8BB3-4DC4-B602-03B5-3915F2723E11}"/>
              </a:ext>
            </a:extLst>
          </p:cNvPr>
          <p:cNvSpPr/>
          <p:nvPr/>
        </p:nvSpPr>
        <p:spPr>
          <a:xfrm>
            <a:off x="6446188" y="14374878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刪除建案</a:t>
            </a:r>
            <a:br>
              <a:rPr lang="en-US" altLang="zh-TW" sz="3600" dirty="0"/>
            </a:br>
            <a:r>
              <a:rPr lang="en-US" altLang="zh-TW" sz="3600" dirty="0" err="1"/>
              <a:t>case_delete.php</a:t>
            </a:r>
            <a:endParaRPr lang="zh-TW" altLang="en-US" sz="3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2A4446-221C-F132-225D-444728E73ABD}"/>
              </a:ext>
            </a:extLst>
          </p:cNvPr>
          <p:cNvSpPr/>
          <p:nvPr/>
        </p:nvSpPr>
        <p:spPr>
          <a:xfrm>
            <a:off x="29026785" y="14416158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TW" sz="3600" dirty="0"/>
            </a:br>
            <a:r>
              <a:rPr lang="zh-TW" altLang="en-US" sz="3600" dirty="0"/>
              <a:t>個人資料修改</a:t>
            </a:r>
            <a:br>
              <a:rPr lang="en-US" altLang="zh-TW" sz="3600" dirty="0"/>
            </a:br>
            <a:r>
              <a:rPr lang="en-US" altLang="zh-TW" sz="3600" dirty="0" err="1"/>
              <a:t>user_register</a:t>
            </a:r>
            <a:endParaRPr lang="zh-TW" altLang="en-US" sz="3600" dirty="0"/>
          </a:p>
          <a:p>
            <a:pPr algn="ctr"/>
            <a:endParaRPr lang="zh-TW" altLang="en-US" sz="3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D64D4ED-B5CD-FC2D-0EFE-371AD9B5A8D1}"/>
              </a:ext>
            </a:extLst>
          </p:cNvPr>
          <p:cNvSpPr/>
          <p:nvPr/>
        </p:nvSpPr>
        <p:spPr>
          <a:xfrm>
            <a:off x="18232844" y="14333597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建案選擇</a:t>
            </a:r>
            <a:br>
              <a:rPr lang="en-US" altLang="zh-TW" sz="3600" dirty="0"/>
            </a:br>
            <a:r>
              <a:rPr lang="en-US" altLang="zh-TW" sz="3600" dirty="0" err="1"/>
              <a:t>case_diary_guide.php</a:t>
            </a:r>
            <a:endParaRPr lang="zh-TW" altLang="en-US" sz="3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3BBA02D-6639-411C-A764-B16A03F1B227}"/>
              </a:ext>
            </a:extLst>
          </p:cNvPr>
          <p:cNvSpPr/>
          <p:nvPr/>
        </p:nvSpPr>
        <p:spPr>
          <a:xfrm>
            <a:off x="23581072" y="14295795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查詢</a:t>
            </a:r>
            <a:br>
              <a:rPr lang="en-US" altLang="zh-TW" sz="3600" dirty="0"/>
            </a:br>
            <a:r>
              <a:rPr lang="en-US" altLang="zh-TW" sz="3600" dirty="0" err="1"/>
              <a:t>search.php</a:t>
            </a:r>
            <a:endParaRPr lang="zh-TW" altLang="en-US" sz="3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A4D3215-B8DA-0980-D62C-9F77C830C888}"/>
              </a:ext>
            </a:extLst>
          </p:cNvPr>
          <p:cNvSpPr/>
          <p:nvPr/>
        </p:nvSpPr>
        <p:spPr>
          <a:xfrm>
            <a:off x="12075363" y="14392561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用戶管理</a:t>
            </a:r>
            <a:br>
              <a:rPr lang="en-US" altLang="zh-TW" sz="3600" dirty="0"/>
            </a:br>
            <a:r>
              <a:rPr lang="en-US" altLang="zh-TW" sz="3600" dirty="0" err="1"/>
              <a:t>user_management.php</a:t>
            </a:r>
            <a:endParaRPr lang="zh-TW" altLang="en-US" sz="36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A55CDD4-F93E-E626-95B8-B2B6F2C0F337}"/>
              </a:ext>
            </a:extLst>
          </p:cNvPr>
          <p:cNvSpPr/>
          <p:nvPr/>
        </p:nvSpPr>
        <p:spPr>
          <a:xfrm>
            <a:off x="21901793" y="5340023"/>
            <a:ext cx="5713610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修改處理</a:t>
            </a:r>
            <a:br>
              <a:rPr lang="zh-TW" altLang="en-US" sz="3600" dirty="0"/>
            </a:br>
            <a:r>
              <a:rPr lang="en-US" altLang="zh-TW" sz="3600" dirty="0" err="1"/>
              <a:t>revise_process.php</a:t>
            </a:r>
            <a:endParaRPr lang="zh-TW" altLang="en-US" sz="3600" dirty="0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96506824-990A-539D-8DBB-ADA4044E873E}"/>
              </a:ext>
            </a:extLst>
          </p:cNvPr>
          <p:cNvCxnSpPr>
            <a:cxnSpLocks/>
          </p:cNvCxnSpPr>
          <p:nvPr/>
        </p:nvCxnSpPr>
        <p:spPr>
          <a:xfrm>
            <a:off x="21086908" y="3498529"/>
            <a:ext cx="0" cy="3245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3AFCD77-1339-85EE-027E-F974BBADFDE1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21086909" y="6726040"/>
            <a:ext cx="814885" cy="4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5D90A436-8ACB-7B9D-1313-A48CB959034E}"/>
              </a:ext>
            </a:extLst>
          </p:cNvPr>
          <p:cNvCxnSpPr>
            <a:cxnSpLocks/>
          </p:cNvCxnSpPr>
          <p:nvPr/>
        </p:nvCxnSpPr>
        <p:spPr>
          <a:xfrm flipH="1">
            <a:off x="29951284" y="2451637"/>
            <a:ext cx="487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2AFA52AF-DAA1-4DAA-E922-856803EE4230}"/>
              </a:ext>
            </a:extLst>
          </p:cNvPr>
          <p:cNvCxnSpPr>
            <a:cxnSpLocks/>
          </p:cNvCxnSpPr>
          <p:nvPr/>
        </p:nvCxnSpPr>
        <p:spPr>
          <a:xfrm>
            <a:off x="34822538" y="2451638"/>
            <a:ext cx="3227" cy="13252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B118D167-9018-DC4F-FF46-C1EA5FB8FB59}"/>
              </a:ext>
            </a:extLst>
          </p:cNvPr>
          <p:cNvCxnSpPr>
            <a:cxnSpLocks/>
          </p:cNvCxnSpPr>
          <p:nvPr/>
        </p:nvCxnSpPr>
        <p:spPr>
          <a:xfrm>
            <a:off x="33386440" y="15704491"/>
            <a:ext cx="1439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A2F329AB-241C-8871-3E07-01E89210D850}"/>
              </a:ext>
            </a:extLst>
          </p:cNvPr>
          <p:cNvCxnSpPr>
            <a:cxnSpLocks/>
          </p:cNvCxnSpPr>
          <p:nvPr/>
        </p:nvCxnSpPr>
        <p:spPr>
          <a:xfrm>
            <a:off x="25416338" y="4523930"/>
            <a:ext cx="0" cy="81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9531AFD-3587-E356-491A-52A0E3B20831}"/>
              </a:ext>
            </a:extLst>
          </p:cNvPr>
          <p:cNvSpPr/>
          <p:nvPr/>
        </p:nvSpPr>
        <p:spPr>
          <a:xfrm>
            <a:off x="28194195" y="5340023"/>
            <a:ext cx="5713610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TW" sz="3600" dirty="0"/>
            </a:br>
            <a:r>
              <a:rPr lang="zh-TW" altLang="en-US" sz="3600" dirty="0"/>
              <a:t>註冊</a:t>
            </a:r>
            <a:r>
              <a:rPr lang="en-US" altLang="zh-TW" sz="3600" dirty="0"/>
              <a:t>/</a:t>
            </a:r>
            <a:r>
              <a:rPr lang="zh-TW" altLang="en-US" sz="3600" dirty="0"/>
              <a:t>人員新增處理</a:t>
            </a:r>
            <a:br>
              <a:rPr lang="zh-TW" altLang="en-US" sz="3600" dirty="0"/>
            </a:br>
            <a:r>
              <a:rPr lang="en-US" altLang="zh-TW" sz="3600" dirty="0" err="1"/>
              <a:t>user_register.php</a:t>
            </a:r>
            <a:endParaRPr lang="en-US" altLang="zh-TW" sz="3600" dirty="0"/>
          </a:p>
          <a:p>
            <a:pPr algn="ctr"/>
            <a:endParaRPr lang="zh-TW" altLang="en-US" sz="3600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18B9E2B-7A4B-8385-C7D2-13EBBE82AF90}"/>
              </a:ext>
            </a:extLst>
          </p:cNvPr>
          <p:cNvCxnSpPr>
            <a:cxnSpLocks/>
          </p:cNvCxnSpPr>
          <p:nvPr/>
        </p:nvCxnSpPr>
        <p:spPr>
          <a:xfrm>
            <a:off x="29680717" y="4523930"/>
            <a:ext cx="0" cy="81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10764B90-2107-0E51-9A15-3D4B66571C20}"/>
              </a:ext>
            </a:extLst>
          </p:cNvPr>
          <p:cNvCxnSpPr>
            <a:cxnSpLocks/>
          </p:cNvCxnSpPr>
          <p:nvPr/>
        </p:nvCxnSpPr>
        <p:spPr>
          <a:xfrm flipH="1">
            <a:off x="20141896" y="4104364"/>
            <a:ext cx="472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1F483869-271E-A431-E9E6-999ED67A7DD8}"/>
              </a:ext>
            </a:extLst>
          </p:cNvPr>
          <p:cNvCxnSpPr>
            <a:cxnSpLocks/>
          </p:cNvCxnSpPr>
          <p:nvPr/>
        </p:nvCxnSpPr>
        <p:spPr>
          <a:xfrm>
            <a:off x="20614402" y="4092645"/>
            <a:ext cx="0" cy="5059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3DEA4AF4-C0CE-DDF8-91F2-7EB0D0F774A8}"/>
              </a:ext>
            </a:extLst>
          </p:cNvPr>
          <p:cNvCxnSpPr>
            <a:cxnSpLocks/>
          </p:cNvCxnSpPr>
          <p:nvPr/>
        </p:nvCxnSpPr>
        <p:spPr>
          <a:xfrm flipV="1">
            <a:off x="20614402" y="9078068"/>
            <a:ext cx="10436598" cy="73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9F4E1DAB-79F3-DA3F-DA8D-28A1ABEE329F}"/>
              </a:ext>
            </a:extLst>
          </p:cNvPr>
          <p:cNvCxnSpPr>
            <a:cxnSpLocks/>
          </p:cNvCxnSpPr>
          <p:nvPr/>
        </p:nvCxnSpPr>
        <p:spPr>
          <a:xfrm>
            <a:off x="31051000" y="8149987"/>
            <a:ext cx="0" cy="96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F9D1B1B4-F3BC-7ED5-247F-F6AF6B309C41}"/>
              </a:ext>
            </a:extLst>
          </p:cNvPr>
          <p:cNvSpPr txBox="1"/>
          <p:nvPr/>
        </p:nvSpPr>
        <p:spPr>
          <a:xfrm>
            <a:off x="21128726" y="4554030"/>
            <a:ext cx="738664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3600" dirty="0"/>
              <a:t>修改成功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5497461-6DF5-5F82-DA71-04F7D2D2A3B6}"/>
              </a:ext>
            </a:extLst>
          </p:cNvPr>
          <p:cNvSpPr/>
          <p:nvPr/>
        </p:nvSpPr>
        <p:spPr>
          <a:xfrm>
            <a:off x="1578231" y="18201851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新增建案處理</a:t>
            </a:r>
            <a:br>
              <a:rPr lang="en-US" altLang="zh-TW" sz="3600" dirty="0"/>
            </a:br>
            <a:r>
              <a:rPr lang="en-US" altLang="zh-TW" sz="3600" dirty="0" err="1"/>
              <a:t>new_case_process.php</a:t>
            </a:r>
            <a:endParaRPr lang="zh-TW" altLang="en-US" sz="3600" dirty="0"/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9F6416B7-F11B-18C6-7A6E-BC9E7A3F4F9C}"/>
              </a:ext>
            </a:extLst>
          </p:cNvPr>
          <p:cNvCxnSpPr>
            <a:cxnSpLocks/>
          </p:cNvCxnSpPr>
          <p:nvPr/>
        </p:nvCxnSpPr>
        <p:spPr>
          <a:xfrm>
            <a:off x="3634136" y="17048029"/>
            <a:ext cx="1" cy="11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E85C79B2-DD7E-2C55-5642-2312A792AA6C}"/>
              </a:ext>
            </a:extLst>
          </p:cNvPr>
          <p:cNvSpPr/>
          <p:nvPr/>
        </p:nvSpPr>
        <p:spPr>
          <a:xfrm>
            <a:off x="1578231" y="22115959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建案日程表</a:t>
            </a:r>
            <a:br>
              <a:rPr lang="en-US" altLang="zh-TW" sz="3600" dirty="0"/>
            </a:br>
            <a:r>
              <a:rPr lang="en-US" altLang="zh-TW" sz="3600" dirty="0" err="1"/>
              <a:t>date.php</a:t>
            </a:r>
            <a:endParaRPr lang="zh-TW" altLang="en-US" sz="3600" dirty="0"/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77DC7430-3780-A11B-8BC3-3615B1C3A7E3}"/>
              </a:ext>
            </a:extLst>
          </p:cNvPr>
          <p:cNvCxnSpPr>
            <a:cxnSpLocks/>
          </p:cNvCxnSpPr>
          <p:nvPr/>
        </p:nvCxnSpPr>
        <p:spPr>
          <a:xfrm>
            <a:off x="3634136" y="20962139"/>
            <a:ext cx="1" cy="11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97F8034D-0D3C-F8D0-169B-EF3FFE00D1EC}"/>
              </a:ext>
            </a:extLst>
          </p:cNvPr>
          <p:cNvSpPr/>
          <p:nvPr/>
        </p:nvSpPr>
        <p:spPr>
          <a:xfrm>
            <a:off x="1296056" y="26030068"/>
            <a:ext cx="4648200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建案日程表處理</a:t>
            </a:r>
            <a:r>
              <a:rPr lang="en-US" altLang="zh-TW" sz="3600" dirty="0" err="1"/>
              <a:t>date_process.php</a:t>
            </a:r>
            <a:endParaRPr lang="zh-TW" altLang="en-US" sz="3600" dirty="0"/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C76F7475-DD15-5FF8-4B47-1C18959CF393}"/>
              </a:ext>
            </a:extLst>
          </p:cNvPr>
          <p:cNvCxnSpPr>
            <a:cxnSpLocks/>
          </p:cNvCxnSpPr>
          <p:nvPr/>
        </p:nvCxnSpPr>
        <p:spPr>
          <a:xfrm>
            <a:off x="3663395" y="24876248"/>
            <a:ext cx="1" cy="11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1C362C0B-2402-6B37-BC2C-5B9D23D73CB9}"/>
              </a:ext>
            </a:extLst>
          </p:cNvPr>
          <p:cNvCxnSpPr>
            <a:cxnSpLocks/>
          </p:cNvCxnSpPr>
          <p:nvPr/>
        </p:nvCxnSpPr>
        <p:spPr>
          <a:xfrm>
            <a:off x="353961" y="9851923"/>
            <a:ext cx="14243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68DA8530-7C4B-A036-7F54-89A262503FD0}"/>
              </a:ext>
            </a:extLst>
          </p:cNvPr>
          <p:cNvCxnSpPr>
            <a:cxnSpLocks/>
          </p:cNvCxnSpPr>
          <p:nvPr/>
        </p:nvCxnSpPr>
        <p:spPr>
          <a:xfrm>
            <a:off x="353961" y="9851923"/>
            <a:ext cx="0" cy="19880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19BF82D9-7C22-F54B-4D47-CC812794B8DB}"/>
              </a:ext>
            </a:extLst>
          </p:cNvPr>
          <p:cNvSpPr/>
          <p:nvPr/>
        </p:nvSpPr>
        <p:spPr>
          <a:xfrm>
            <a:off x="6276381" y="18319362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刪除建案處理</a:t>
            </a:r>
            <a:br>
              <a:rPr lang="en-US" altLang="zh-TW" sz="3600" dirty="0"/>
            </a:br>
            <a:r>
              <a:rPr lang="en-US" altLang="zh-TW" sz="3600" dirty="0" err="1"/>
              <a:t>case_delete_process.php</a:t>
            </a:r>
            <a:endParaRPr lang="zh-TW" altLang="en-US" sz="3600" dirty="0"/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BB0AC140-C8B4-6C1C-64D9-0C3AAF6FB4B5}"/>
              </a:ext>
            </a:extLst>
          </p:cNvPr>
          <p:cNvCxnSpPr>
            <a:cxnSpLocks/>
          </p:cNvCxnSpPr>
          <p:nvPr/>
        </p:nvCxnSpPr>
        <p:spPr>
          <a:xfrm>
            <a:off x="8332286" y="17165540"/>
            <a:ext cx="1" cy="11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B84CA549-0A0D-CC15-E9EA-7367ED800CEA}"/>
              </a:ext>
            </a:extLst>
          </p:cNvPr>
          <p:cNvCxnSpPr>
            <a:cxnSpLocks/>
          </p:cNvCxnSpPr>
          <p:nvPr/>
        </p:nvCxnSpPr>
        <p:spPr>
          <a:xfrm>
            <a:off x="8332286" y="21091398"/>
            <a:ext cx="0" cy="86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4FF2439F-0137-F25C-44A5-FE93C61847A5}"/>
              </a:ext>
            </a:extLst>
          </p:cNvPr>
          <p:cNvCxnSpPr>
            <a:cxnSpLocks/>
          </p:cNvCxnSpPr>
          <p:nvPr/>
        </p:nvCxnSpPr>
        <p:spPr>
          <a:xfrm>
            <a:off x="11064127" y="38366589"/>
            <a:ext cx="24368873" cy="116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19D35AFA-4DFD-9846-CFA8-6A262947EB4F}"/>
              </a:ext>
            </a:extLst>
          </p:cNvPr>
          <p:cNvCxnSpPr>
            <a:cxnSpLocks/>
          </p:cNvCxnSpPr>
          <p:nvPr/>
        </p:nvCxnSpPr>
        <p:spPr>
          <a:xfrm>
            <a:off x="12349507" y="17076179"/>
            <a:ext cx="22665" cy="429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E3BD8736-623D-95DF-EC4C-22E263242699}"/>
              </a:ext>
            </a:extLst>
          </p:cNvPr>
          <p:cNvCxnSpPr>
            <a:cxnSpLocks/>
          </p:cNvCxnSpPr>
          <p:nvPr/>
        </p:nvCxnSpPr>
        <p:spPr>
          <a:xfrm flipV="1">
            <a:off x="10846935" y="21374801"/>
            <a:ext cx="4618662" cy="21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F076A52D-9F2C-2939-8D3B-99559EA308C8}"/>
              </a:ext>
            </a:extLst>
          </p:cNvPr>
          <p:cNvSpPr/>
          <p:nvPr/>
        </p:nvSpPr>
        <p:spPr>
          <a:xfrm>
            <a:off x="8779281" y="22116228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負責人新增</a:t>
            </a:r>
            <a:br>
              <a:rPr lang="en-US" altLang="zh-TW" sz="3600" dirty="0"/>
            </a:br>
            <a:r>
              <a:rPr lang="en-US" altLang="zh-TW" sz="3600" dirty="0" err="1"/>
              <a:t>new_principal.php</a:t>
            </a:r>
            <a:endParaRPr lang="zh-TW" altLang="en-US" sz="3600" dirty="0"/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4B1898F0-9CA1-9345-45E5-36F44410B685}"/>
              </a:ext>
            </a:extLst>
          </p:cNvPr>
          <p:cNvCxnSpPr>
            <a:cxnSpLocks/>
          </p:cNvCxnSpPr>
          <p:nvPr/>
        </p:nvCxnSpPr>
        <p:spPr>
          <a:xfrm>
            <a:off x="10835185" y="21374801"/>
            <a:ext cx="2" cy="72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205F897B-1274-D9EA-E477-B205070FD5B5}"/>
              </a:ext>
            </a:extLst>
          </p:cNvPr>
          <p:cNvSpPr/>
          <p:nvPr/>
        </p:nvSpPr>
        <p:spPr>
          <a:xfrm>
            <a:off x="13458845" y="22166972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工班建商新增</a:t>
            </a:r>
            <a:br>
              <a:rPr lang="en-US" altLang="zh-TW" sz="3600" dirty="0"/>
            </a:br>
            <a:r>
              <a:rPr lang="en-US" altLang="zh-TW" sz="3600" dirty="0" err="1"/>
              <a:t>new_company.php</a:t>
            </a:r>
            <a:endParaRPr lang="zh-TW" altLang="en-US" sz="3600" dirty="0"/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F1A2EDEA-1304-8D93-4A4C-091155CCBF29}"/>
              </a:ext>
            </a:extLst>
          </p:cNvPr>
          <p:cNvCxnSpPr>
            <a:cxnSpLocks/>
          </p:cNvCxnSpPr>
          <p:nvPr/>
        </p:nvCxnSpPr>
        <p:spPr>
          <a:xfrm>
            <a:off x="15514751" y="21395866"/>
            <a:ext cx="0" cy="7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5DF89358-A16B-511E-B001-DB27D991DCAD}"/>
              </a:ext>
            </a:extLst>
          </p:cNvPr>
          <p:cNvSpPr txBox="1"/>
          <p:nvPr/>
        </p:nvSpPr>
        <p:spPr>
          <a:xfrm>
            <a:off x="27806458" y="8196782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註冊</a:t>
            </a:r>
            <a:r>
              <a:rPr lang="en-US" altLang="zh-TW" sz="3600" dirty="0"/>
              <a:t>/</a:t>
            </a:r>
            <a:r>
              <a:rPr lang="zh-TW" altLang="en-US" sz="3600" dirty="0"/>
              <a:t>新增成功</a:t>
            </a: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861BF8E-9867-6D6C-09C8-3C25D689719C}"/>
              </a:ext>
            </a:extLst>
          </p:cNvPr>
          <p:cNvCxnSpPr>
            <a:cxnSpLocks/>
          </p:cNvCxnSpPr>
          <p:nvPr/>
        </p:nvCxnSpPr>
        <p:spPr>
          <a:xfrm>
            <a:off x="10835185" y="24809747"/>
            <a:ext cx="1" cy="11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E3C41726-A904-BBA5-904B-C777E8BC3AF0}"/>
              </a:ext>
            </a:extLst>
          </p:cNvPr>
          <p:cNvCxnSpPr>
            <a:cxnSpLocks/>
          </p:cNvCxnSpPr>
          <p:nvPr/>
        </p:nvCxnSpPr>
        <p:spPr>
          <a:xfrm>
            <a:off x="15549625" y="24858953"/>
            <a:ext cx="1" cy="11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61BC1D08-4C2A-27EA-F06D-9A69CC724BCB}"/>
              </a:ext>
            </a:extLst>
          </p:cNvPr>
          <p:cNvCxnSpPr>
            <a:cxnSpLocks/>
          </p:cNvCxnSpPr>
          <p:nvPr/>
        </p:nvCxnSpPr>
        <p:spPr>
          <a:xfrm flipV="1">
            <a:off x="10883075" y="25922701"/>
            <a:ext cx="4618662" cy="21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B28C1B91-E822-15F3-083F-A5F0EEFAE5C6}"/>
              </a:ext>
            </a:extLst>
          </p:cNvPr>
          <p:cNvCxnSpPr>
            <a:cxnSpLocks/>
          </p:cNvCxnSpPr>
          <p:nvPr/>
        </p:nvCxnSpPr>
        <p:spPr>
          <a:xfrm>
            <a:off x="11028614" y="25913094"/>
            <a:ext cx="71026" cy="1245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3399FE2B-BD99-F32F-E97F-862BB1CB71CE}"/>
              </a:ext>
            </a:extLst>
          </p:cNvPr>
          <p:cNvCxnSpPr>
            <a:cxnSpLocks/>
          </p:cNvCxnSpPr>
          <p:nvPr/>
        </p:nvCxnSpPr>
        <p:spPr>
          <a:xfrm>
            <a:off x="35320385" y="9851923"/>
            <a:ext cx="112615" cy="28631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5315EA92-EA24-3D7E-92B8-F97C1AD7F1FF}"/>
              </a:ext>
            </a:extLst>
          </p:cNvPr>
          <p:cNvCxnSpPr>
            <a:cxnSpLocks/>
          </p:cNvCxnSpPr>
          <p:nvPr/>
        </p:nvCxnSpPr>
        <p:spPr>
          <a:xfrm flipV="1">
            <a:off x="32061150" y="9878923"/>
            <a:ext cx="3259235" cy="2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96E81F23-4BBA-63B5-A89C-C02B260744FB}"/>
              </a:ext>
            </a:extLst>
          </p:cNvPr>
          <p:cNvCxnSpPr>
            <a:cxnSpLocks/>
          </p:cNvCxnSpPr>
          <p:nvPr/>
        </p:nvCxnSpPr>
        <p:spPr>
          <a:xfrm>
            <a:off x="32061150" y="8112059"/>
            <a:ext cx="0" cy="1793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流程圖: 接點 164">
            <a:extLst>
              <a:ext uri="{FF2B5EF4-FFF2-40B4-BE49-F238E27FC236}">
                <a16:creationId xmlns:a16="http://schemas.microsoft.com/office/drawing/2014/main" id="{6D5063B5-CA4D-D269-1321-3AAD929365D4}"/>
              </a:ext>
            </a:extLst>
          </p:cNvPr>
          <p:cNvSpPr/>
          <p:nvPr/>
        </p:nvSpPr>
        <p:spPr>
          <a:xfrm>
            <a:off x="34734021" y="9759689"/>
            <a:ext cx="194493" cy="23846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19BBD8F4-73BF-45CA-E9CD-43F768CEA64C}"/>
              </a:ext>
            </a:extLst>
          </p:cNvPr>
          <p:cNvCxnSpPr>
            <a:cxnSpLocks/>
          </p:cNvCxnSpPr>
          <p:nvPr/>
        </p:nvCxnSpPr>
        <p:spPr>
          <a:xfrm>
            <a:off x="353961" y="29748995"/>
            <a:ext cx="7978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26D74B49-7094-6181-0C66-5ACE87655381}"/>
              </a:ext>
            </a:extLst>
          </p:cNvPr>
          <p:cNvCxnSpPr>
            <a:cxnSpLocks/>
          </p:cNvCxnSpPr>
          <p:nvPr/>
        </p:nvCxnSpPr>
        <p:spPr>
          <a:xfrm flipH="1">
            <a:off x="20412669" y="17146914"/>
            <a:ext cx="15063" cy="952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5431BFF3-4246-1069-0B24-5B2A8C5ECB86}"/>
              </a:ext>
            </a:extLst>
          </p:cNvPr>
          <p:cNvSpPr/>
          <p:nvPr/>
        </p:nvSpPr>
        <p:spPr>
          <a:xfrm>
            <a:off x="18028922" y="26676790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建案日誌</a:t>
            </a:r>
            <a:br>
              <a:rPr lang="en-US" altLang="zh-TW" sz="3600" dirty="0"/>
            </a:br>
            <a:r>
              <a:rPr lang="en-US" altLang="zh-TW" sz="3600" dirty="0" err="1"/>
              <a:t>case_diary.php</a:t>
            </a:r>
            <a:endParaRPr lang="zh-TW" altLang="en-US" sz="3600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38AED8A0-566B-D574-9DEB-410073783A09}"/>
              </a:ext>
            </a:extLst>
          </p:cNvPr>
          <p:cNvSpPr/>
          <p:nvPr/>
        </p:nvSpPr>
        <p:spPr>
          <a:xfrm>
            <a:off x="12602220" y="26724964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建案日誌處理</a:t>
            </a:r>
            <a:br>
              <a:rPr lang="en-US" altLang="zh-TW" sz="3600" dirty="0"/>
            </a:br>
            <a:r>
              <a:rPr lang="en-US" altLang="zh-TW" sz="3600" dirty="0" err="1"/>
              <a:t>case_diary_process.php</a:t>
            </a:r>
            <a:endParaRPr lang="zh-TW" altLang="en-US" sz="3600" dirty="0"/>
          </a:p>
        </p:txBody>
      </p: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32167014-855E-386B-0FB7-5A513CC98115}"/>
              </a:ext>
            </a:extLst>
          </p:cNvPr>
          <p:cNvCxnSpPr>
            <a:cxnSpLocks/>
          </p:cNvCxnSpPr>
          <p:nvPr/>
        </p:nvCxnSpPr>
        <p:spPr>
          <a:xfrm flipH="1">
            <a:off x="16961876" y="27219187"/>
            <a:ext cx="106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DE6507BF-C4D8-E28C-8D16-A0EC406757FD}"/>
              </a:ext>
            </a:extLst>
          </p:cNvPr>
          <p:cNvCxnSpPr>
            <a:cxnSpLocks/>
          </p:cNvCxnSpPr>
          <p:nvPr/>
        </p:nvCxnSpPr>
        <p:spPr>
          <a:xfrm>
            <a:off x="16961876" y="28755887"/>
            <a:ext cx="106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F76ED40D-D96B-7F95-4857-9744455B194B}"/>
              </a:ext>
            </a:extLst>
          </p:cNvPr>
          <p:cNvSpPr/>
          <p:nvPr/>
        </p:nvSpPr>
        <p:spPr>
          <a:xfrm>
            <a:off x="12602220" y="30379043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照片上傳</a:t>
            </a:r>
            <a:br>
              <a:rPr lang="en-US" altLang="zh-TW" sz="3600" dirty="0"/>
            </a:br>
            <a:r>
              <a:rPr lang="en-US" altLang="zh-TW" sz="3600" dirty="0" err="1"/>
              <a:t>photo.php</a:t>
            </a:r>
            <a:endParaRPr lang="zh-TW" altLang="en-US" sz="3600" dirty="0"/>
          </a:p>
        </p:txBody>
      </p:sp>
      <p:cxnSp>
        <p:nvCxnSpPr>
          <p:cNvPr id="210" name="直線單箭頭接點 209">
            <a:extLst>
              <a:ext uri="{FF2B5EF4-FFF2-40B4-BE49-F238E27FC236}">
                <a16:creationId xmlns:a16="http://schemas.microsoft.com/office/drawing/2014/main" id="{65FB05BA-FF32-BD1A-033F-B5D65283AE1C}"/>
              </a:ext>
            </a:extLst>
          </p:cNvPr>
          <p:cNvCxnSpPr>
            <a:cxnSpLocks/>
          </p:cNvCxnSpPr>
          <p:nvPr/>
        </p:nvCxnSpPr>
        <p:spPr>
          <a:xfrm flipH="1">
            <a:off x="16961876" y="30873266"/>
            <a:ext cx="194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AC3CDD7F-90BB-93BF-F2F3-F934D03F4569}"/>
              </a:ext>
            </a:extLst>
          </p:cNvPr>
          <p:cNvCxnSpPr>
            <a:cxnSpLocks/>
          </p:cNvCxnSpPr>
          <p:nvPr/>
        </p:nvCxnSpPr>
        <p:spPr>
          <a:xfrm flipV="1">
            <a:off x="19644852" y="29497000"/>
            <a:ext cx="0" cy="252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D02D27B9-ECB8-96D9-8ABF-ADEF584DFD90}"/>
              </a:ext>
            </a:extLst>
          </p:cNvPr>
          <p:cNvCxnSpPr>
            <a:cxnSpLocks/>
          </p:cNvCxnSpPr>
          <p:nvPr/>
        </p:nvCxnSpPr>
        <p:spPr>
          <a:xfrm>
            <a:off x="18905120" y="29448826"/>
            <a:ext cx="0" cy="142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DFE8EEC0-3C91-A96B-E434-251F1D55A2EC}"/>
              </a:ext>
            </a:extLst>
          </p:cNvPr>
          <p:cNvCxnSpPr>
            <a:cxnSpLocks/>
          </p:cNvCxnSpPr>
          <p:nvPr/>
        </p:nvCxnSpPr>
        <p:spPr>
          <a:xfrm flipH="1">
            <a:off x="16961876" y="32020706"/>
            <a:ext cx="2682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59C1730A-CD6E-DB54-6F6B-BF22D80FD6A0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382936" y="27398062"/>
            <a:ext cx="913120" cy="1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7F4117F1-1794-C7B7-1E6E-EB4417783E53}"/>
              </a:ext>
            </a:extLst>
          </p:cNvPr>
          <p:cNvSpPr/>
          <p:nvPr/>
        </p:nvSpPr>
        <p:spPr>
          <a:xfrm>
            <a:off x="12602220" y="34176521"/>
            <a:ext cx="4359656" cy="277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照片顯示</a:t>
            </a:r>
            <a:br>
              <a:rPr lang="en-US" altLang="zh-TW" sz="3600" dirty="0"/>
            </a:br>
            <a:r>
              <a:rPr lang="en-US" altLang="zh-TW" sz="3600" dirty="0" err="1"/>
              <a:t>get_photo.php</a:t>
            </a:r>
            <a:endParaRPr lang="zh-TW" altLang="en-US" sz="3600" dirty="0"/>
          </a:p>
        </p:txBody>
      </p: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DF80B020-D98E-A6CE-CEB9-4EF9474BCD7F}"/>
              </a:ext>
            </a:extLst>
          </p:cNvPr>
          <p:cNvCxnSpPr>
            <a:cxnSpLocks/>
          </p:cNvCxnSpPr>
          <p:nvPr/>
        </p:nvCxnSpPr>
        <p:spPr>
          <a:xfrm flipH="1">
            <a:off x="16991373" y="34914324"/>
            <a:ext cx="3436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E4F074E4-AE80-75EB-F7FE-5B703DA1C611}"/>
              </a:ext>
            </a:extLst>
          </p:cNvPr>
          <p:cNvCxnSpPr>
            <a:cxnSpLocks/>
          </p:cNvCxnSpPr>
          <p:nvPr/>
        </p:nvCxnSpPr>
        <p:spPr>
          <a:xfrm flipV="1">
            <a:off x="21128726" y="29448826"/>
            <a:ext cx="0" cy="656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8FB77461-D5DC-7259-4969-12108593D8F1}"/>
              </a:ext>
            </a:extLst>
          </p:cNvPr>
          <p:cNvCxnSpPr>
            <a:cxnSpLocks/>
          </p:cNvCxnSpPr>
          <p:nvPr/>
        </p:nvCxnSpPr>
        <p:spPr>
          <a:xfrm flipH="1">
            <a:off x="16991373" y="36061764"/>
            <a:ext cx="4137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8CA1C735-84E2-BF19-DCCB-7806608706E7}"/>
              </a:ext>
            </a:extLst>
          </p:cNvPr>
          <p:cNvCxnSpPr>
            <a:cxnSpLocks/>
          </p:cNvCxnSpPr>
          <p:nvPr/>
        </p:nvCxnSpPr>
        <p:spPr>
          <a:xfrm flipH="1" flipV="1">
            <a:off x="20378149" y="29448826"/>
            <a:ext cx="49583" cy="546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202</Words>
  <Application>Microsoft Office PowerPoint</Application>
  <PresentationFormat>自訂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安安</dc:creator>
  <cp:lastModifiedBy>安安</cp:lastModifiedBy>
  <cp:revision>1</cp:revision>
  <dcterms:created xsi:type="dcterms:W3CDTF">2023-06-14T04:53:14Z</dcterms:created>
  <dcterms:modified xsi:type="dcterms:W3CDTF">2023-06-14T05:54:36Z</dcterms:modified>
</cp:coreProperties>
</file>