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65" r:id="rId4"/>
    <p:sldId id="258" r:id="rId5"/>
    <p:sldId id="260" r:id="rId6"/>
    <p:sldId id="259" r:id="rId7"/>
    <p:sldId id="263" r:id="rId8"/>
    <p:sldId id="262" r:id="rId9"/>
    <p:sldId id="266" r:id="rId1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0E20F-003B-4AE3-A659-BEA162054423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EAFFD-5ED6-4760-AFBB-B459557B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3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2ACE5-45DC-4D61-83ED-9A8503547302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51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836" y="942951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C8083-9AD8-49FA-AF06-0E02FCF6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27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8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3DD6-60CD-49F6-A9E2-287B16BDEF15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0D89-5592-4F91-9CF1-24F14DAF8A3E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593F-F856-41B9-9AAD-F30B8D29C790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4F7B-4005-45DB-8168-B84EC0F0888A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7580-A0EC-4EFF-963A-76DB80446D0B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F79C-8E65-462F-9C32-D876C07439B9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7CA8-C014-47EB-9826-8A052E0D3B58}" type="datetime1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3B4-5F8F-4247-8E0C-2F6D71131F03}" type="datetime1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4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528C-FBD0-4102-8EEF-C2022C3A2A00}" type="datetime1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9838-F5D3-43F7-B1C1-B3B1CED9D5E3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A7F4-D374-42E7-A95F-488CAC9BD3F3}" type="datetime1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8029-BB55-497A-A9E6-1DAF9E463E83}" type="datetime1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C7A4D-EBF7-4982-9C72-CD1BB9F5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Instructiuni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r>
              <a:rPr lang="en-US" sz="1600" dirty="0" err="1"/>
              <a:t>Inainte</a:t>
            </a:r>
            <a:r>
              <a:rPr lang="en-US" sz="1600" dirty="0"/>
              <a:t> de a </a:t>
            </a:r>
            <a:r>
              <a:rPr lang="en-US" sz="1600" dirty="0" err="1"/>
              <a:t>incepe</a:t>
            </a:r>
            <a:r>
              <a:rPr lang="en-US" sz="1600" dirty="0"/>
              <a:t> </a:t>
            </a:r>
            <a:r>
              <a:rPr lang="en-US" sz="1600" dirty="0" err="1"/>
              <a:t>lucrul</a:t>
            </a:r>
            <a:r>
              <a:rPr lang="en-US" sz="1600" dirty="0"/>
              <a:t> </a:t>
            </a:r>
            <a:r>
              <a:rPr lang="en-US" sz="1600" dirty="0" err="1"/>
              <a:t>efectiv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ganditi</a:t>
            </a:r>
            <a:r>
              <a:rPr lang="en-US" sz="1600" dirty="0"/>
              <a:t> la </a:t>
            </a:r>
            <a:r>
              <a:rPr lang="en-US" sz="1600" dirty="0" err="1"/>
              <a:t>structura</a:t>
            </a:r>
            <a:r>
              <a:rPr lang="en-US" sz="1600" dirty="0"/>
              <a:t> la beans, la repository classes, in special la </a:t>
            </a:r>
            <a:r>
              <a:rPr lang="en-US" sz="1600" dirty="0" err="1"/>
              <a:t>ce</a:t>
            </a:r>
            <a:r>
              <a:rPr lang="en-US" sz="1600" dirty="0"/>
              <a:t> e </a:t>
            </a:r>
            <a:r>
              <a:rPr lang="en-US" sz="1600" dirty="0" err="1"/>
              <a:t>comun</a:t>
            </a:r>
            <a:r>
              <a:rPr lang="en-US" sz="1600" dirty="0"/>
              <a:t> la </a:t>
            </a:r>
            <a:r>
              <a:rPr lang="en-US" sz="1600" dirty="0" err="1"/>
              <a:t>cele</a:t>
            </a:r>
            <a:r>
              <a:rPr lang="en-US" sz="1600" dirty="0"/>
              <a:t> 2 </a:t>
            </a:r>
            <a:r>
              <a:rPr lang="en-US" sz="1600" dirty="0" err="1"/>
              <a:t>tipuri</a:t>
            </a:r>
            <a:r>
              <a:rPr lang="en-US" sz="1600" dirty="0"/>
              <a:t> de </a:t>
            </a:r>
            <a:r>
              <a:rPr lang="en-US" sz="1600" dirty="0" err="1"/>
              <a:t>obiecte</a:t>
            </a:r>
            <a:r>
              <a:rPr lang="en-US" sz="1600" dirty="0"/>
              <a:t> (accounts, users). </a:t>
            </a:r>
          </a:p>
          <a:p>
            <a:endParaRPr lang="en-US" sz="1600" dirty="0"/>
          </a:p>
          <a:p>
            <a:r>
              <a:rPr lang="en-US" sz="1600" dirty="0" err="1"/>
              <a:t>Ajuta</a:t>
            </a:r>
            <a:r>
              <a:rPr lang="en-US" sz="1600" dirty="0"/>
              <a:t> </a:t>
            </a:r>
            <a:r>
              <a:rPr lang="en-US" sz="1600" dirty="0" err="1"/>
              <a:t>mult</a:t>
            </a:r>
            <a:r>
              <a:rPr lang="en-US" sz="1600" dirty="0"/>
              <a:t> </a:t>
            </a:r>
            <a:r>
              <a:rPr lang="en-US" sz="1600" dirty="0" err="1"/>
              <a:t>daca</a:t>
            </a:r>
            <a:r>
              <a:rPr lang="en-US" sz="1600" dirty="0"/>
              <a:t> la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cerinta</a:t>
            </a:r>
            <a:r>
              <a:rPr lang="en-US" sz="1600" dirty="0"/>
              <a:t> </a:t>
            </a:r>
            <a:r>
              <a:rPr lang="en-US" sz="1600" dirty="0" err="1"/>
              <a:t>scrieti</a:t>
            </a:r>
            <a:r>
              <a:rPr lang="en-US" sz="1600" dirty="0"/>
              <a:t> explicit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nume</a:t>
            </a:r>
            <a:r>
              <a:rPr lang="en-US" sz="1600" dirty="0"/>
              <a:t> de </a:t>
            </a:r>
            <a:r>
              <a:rPr lang="en-US" sz="1600" dirty="0" err="1"/>
              <a:t>clasa</a:t>
            </a:r>
            <a:r>
              <a:rPr lang="en-US" sz="1600" dirty="0"/>
              <a:t> </a:t>
            </a:r>
            <a:r>
              <a:rPr lang="en-US" sz="1600" dirty="0" err="1"/>
              <a:t>veti</a:t>
            </a:r>
            <a:r>
              <a:rPr lang="en-US" sz="1600" dirty="0"/>
              <a:t> </a:t>
            </a:r>
            <a:r>
              <a:rPr lang="en-US" sz="1600" dirty="0" err="1"/>
              <a:t>folosi</a:t>
            </a:r>
            <a:r>
              <a:rPr lang="en-US" sz="1600" dirty="0"/>
              <a:t> (ex: Users - </a:t>
            </a:r>
            <a:r>
              <a:rPr lang="en-US" sz="1600" dirty="0" err="1"/>
              <a:t>UserBean</a:t>
            </a:r>
            <a:r>
              <a:rPr lang="en-US" sz="1600" dirty="0"/>
              <a:t>, </a:t>
            </a:r>
            <a:r>
              <a:rPr lang="en-US" sz="1600" dirty="0" err="1"/>
              <a:t>UserController</a:t>
            </a:r>
            <a:r>
              <a:rPr lang="en-US" sz="1600" dirty="0"/>
              <a:t> - </a:t>
            </a:r>
            <a:r>
              <a:rPr lang="en-US" sz="1600" dirty="0" err="1"/>
              <a:t>poate</a:t>
            </a:r>
            <a:r>
              <a:rPr lang="en-US" sz="1600" dirty="0"/>
              <a:t> </a:t>
            </a:r>
            <a:r>
              <a:rPr lang="en-US" sz="1600" dirty="0" err="1"/>
              <a:t>chiar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metodele</a:t>
            </a:r>
            <a:r>
              <a:rPr lang="en-US" sz="1600" dirty="0"/>
              <a:t>, </a:t>
            </a:r>
            <a:r>
              <a:rPr lang="en-US" sz="1600" dirty="0" err="1"/>
              <a:t>UserRepository</a:t>
            </a:r>
            <a:r>
              <a:rPr lang="en-US" sz="1600" dirty="0"/>
              <a:t>, JSP-</a:t>
            </a:r>
            <a:r>
              <a:rPr lang="en-US" sz="1600" dirty="0" err="1"/>
              <a:t>uri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). Nu e </a:t>
            </a:r>
            <a:r>
              <a:rPr lang="en-US" sz="1600" dirty="0" err="1"/>
              <a:t>necesar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se </a:t>
            </a:r>
            <a:r>
              <a:rPr lang="en-US" sz="1600" dirty="0" err="1"/>
              <a:t>ajunga</a:t>
            </a:r>
            <a:r>
              <a:rPr lang="en-US" sz="1600" dirty="0"/>
              <a:t> la </a:t>
            </a:r>
            <a:r>
              <a:rPr lang="en-US" sz="1600" dirty="0" err="1"/>
              <a:t>diagrame</a:t>
            </a:r>
            <a:r>
              <a:rPr lang="en-US" sz="1600" dirty="0"/>
              <a:t> UML </a:t>
            </a:r>
            <a:r>
              <a:rPr lang="en-US" sz="1600" dirty="0" err="1"/>
              <a:t>dar</a:t>
            </a:r>
            <a:r>
              <a:rPr lang="en-US" sz="1600" dirty="0"/>
              <a:t> </a:t>
            </a:r>
            <a:r>
              <a:rPr lang="en-US" sz="1600" dirty="0" err="1"/>
              <a:t>veti</a:t>
            </a:r>
            <a:r>
              <a:rPr lang="en-US" sz="1600" dirty="0"/>
              <a:t> </a:t>
            </a:r>
            <a:r>
              <a:rPr lang="en-US" sz="1600" dirty="0" err="1"/>
              <a:t>ajunge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la </a:t>
            </a:r>
            <a:r>
              <a:rPr lang="en-US" sz="1600" dirty="0" err="1"/>
              <a:t>niste</a:t>
            </a:r>
            <a:r>
              <a:rPr lang="en-US" sz="1600" dirty="0"/>
              <a:t> </a:t>
            </a:r>
            <a:r>
              <a:rPr lang="en-US" sz="1600" dirty="0" err="1"/>
              <a:t>ierarhii</a:t>
            </a:r>
            <a:r>
              <a:rPr lang="en-US" sz="1600" dirty="0"/>
              <a:t> de </a:t>
            </a:r>
            <a:r>
              <a:rPr lang="en-US" sz="1600" dirty="0" err="1"/>
              <a:t>clase</a:t>
            </a:r>
            <a:r>
              <a:rPr lang="en-US" sz="1600" dirty="0"/>
              <a:t> care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exploateze</a:t>
            </a:r>
            <a:r>
              <a:rPr lang="en-US" sz="1600" dirty="0"/>
              <a:t> </a:t>
            </a:r>
            <a:r>
              <a:rPr lang="en-US" sz="1600" dirty="0" err="1"/>
              <a:t>ce-i</a:t>
            </a:r>
            <a:r>
              <a:rPr lang="en-US" sz="1600" dirty="0"/>
              <a:t> </a:t>
            </a:r>
            <a:r>
              <a:rPr lang="en-US" sz="1600" dirty="0" err="1"/>
              <a:t>comun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75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menu of functions</a:t>
            </a:r>
            <a:endParaRPr lang="en-US" strike="sngStrike" dirty="0"/>
          </a:p>
          <a:p>
            <a:r>
              <a:rPr lang="en-US" dirty="0"/>
              <a:t>launcher for all the other screens</a:t>
            </a:r>
          </a:p>
          <a:p>
            <a:r>
              <a:rPr lang="en-US" dirty="0"/>
              <a:t>some info about the system to fill the empty space after login</a:t>
            </a:r>
          </a:p>
          <a:p>
            <a:r>
              <a:rPr lang="en-US" dirty="0"/>
              <a:t>standard header (system name, date/time, version, user, logout)</a:t>
            </a:r>
          </a:p>
          <a:p>
            <a:r>
              <a:rPr lang="en-US" dirty="0"/>
              <a:t>login/logout (when USERS are ready)</a:t>
            </a:r>
          </a:p>
        </p:txBody>
      </p:sp>
    </p:spTree>
    <p:extLst>
      <p:ext uri="{BB962C8B-B14F-4D97-AF65-F5344CB8AC3E}">
        <p14:creationId xmlns:p14="http://schemas.microsoft.com/office/powerpoint/2010/main" val="65434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517E-5597-4D0B-A695-6483655C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D9D4-B2B8-4210-B4B5-E261997D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timestamp, operation, user which performed the modification</a:t>
            </a:r>
          </a:p>
          <a:p>
            <a:r>
              <a:rPr lang="en-GB" dirty="0"/>
              <a:t>History of changes</a:t>
            </a:r>
          </a:p>
          <a:p>
            <a:r>
              <a:rPr lang="en-US" dirty="0"/>
              <a:t>hint: keep all old versions as rows with a special status and only the last version ACTIVE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6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bean: id, username, password hash (</a:t>
            </a:r>
            <a:r>
              <a:rPr lang="en-US" dirty="0" err="1"/>
              <a:t>bcrypt</a:t>
            </a:r>
            <a:r>
              <a:rPr lang="en-US" dirty="0"/>
              <a:t>), full name, address (4 lines), email, profile, type (customer/admin) </a:t>
            </a:r>
          </a:p>
          <a:p>
            <a:r>
              <a:rPr lang="en-US" dirty="0"/>
              <a:t>pages: entry, list-&gt;view, modify, delete</a:t>
            </a:r>
            <a:endParaRPr lang="en-US" strike="sngStrike" dirty="0"/>
          </a:p>
          <a:p>
            <a:r>
              <a:rPr lang="en-US" dirty="0"/>
              <a:t>audit</a:t>
            </a:r>
          </a:p>
        </p:txBody>
      </p:sp>
    </p:spTree>
    <p:extLst>
      <p:ext uri="{BB962C8B-B14F-4D97-AF65-F5344CB8AC3E}">
        <p14:creationId xmlns:p14="http://schemas.microsoft.com/office/powerpoint/2010/main" val="398378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Hardcoded profiles – customer and admin</a:t>
            </a:r>
          </a:p>
          <a:p>
            <a:r>
              <a:rPr lang="en-US" dirty="0"/>
              <a:t>Customer – sees own transactions</a:t>
            </a:r>
          </a:p>
          <a:p>
            <a:r>
              <a:rPr lang="en-US" dirty="0"/>
              <a:t>Admin – sees all transactions, can manage users; verify and approve</a:t>
            </a:r>
          </a:p>
          <a:p>
            <a:r>
              <a:rPr lang="en-US" dirty="0"/>
              <a:t>Enhancement – supervisor verify on payments</a:t>
            </a:r>
          </a:p>
        </p:txBody>
      </p:sp>
    </p:spTree>
    <p:extLst>
      <p:ext uri="{BB962C8B-B14F-4D97-AF65-F5344CB8AC3E}">
        <p14:creationId xmlns:p14="http://schemas.microsoft.com/office/powerpoint/2010/main" val="323056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bean: id, number, name, address (4 lines), currency (XML/</a:t>
            </a:r>
            <a:r>
              <a:rPr lang="en-US" dirty="0" err="1"/>
              <a:t>cfg</a:t>
            </a:r>
            <a:r>
              <a:rPr lang="en-US" dirty="0"/>
              <a:t>), status (ACTIVE/BLOCKED/BLOCK DEBIT/BLOCK CREDIT/CLOSED)</a:t>
            </a:r>
          </a:p>
          <a:p>
            <a:r>
              <a:rPr lang="en-US" dirty="0"/>
              <a:t>pages: enter,  list-&gt;view, modify, delete</a:t>
            </a:r>
            <a:endParaRPr lang="en-US" strike="sngStrike" dirty="0"/>
          </a:p>
          <a:p>
            <a:r>
              <a:rPr lang="en-US" dirty="0"/>
              <a:t>audit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31027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bean: id, debit account, credit account, date/time, amount, currency, status (Verify-&gt;Approve-&gt;[Authorize]-&gt;Completed, Cancelled, </a:t>
            </a:r>
            <a:r>
              <a:rPr lang="en-US" dirty="0" err="1"/>
              <a:t>etc</a:t>
            </a:r>
            <a:r>
              <a:rPr lang="en-US" dirty="0"/>
              <a:t>), reference</a:t>
            </a:r>
            <a:r>
              <a:rPr lang="en-US" strike="sngStrike" dirty="0"/>
              <a:t>s</a:t>
            </a:r>
          </a:p>
          <a:p>
            <a:r>
              <a:rPr lang="en-US" dirty="0"/>
              <a:t>pages: list-&gt;view, enter, verify, approve, authorize</a:t>
            </a:r>
            <a:endParaRPr lang="en-US" strike="sngStrike" dirty="0"/>
          </a:p>
          <a:p>
            <a:r>
              <a:rPr lang="en-US" dirty="0"/>
              <a:t>balance updates:</a:t>
            </a:r>
          </a:p>
          <a:p>
            <a:pPr lvl="1"/>
            <a:r>
              <a:rPr lang="en-US" dirty="0"/>
              <a:t>Increase/decrease Available amount for the debit/credit accounts when it reaches Completed status</a:t>
            </a:r>
          </a:p>
          <a:p>
            <a:pPr lvl="1"/>
            <a:r>
              <a:rPr lang="en-US" dirty="0"/>
              <a:t>transactional - payment update, balance table inserts - one </a:t>
            </a:r>
            <a:r>
              <a:rPr lang="en-US" dirty="0" err="1"/>
              <a:t>session.beginTransaction</a:t>
            </a:r>
            <a:r>
              <a:rPr lang="en-US" dirty="0"/>
              <a:t>)</a:t>
            </a:r>
          </a:p>
          <a:p>
            <a:r>
              <a:rPr lang="en-US" dirty="0"/>
              <a:t>balance check: insufficient Available balance causes payment to be routed to Authorize</a:t>
            </a:r>
          </a:p>
        </p:txBody>
      </p:sp>
    </p:spTree>
    <p:extLst>
      <p:ext uri="{BB962C8B-B14F-4D97-AF65-F5344CB8AC3E}">
        <p14:creationId xmlns:p14="http://schemas.microsoft.com/office/powerpoint/2010/main" val="412656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bean: id, account, date/time, available</a:t>
            </a:r>
          </a:p>
          <a:p>
            <a:r>
              <a:rPr lang="en-US" dirty="0"/>
              <a:t>pages: list-&gt;view (by account, date range)</a:t>
            </a:r>
            <a:endParaRPr lang="en-US" strike="sngStrike" dirty="0"/>
          </a:p>
          <a:p>
            <a:r>
              <a:rPr lang="en-US" dirty="0"/>
              <a:t>audit - keep old versions (only INSERT), query latest by timestamp or id</a:t>
            </a:r>
          </a:p>
          <a:p>
            <a:r>
              <a:rPr lang="en-US" dirty="0"/>
              <a:t>account overview page: available balance, transaction list</a:t>
            </a:r>
          </a:p>
        </p:txBody>
      </p:sp>
    </p:spTree>
    <p:extLst>
      <p:ext uri="{BB962C8B-B14F-4D97-AF65-F5344CB8AC3E}">
        <p14:creationId xmlns:p14="http://schemas.microsoft.com/office/powerpoint/2010/main" val="245300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B7DD-DB76-45DE-9E97-169BF12B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Enhancements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0C02-AD82-4BDA-9FE0-B6DECB22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Automated Testing and Continuous Integration</a:t>
            </a:r>
          </a:p>
          <a:p>
            <a:r>
              <a:rPr lang="en-US" dirty="0"/>
              <a:t>Performance (benchmark, stress-testing, tuning, multi-threading, latency)</a:t>
            </a:r>
          </a:p>
          <a:p>
            <a:r>
              <a:rPr lang="en-US" dirty="0"/>
              <a:t>Mobile application (client)</a:t>
            </a:r>
          </a:p>
          <a:p>
            <a:r>
              <a:rPr lang="en-US" dirty="0"/>
              <a:t>Data warehousing and big data analytics</a:t>
            </a:r>
          </a:p>
          <a:p>
            <a:r>
              <a:rPr lang="en-US" dirty="0"/>
              <a:t>Payment fraud prevention (basic stop lists, velocity, machine learning patterns)</a:t>
            </a:r>
          </a:p>
          <a:p>
            <a:r>
              <a:rPr lang="en-US" dirty="0"/>
              <a:t>Security and vulnerability testing</a:t>
            </a:r>
          </a:p>
          <a:p>
            <a:r>
              <a:rPr lang="en-US" dirty="0"/>
              <a:t>Distributed ledger based interface (blockchain, Hyperledger)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84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493</Words>
  <Application>Microsoft Office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Instructiuni</vt:lpstr>
      <vt:lpstr>MAIN PAGE</vt:lpstr>
      <vt:lpstr>Audit</vt:lpstr>
      <vt:lpstr>USERS</vt:lpstr>
      <vt:lpstr>PROFILES</vt:lpstr>
      <vt:lpstr>ACCOUNTS</vt:lpstr>
      <vt:lpstr>PAYMENTS</vt:lpstr>
      <vt:lpstr>BALANCES</vt:lpstr>
      <vt:lpstr>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</dc:title>
  <dc:creator>Adrian Carcu</dc:creator>
  <cp:lastModifiedBy>montran</cp:lastModifiedBy>
  <cp:revision>51</cp:revision>
  <cp:lastPrinted>2018-07-16T12:42:15Z</cp:lastPrinted>
  <dcterms:created xsi:type="dcterms:W3CDTF">2017-08-24T09:17:19Z</dcterms:created>
  <dcterms:modified xsi:type="dcterms:W3CDTF">2019-07-04T14:47:52Z</dcterms:modified>
</cp:coreProperties>
</file>