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66" r:id="rId2"/>
  </p:sldIdLst>
  <p:sldSz cx="30275213" cy="21383625"/>
  <p:notesSz cx="20926425" cy="298180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3" pos="6678" userDrawn="1">
          <p15:clr>
            <a:srgbClr val="A4A3A4"/>
          </p15:clr>
        </p15:guide>
        <p15:guide id="4" pos="12393" userDrawn="1">
          <p15:clr>
            <a:srgbClr val="A4A3A4"/>
          </p15:clr>
        </p15:guide>
        <p15:guide id="5" orient="horz" pos="9003" userDrawn="1">
          <p15:clr>
            <a:srgbClr val="A4A3A4"/>
          </p15:clr>
        </p15:guide>
        <p15:guide id="6" orient="horz" pos="12949" userDrawn="1">
          <p15:clr>
            <a:srgbClr val="A4A3A4"/>
          </p15:clr>
        </p15:guide>
        <p15:guide id="7" pos="464" userDrawn="1">
          <p15:clr>
            <a:srgbClr val="A4A3A4"/>
          </p15:clr>
        </p15:guide>
        <p15:guide id="8" pos="18607" userDrawn="1">
          <p15:clr>
            <a:srgbClr val="A4A3A4"/>
          </p15:clr>
        </p15:guide>
        <p15:guide id="9" orient="horz" pos="2086" userDrawn="1">
          <p15:clr>
            <a:srgbClr val="A4A3A4"/>
          </p15:clr>
        </p15:guide>
        <p15:guide id="10" orient="horz" pos="3923" userDrawn="1">
          <p15:clr>
            <a:srgbClr val="A4A3A4"/>
          </p15:clr>
        </p15:guide>
        <p15:guide id="11" pos="6224" userDrawn="1">
          <p15:clr>
            <a:srgbClr val="A4A3A4"/>
          </p15:clr>
        </p15:guide>
        <p15:guide id="12" pos="12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FF"/>
    <a:srgbClr val="7F00FF"/>
    <a:srgbClr val="00677D"/>
    <a:srgbClr val="1598AC"/>
    <a:srgbClr val="25576A"/>
    <a:srgbClr val="CDE4C4"/>
    <a:srgbClr val="55ADCC"/>
    <a:srgbClr val="78C6BF"/>
    <a:srgbClr val="D4ECCB"/>
    <a:srgbClr val="328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947" autoAdjust="0"/>
  </p:normalViewPr>
  <p:slideViewPr>
    <p:cSldViewPr snapToGrid="0" showGuides="1">
      <p:cViewPr varScale="1">
        <p:scale>
          <a:sx n="50" d="100"/>
          <a:sy n="50" d="100"/>
        </p:scale>
        <p:origin x="1620" y="54"/>
      </p:cViewPr>
      <p:guideLst>
        <p:guide orient="horz" pos="2381"/>
        <p:guide pos="6678"/>
        <p:guide pos="12393"/>
        <p:guide orient="horz" pos="9003"/>
        <p:guide orient="horz" pos="12949"/>
        <p:guide pos="464"/>
        <p:guide pos="18607"/>
        <p:guide orient="horz" pos="2086"/>
        <p:guide orient="horz" pos="3923"/>
        <p:guide pos="6224"/>
        <p:guide pos="12847"/>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4228C6-EF9F-429C-B007-590723DBDCB6}" type="doc">
      <dgm:prSet loTypeId="urn:microsoft.com/office/officeart/2005/8/layout/hProcess9" loCatId="process" qsTypeId="urn:microsoft.com/office/officeart/2005/8/quickstyle/simple2" qsCatId="simple" csTypeId="urn:microsoft.com/office/officeart/2005/8/colors/accent1_2" csCatId="accent1" phldr="1"/>
      <dgm:spPr/>
      <dgm:t>
        <a:bodyPr/>
        <a:lstStyle/>
        <a:p>
          <a:endParaRPr lang="en-NZ"/>
        </a:p>
      </dgm:t>
    </dgm:pt>
    <dgm:pt modelId="{A572D180-752B-4ACA-A0CD-D0C781E61F38}">
      <dgm:prSet phldrT="[Text]" custT="1"/>
      <dgm:spPr>
        <a:xfrm>
          <a:off x="2411" y="960120"/>
          <a:ext cx="1054149" cy="1280160"/>
        </a:xfrm>
        <a:prstGeom prst="roundRect">
          <a:avLst/>
        </a:prstGeom>
        <a:solidFill>
          <a:srgbClr val="0070C0"/>
        </a:solidFill>
        <a:ln w="19050" cap="flat" cmpd="sng" algn="ctr">
          <a:solidFill>
            <a:sysClr val="window" lastClr="FFFFFF">
              <a:hueOff val="0"/>
              <a:satOff val="0"/>
              <a:lumOff val="0"/>
              <a:alphaOff val="0"/>
            </a:sysClr>
          </a:solidFill>
          <a:prstDash val="solid"/>
          <a:miter lim="800000"/>
        </a:ln>
        <a:effectLst/>
      </dgm:spPr>
      <dgm:t>
        <a:bodyPr/>
        <a:lstStyle/>
        <a:p>
          <a:pPr algn="ctr">
            <a:buNone/>
          </a:pPr>
          <a:r>
            <a:rPr lang="en-NZ" sz="2400" dirty="0">
              <a:solidFill>
                <a:sysClr val="window" lastClr="FFFFFF"/>
              </a:solidFill>
              <a:latin typeface="Segoe UI"/>
              <a:ea typeface="+mn-ea"/>
              <a:cs typeface="+mn-cs"/>
            </a:rPr>
            <a:t>Connect to SQL Server &amp; Setup tSQLt</a:t>
          </a:r>
        </a:p>
      </dgm:t>
    </dgm:pt>
    <dgm:pt modelId="{B9FE3173-E639-4F11-834B-4E2C6D96A98D}" type="parTrans" cxnId="{BC5420BE-589D-4445-98C8-C5F6887CA5F5}">
      <dgm:prSet/>
      <dgm:spPr/>
      <dgm:t>
        <a:bodyPr/>
        <a:lstStyle/>
        <a:p>
          <a:pPr algn="ctr"/>
          <a:endParaRPr lang="en-NZ" sz="2400"/>
        </a:p>
      </dgm:t>
    </dgm:pt>
    <dgm:pt modelId="{049FF6C4-E740-4785-B1CF-32EE8F4FC10A}" type="sibTrans" cxnId="{BC5420BE-589D-4445-98C8-C5F6887CA5F5}">
      <dgm:prSet/>
      <dgm:spPr/>
      <dgm:t>
        <a:bodyPr/>
        <a:lstStyle/>
        <a:p>
          <a:pPr algn="ctr"/>
          <a:endParaRPr lang="en-NZ" sz="2400"/>
        </a:p>
      </dgm:t>
    </dgm:pt>
    <dgm:pt modelId="{1C7EE9A8-8EA3-4E90-9F80-5A38F2AD6482}">
      <dgm:prSet phldrT="[Text]" custT="1"/>
      <dgm:spPr>
        <a:xfrm>
          <a:off x="1109268" y="960120"/>
          <a:ext cx="1054149" cy="1280160"/>
        </a:xfrm>
        <a:prstGeom prst="roundRect">
          <a:avLst/>
        </a:prstGeom>
        <a:solidFill>
          <a:srgbClr val="0070C0"/>
        </a:solidFill>
        <a:ln w="19050" cap="flat" cmpd="sng" algn="ctr">
          <a:solidFill>
            <a:sysClr val="window" lastClr="FFFFFF">
              <a:hueOff val="0"/>
              <a:satOff val="0"/>
              <a:lumOff val="0"/>
              <a:alphaOff val="0"/>
            </a:sysClr>
          </a:solidFill>
          <a:prstDash val="solid"/>
          <a:miter lim="800000"/>
        </a:ln>
        <a:effectLst/>
      </dgm:spPr>
      <dgm:t>
        <a:bodyPr/>
        <a:lstStyle/>
        <a:p>
          <a:pPr algn="ctr">
            <a:buNone/>
          </a:pPr>
          <a:r>
            <a:rPr lang="en-NZ" sz="2400" dirty="0">
              <a:solidFill>
                <a:sysClr val="window" lastClr="FFFFFF"/>
              </a:solidFill>
              <a:latin typeface="Segoe UI"/>
              <a:ea typeface="+mn-ea"/>
              <a:cs typeface="+mn-cs"/>
            </a:rPr>
            <a:t>Upload Model Answer Script</a:t>
          </a:r>
        </a:p>
      </dgm:t>
    </dgm:pt>
    <dgm:pt modelId="{396E7D4F-7071-49BE-92AA-FE770A959FD6}" type="parTrans" cxnId="{F746D001-FD3A-4421-95F1-6B18451CBEEB}">
      <dgm:prSet/>
      <dgm:spPr/>
      <dgm:t>
        <a:bodyPr/>
        <a:lstStyle/>
        <a:p>
          <a:pPr algn="ctr"/>
          <a:endParaRPr lang="en-NZ" sz="2400"/>
        </a:p>
      </dgm:t>
    </dgm:pt>
    <dgm:pt modelId="{73D11289-7AF0-487A-AA09-388F279A0866}" type="sibTrans" cxnId="{F746D001-FD3A-4421-95F1-6B18451CBEEB}">
      <dgm:prSet/>
      <dgm:spPr/>
      <dgm:t>
        <a:bodyPr/>
        <a:lstStyle/>
        <a:p>
          <a:pPr algn="ctr"/>
          <a:endParaRPr lang="en-NZ" sz="2400"/>
        </a:p>
      </dgm:t>
    </dgm:pt>
    <dgm:pt modelId="{35A6E181-397B-47CB-A02E-D8FF7D7E4189}">
      <dgm:prSet phldrT="[Text]" custT="1"/>
      <dgm:spPr>
        <a:xfrm>
          <a:off x="2216125" y="960120"/>
          <a:ext cx="1054149" cy="1280160"/>
        </a:xfrm>
        <a:prstGeom prst="roundRect">
          <a:avLst/>
        </a:prstGeom>
        <a:solidFill>
          <a:srgbClr val="0070C0"/>
        </a:solidFill>
        <a:ln w="19050" cap="flat" cmpd="sng" algn="ctr">
          <a:solidFill>
            <a:sysClr val="window" lastClr="FFFFFF">
              <a:hueOff val="0"/>
              <a:satOff val="0"/>
              <a:lumOff val="0"/>
              <a:alphaOff val="0"/>
            </a:sysClr>
          </a:solidFill>
          <a:prstDash val="solid"/>
          <a:miter lim="800000"/>
        </a:ln>
        <a:effectLst/>
      </dgm:spPr>
      <dgm:t>
        <a:bodyPr/>
        <a:lstStyle/>
        <a:p>
          <a:pPr algn="ctr">
            <a:buNone/>
          </a:pPr>
          <a:r>
            <a:rPr lang="en-NZ" sz="2400" dirty="0">
              <a:solidFill>
                <a:sysClr val="window" lastClr="FFFFFF"/>
              </a:solidFill>
              <a:latin typeface="Segoe UI"/>
              <a:ea typeface="+mn-ea"/>
              <a:cs typeface="+mn-cs"/>
            </a:rPr>
            <a:t>Upload Testing Script (tSQLt)</a:t>
          </a:r>
        </a:p>
      </dgm:t>
    </dgm:pt>
    <dgm:pt modelId="{474AFA26-D865-464A-BF30-7BEB2B44D9EE}" type="parTrans" cxnId="{EED9B073-FD6B-4952-A2FE-D1D54B1681A1}">
      <dgm:prSet/>
      <dgm:spPr/>
      <dgm:t>
        <a:bodyPr/>
        <a:lstStyle/>
        <a:p>
          <a:pPr algn="ctr"/>
          <a:endParaRPr lang="en-NZ" sz="2400"/>
        </a:p>
      </dgm:t>
    </dgm:pt>
    <dgm:pt modelId="{FC24AF7E-B2F5-49E7-8E04-D57E7024753A}" type="sibTrans" cxnId="{EED9B073-FD6B-4952-A2FE-D1D54B1681A1}">
      <dgm:prSet/>
      <dgm:spPr/>
      <dgm:t>
        <a:bodyPr/>
        <a:lstStyle/>
        <a:p>
          <a:pPr algn="ctr"/>
          <a:endParaRPr lang="en-NZ" sz="2400"/>
        </a:p>
      </dgm:t>
    </dgm:pt>
    <dgm:pt modelId="{B6E21A78-BB51-4C10-8216-A966C8CFF0B6}">
      <dgm:prSet phldrT="[Text]" custT="1"/>
      <dgm:spPr>
        <a:xfrm>
          <a:off x="3322982" y="960120"/>
          <a:ext cx="1054149" cy="1280160"/>
        </a:xfrm>
        <a:prstGeom prst="roundRect">
          <a:avLst/>
        </a:prstGeom>
        <a:solidFill>
          <a:srgbClr val="0070C0"/>
        </a:solidFill>
        <a:ln w="19050" cap="flat" cmpd="sng" algn="ctr">
          <a:solidFill>
            <a:sysClr val="window" lastClr="FFFFFF">
              <a:hueOff val="0"/>
              <a:satOff val="0"/>
              <a:lumOff val="0"/>
              <a:alphaOff val="0"/>
            </a:sysClr>
          </a:solidFill>
          <a:prstDash val="solid"/>
          <a:miter lim="800000"/>
        </a:ln>
        <a:effectLst/>
      </dgm:spPr>
      <dgm:t>
        <a:bodyPr/>
        <a:lstStyle/>
        <a:p>
          <a:pPr algn="ctr">
            <a:buNone/>
          </a:pPr>
          <a:r>
            <a:rPr lang="en-NZ" sz="2000" dirty="0">
              <a:solidFill>
                <a:sysClr val="window" lastClr="FFFFFF"/>
              </a:solidFill>
              <a:latin typeface="Segoe UI"/>
              <a:ea typeface="+mn-ea"/>
              <a:cs typeface="+mn-cs"/>
            </a:rPr>
            <a:t>Select Directory with Student Answers and Bulk Test All</a:t>
          </a:r>
        </a:p>
      </dgm:t>
    </dgm:pt>
    <dgm:pt modelId="{73AA2270-69B8-41D5-8FF1-21604A59C71D}" type="parTrans" cxnId="{E49355EF-1454-4FAB-9CB8-1DF95A007E32}">
      <dgm:prSet/>
      <dgm:spPr/>
      <dgm:t>
        <a:bodyPr/>
        <a:lstStyle/>
        <a:p>
          <a:pPr algn="ctr"/>
          <a:endParaRPr lang="en-NZ" sz="2400"/>
        </a:p>
      </dgm:t>
    </dgm:pt>
    <dgm:pt modelId="{5526E28D-2AFB-4134-BDE0-254676849DA8}" type="sibTrans" cxnId="{E49355EF-1454-4FAB-9CB8-1DF95A007E32}">
      <dgm:prSet/>
      <dgm:spPr/>
      <dgm:t>
        <a:bodyPr/>
        <a:lstStyle/>
        <a:p>
          <a:pPr algn="ctr"/>
          <a:endParaRPr lang="en-NZ" sz="2400"/>
        </a:p>
      </dgm:t>
    </dgm:pt>
    <dgm:pt modelId="{3E208B41-6D79-4C7F-93BB-ACCB4AD4A8E5}">
      <dgm:prSet custT="1"/>
      <dgm:spPr>
        <a:xfrm>
          <a:off x="4429839" y="960120"/>
          <a:ext cx="1054149" cy="1280160"/>
        </a:xfrm>
        <a:prstGeom prst="roundRect">
          <a:avLst/>
        </a:prstGeom>
        <a:solidFill>
          <a:srgbClr val="0070C0"/>
        </a:solidFill>
        <a:ln w="19050" cap="flat" cmpd="sng" algn="ctr">
          <a:solidFill>
            <a:sysClr val="window" lastClr="FFFFFF">
              <a:hueOff val="0"/>
              <a:satOff val="0"/>
              <a:lumOff val="0"/>
              <a:alphaOff val="0"/>
            </a:sysClr>
          </a:solidFill>
          <a:prstDash val="solid"/>
          <a:miter lim="800000"/>
        </a:ln>
        <a:effectLst/>
      </dgm:spPr>
      <dgm:t>
        <a:bodyPr/>
        <a:lstStyle/>
        <a:p>
          <a:pPr algn="ctr">
            <a:buNone/>
          </a:pPr>
          <a:r>
            <a:rPr lang="en-NZ" sz="2000" dirty="0">
              <a:solidFill>
                <a:sysClr val="window" lastClr="FFFFFF"/>
              </a:solidFill>
              <a:latin typeface="Segoe UI"/>
              <a:ea typeface="+mn-ea"/>
              <a:cs typeface="+mn-cs"/>
            </a:rPr>
            <a:t>Check Student Marked Results &amp; Feedback</a:t>
          </a:r>
        </a:p>
      </dgm:t>
    </dgm:pt>
    <dgm:pt modelId="{48764DA7-0E86-4CEE-B312-B7E6F899C49C}" type="parTrans" cxnId="{BD4B4F33-D237-422A-BB51-2D9E6D06CCCD}">
      <dgm:prSet/>
      <dgm:spPr/>
      <dgm:t>
        <a:bodyPr/>
        <a:lstStyle/>
        <a:p>
          <a:pPr algn="ctr"/>
          <a:endParaRPr lang="en-NZ" sz="2400"/>
        </a:p>
      </dgm:t>
    </dgm:pt>
    <dgm:pt modelId="{E981AF02-4EBF-45C3-92DD-02E7D1F54B0B}" type="sibTrans" cxnId="{BD4B4F33-D237-422A-BB51-2D9E6D06CCCD}">
      <dgm:prSet/>
      <dgm:spPr/>
      <dgm:t>
        <a:bodyPr/>
        <a:lstStyle/>
        <a:p>
          <a:pPr algn="ctr"/>
          <a:endParaRPr lang="en-NZ" sz="2400"/>
        </a:p>
      </dgm:t>
    </dgm:pt>
    <dgm:pt modelId="{FA56293E-9029-4A7D-BB2D-148A9E39FC1B}" type="pres">
      <dgm:prSet presAssocID="{224228C6-EF9F-429C-B007-590723DBDCB6}" presName="CompostProcess" presStyleCnt="0">
        <dgm:presLayoutVars>
          <dgm:dir/>
          <dgm:resizeHandles val="exact"/>
        </dgm:presLayoutVars>
      </dgm:prSet>
      <dgm:spPr/>
    </dgm:pt>
    <dgm:pt modelId="{1E161E58-4C7B-4B99-B170-803C852E5BD8}" type="pres">
      <dgm:prSet presAssocID="{224228C6-EF9F-429C-B007-590723DBDCB6}" presName="arrow" presStyleLbl="bgShp" presStyleIdx="0" presStyleCnt="1" custLinFactNeighborX="0" custLinFactNeighborY="-2665"/>
      <dgm:spPr>
        <a:xfrm>
          <a:off x="411479" y="0"/>
          <a:ext cx="4663440" cy="3200400"/>
        </a:xfrm>
        <a:prstGeom prst="rightArrow">
          <a:avLst/>
        </a:prstGeom>
        <a:solidFill>
          <a:srgbClr val="0070C0">
            <a:alpha val="50000"/>
          </a:srgbClr>
        </a:solidFill>
        <a:ln>
          <a:noFill/>
        </a:ln>
        <a:effectLst/>
      </dgm:spPr>
    </dgm:pt>
    <dgm:pt modelId="{9AE4552E-CC4B-47FC-B688-9B289F094E29}" type="pres">
      <dgm:prSet presAssocID="{224228C6-EF9F-429C-B007-590723DBDCB6}" presName="linearProcess" presStyleCnt="0"/>
      <dgm:spPr/>
    </dgm:pt>
    <dgm:pt modelId="{6A349AC2-7BF6-42E6-83D7-0DD5978E4302}" type="pres">
      <dgm:prSet presAssocID="{A572D180-752B-4ACA-A0CD-D0C781E61F38}" presName="textNode" presStyleLbl="node1" presStyleIdx="0" presStyleCnt="5">
        <dgm:presLayoutVars>
          <dgm:bulletEnabled val="1"/>
        </dgm:presLayoutVars>
      </dgm:prSet>
      <dgm:spPr>
        <a:prstGeom prst="rect">
          <a:avLst/>
        </a:prstGeom>
      </dgm:spPr>
    </dgm:pt>
    <dgm:pt modelId="{A8160651-43BF-4926-A6F3-B26D620FFC54}" type="pres">
      <dgm:prSet presAssocID="{049FF6C4-E740-4785-B1CF-32EE8F4FC10A}" presName="sibTrans" presStyleCnt="0"/>
      <dgm:spPr/>
    </dgm:pt>
    <dgm:pt modelId="{10F9E918-D9EE-4F5D-A02E-E784032EDC72}" type="pres">
      <dgm:prSet presAssocID="{1C7EE9A8-8EA3-4E90-9F80-5A38F2AD6482}" presName="textNode" presStyleLbl="node1" presStyleIdx="1" presStyleCnt="5">
        <dgm:presLayoutVars>
          <dgm:bulletEnabled val="1"/>
        </dgm:presLayoutVars>
      </dgm:prSet>
      <dgm:spPr>
        <a:prstGeom prst="rect">
          <a:avLst/>
        </a:prstGeom>
      </dgm:spPr>
    </dgm:pt>
    <dgm:pt modelId="{9C6073B3-C836-4F5F-9AAA-E63D5AC8E652}" type="pres">
      <dgm:prSet presAssocID="{73D11289-7AF0-487A-AA09-388F279A0866}" presName="sibTrans" presStyleCnt="0"/>
      <dgm:spPr/>
    </dgm:pt>
    <dgm:pt modelId="{F95F34D4-F285-4AD6-8014-FA0621C9D189}" type="pres">
      <dgm:prSet presAssocID="{35A6E181-397B-47CB-A02E-D8FF7D7E4189}" presName="textNode" presStyleLbl="node1" presStyleIdx="2" presStyleCnt="5">
        <dgm:presLayoutVars>
          <dgm:bulletEnabled val="1"/>
        </dgm:presLayoutVars>
      </dgm:prSet>
      <dgm:spPr>
        <a:prstGeom prst="rect">
          <a:avLst/>
        </a:prstGeom>
      </dgm:spPr>
    </dgm:pt>
    <dgm:pt modelId="{3C504A70-DC50-4841-935D-6F7F2FE73B4F}" type="pres">
      <dgm:prSet presAssocID="{FC24AF7E-B2F5-49E7-8E04-D57E7024753A}" presName="sibTrans" presStyleCnt="0"/>
      <dgm:spPr/>
    </dgm:pt>
    <dgm:pt modelId="{33BFC115-EDAF-4E95-B009-4B65AB848D14}" type="pres">
      <dgm:prSet presAssocID="{B6E21A78-BB51-4C10-8216-A966C8CFF0B6}" presName="textNode" presStyleLbl="node1" presStyleIdx="3" presStyleCnt="5">
        <dgm:presLayoutVars>
          <dgm:bulletEnabled val="1"/>
        </dgm:presLayoutVars>
      </dgm:prSet>
      <dgm:spPr>
        <a:prstGeom prst="rect">
          <a:avLst/>
        </a:prstGeom>
      </dgm:spPr>
    </dgm:pt>
    <dgm:pt modelId="{48F252D1-0D7A-41B2-B239-1E253CC0AD46}" type="pres">
      <dgm:prSet presAssocID="{5526E28D-2AFB-4134-BDE0-254676849DA8}" presName="sibTrans" presStyleCnt="0"/>
      <dgm:spPr/>
    </dgm:pt>
    <dgm:pt modelId="{0AE54497-2CD8-429A-88BC-0C036BFCE7CD}" type="pres">
      <dgm:prSet presAssocID="{3E208B41-6D79-4C7F-93BB-ACCB4AD4A8E5}" presName="textNode" presStyleLbl="node1" presStyleIdx="4" presStyleCnt="5">
        <dgm:presLayoutVars>
          <dgm:bulletEnabled val="1"/>
        </dgm:presLayoutVars>
      </dgm:prSet>
      <dgm:spPr>
        <a:prstGeom prst="rect">
          <a:avLst/>
        </a:prstGeom>
      </dgm:spPr>
    </dgm:pt>
  </dgm:ptLst>
  <dgm:cxnLst>
    <dgm:cxn modelId="{F746D001-FD3A-4421-95F1-6B18451CBEEB}" srcId="{224228C6-EF9F-429C-B007-590723DBDCB6}" destId="{1C7EE9A8-8EA3-4E90-9F80-5A38F2AD6482}" srcOrd="1" destOrd="0" parTransId="{396E7D4F-7071-49BE-92AA-FE770A959FD6}" sibTransId="{73D11289-7AF0-487A-AA09-388F279A0866}"/>
    <dgm:cxn modelId="{FF310206-38A2-476D-B4A2-FAE93921E456}" type="presOf" srcId="{224228C6-EF9F-429C-B007-590723DBDCB6}" destId="{FA56293E-9029-4A7D-BB2D-148A9E39FC1B}" srcOrd="0" destOrd="0" presId="urn:microsoft.com/office/officeart/2005/8/layout/hProcess9"/>
    <dgm:cxn modelId="{BD4B4F33-D237-422A-BB51-2D9E6D06CCCD}" srcId="{224228C6-EF9F-429C-B007-590723DBDCB6}" destId="{3E208B41-6D79-4C7F-93BB-ACCB4AD4A8E5}" srcOrd="4" destOrd="0" parTransId="{48764DA7-0E86-4CEE-B312-B7E6F899C49C}" sibTransId="{E981AF02-4EBF-45C3-92DD-02E7D1F54B0B}"/>
    <dgm:cxn modelId="{2E9A7939-7BF1-43DC-AAB6-0628A7522C1B}" type="presOf" srcId="{35A6E181-397B-47CB-A02E-D8FF7D7E4189}" destId="{F95F34D4-F285-4AD6-8014-FA0621C9D189}" srcOrd="0" destOrd="0" presId="urn:microsoft.com/office/officeart/2005/8/layout/hProcess9"/>
    <dgm:cxn modelId="{EED9B073-FD6B-4952-A2FE-D1D54B1681A1}" srcId="{224228C6-EF9F-429C-B007-590723DBDCB6}" destId="{35A6E181-397B-47CB-A02E-D8FF7D7E4189}" srcOrd="2" destOrd="0" parTransId="{474AFA26-D865-464A-BF30-7BEB2B44D9EE}" sibTransId="{FC24AF7E-B2F5-49E7-8E04-D57E7024753A}"/>
    <dgm:cxn modelId="{49F8147B-68C1-44D8-BBB7-0703D066DF8E}" type="presOf" srcId="{B6E21A78-BB51-4C10-8216-A966C8CFF0B6}" destId="{33BFC115-EDAF-4E95-B009-4B65AB848D14}" srcOrd="0" destOrd="0" presId="urn:microsoft.com/office/officeart/2005/8/layout/hProcess9"/>
    <dgm:cxn modelId="{12A9A682-93FE-4C4A-BE04-1CC62BEB26BA}" type="presOf" srcId="{1C7EE9A8-8EA3-4E90-9F80-5A38F2AD6482}" destId="{10F9E918-D9EE-4F5D-A02E-E784032EDC72}" srcOrd="0" destOrd="0" presId="urn:microsoft.com/office/officeart/2005/8/layout/hProcess9"/>
    <dgm:cxn modelId="{9A387E89-B0EC-4C4B-8735-B4D63682698F}" type="presOf" srcId="{A572D180-752B-4ACA-A0CD-D0C781E61F38}" destId="{6A349AC2-7BF6-42E6-83D7-0DD5978E4302}" srcOrd="0" destOrd="0" presId="urn:microsoft.com/office/officeart/2005/8/layout/hProcess9"/>
    <dgm:cxn modelId="{F9343499-879C-4C65-B07A-E44B66EE907F}" type="presOf" srcId="{3E208B41-6D79-4C7F-93BB-ACCB4AD4A8E5}" destId="{0AE54497-2CD8-429A-88BC-0C036BFCE7CD}" srcOrd="0" destOrd="0" presId="urn:microsoft.com/office/officeart/2005/8/layout/hProcess9"/>
    <dgm:cxn modelId="{BC5420BE-589D-4445-98C8-C5F6887CA5F5}" srcId="{224228C6-EF9F-429C-B007-590723DBDCB6}" destId="{A572D180-752B-4ACA-A0CD-D0C781E61F38}" srcOrd="0" destOrd="0" parTransId="{B9FE3173-E639-4F11-834B-4E2C6D96A98D}" sibTransId="{049FF6C4-E740-4785-B1CF-32EE8F4FC10A}"/>
    <dgm:cxn modelId="{E49355EF-1454-4FAB-9CB8-1DF95A007E32}" srcId="{224228C6-EF9F-429C-B007-590723DBDCB6}" destId="{B6E21A78-BB51-4C10-8216-A966C8CFF0B6}" srcOrd="3" destOrd="0" parTransId="{73AA2270-69B8-41D5-8FF1-21604A59C71D}" sibTransId="{5526E28D-2AFB-4134-BDE0-254676849DA8}"/>
    <dgm:cxn modelId="{E9119021-1202-41D3-9630-48DF92145BD4}" type="presParOf" srcId="{FA56293E-9029-4A7D-BB2D-148A9E39FC1B}" destId="{1E161E58-4C7B-4B99-B170-803C852E5BD8}" srcOrd="0" destOrd="0" presId="urn:microsoft.com/office/officeart/2005/8/layout/hProcess9"/>
    <dgm:cxn modelId="{652ED97C-B98C-43A1-94F4-9B5C816B63CC}" type="presParOf" srcId="{FA56293E-9029-4A7D-BB2D-148A9E39FC1B}" destId="{9AE4552E-CC4B-47FC-B688-9B289F094E29}" srcOrd="1" destOrd="0" presId="urn:microsoft.com/office/officeart/2005/8/layout/hProcess9"/>
    <dgm:cxn modelId="{164C903A-C87C-4634-9B46-64F39269FC43}" type="presParOf" srcId="{9AE4552E-CC4B-47FC-B688-9B289F094E29}" destId="{6A349AC2-7BF6-42E6-83D7-0DD5978E4302}" srcOrd="0" destOrd="0" presId="urn:microsoft.com/office/officeart/2005/8/layout/hProcess9"/>
    <dgm:cxn modelId="{D397EB9A-8330-41B4-A6AC-FE8D715551BE}" type="presParOf" srcId="{9AE4552E-CC4B-47FC-B688-9B289F094E29}" destId="{A8160651-43BF-4926-A6F3-B26D620FFC54}" srcOrd="1" destOrd="0" presId="urn:microsoft.com/office/officeart/2005/8/layout/hProcess9"/>
    <dgm:cxn modelId="{5A989302-6FDC-459A-B45A-C964F66102AD}" type="presParOf" srcId="{9AE4552E-CC4B-47FC-B688-9B289F094E29}" destId="{10F9E918-D9EE-4F5D-A02E-E784032EDC72}" srcOrd="2" destOrd="0" presId="urn:microsoft.com/office/officeart/2005/8/layout/hProcess9"/>
    <dgm:cxn modelId="{EFEF86D5-F149-40BE-B790-66B442819882}" type="presParOf" srcId="{9AE4552E-CC4B-47FC-B688-9B289F094E29}" destId="{9C6073B3-C836-4F5F-9AAA-E63D5AC8E652}" srcOrd="3" destOrd="0" presId="urn:microsoft.com/office/officeart/2005/8/layout/hProcess9"/>
    <dgm:cxn modelId="{DAE6386C-A91F-4EC7-ADB5-FF8B9260A88C}" type="presParOf" srcId="{9AE4552E-CC4B-47FC-B688-9B289F094E29}" destId="{F95F34D4-F285-4AD6-8014-FA0621C9D189}" srcOrd="4" destOrd="0" presId="urn:microsoft.com/office/officeart/2005/8/layout/hProcess9"/>
    <dgm:cxn modelId="{5ECD8AB2-EB0D-4011-A1FB-CE5BB097225B}" type="presParOf" srcId="{9AE4552E-CC4B-47FC-B688-9B289F094E29}" destId="{3C504A70-DC50-4841-935D-6F7F2FE73B4F}" srcOrd="5" destOrd="0" presId="urn:microsoft.com/office/officeart/2005/8/layout/hProcess9"/>
    <dgm:cxn modelId="{B47E1A7F-8ED1-4E22-9DFC-8EE904004E97}" type="presParOf" srcId="{9AE4552E-CC4B-47FC-B688-9B289F094E29}" destId="{33BFC115-EDAF-4E95-B009-4B65AB848D14}" srcOrd="6" destOrd="0" presId="urn:microsoft.com/office/officeart/2005/8/layout/hProcess9"/>
    <dgm:cxn modelId="{DC97B370-C107-4F4C-B5CE-94D56418EB87}" type="presParOf" srcId="{9AE4552E-CC4B-47FC-B688-9B289F094E29}" destId="{48F252D1-0D7A-41B2-B239-1E253CC0AD46}" srcOrd="7" destOrd="0" presId="urn:microsoft.com/office/officeart/2005/8/layout/hProcess9"/>
    <dgm:cxn modelId="{8510E4A2-D824-4690-B525-92319DEB3494}" type="presParOf" srcId="{9AE4552E-CC4B-47FC-B688-9B289F094E29}" destId="{0AE54497-2CD8-429A-88BC-0C036BFCE7CD}"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771F47F-0ED1-4A50-A390-6A988900ED34}"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NZ"/>
        </a:p>
      </dgm:t>
    </dgm:pt>
    <dgm:pt modelId="{39798E94-2625-460F-B7D5-402893E186C2}">
      <dgm:prSet phldrT="[Text]" custT="1"/>
      <dgm:spPr>
        <a:solidFill>
          <a:srgbClr val="0070C0">
            <a:alpha val="75000"/>
          </a:srgbClr>
        </a:solidFill>
      </dgm:spPr>
      <dgm:t>
        <a:bodyPr/>
        <a:lstStyle/>
        <a:p>
          <a:r>
            <a:rPr lang="en-US" sz="2400" dirty="0">
              <a:latin typeface="Segoe UI" panose="020B0502040204020203" pitchFamily="34" charset="0"/>
              <a:cs typeface="Segoe UI" panose="020B0502040204020203" pitchFamily="34" charset="0"/>
            </a:rPr>
            <a:t>Support for Microsoft SQL Server 2017 and 2019</a:t>
          </a:r>
          <a:endParaRPr lang="en-NZ" sz="2400" dirty="0">
            <a:latin typeface="Segoe UI" panose="020B0502040204020203" pitchFamily="34" charset="0"/>
            <a:cs typeface="Segoe UI" panose="020B0502040204020203" pitchFamily="34" charset="0"/>
          </a:endParaRPr>
        </a:p>
      </dgm:t>
    </dgm:pt>
    <dgm:pt modelId="{C0490DA5-6978-444D-9C6C-73927CB675DA}" type="parTrans" cxnId="{73311F46-69B7-43AA-95D3-EC7CA999AC50}">
      <dgm:prSet/>
      <dgm:spPr/>
      <dgm:t>
        <a:bodyPr/>
        <a:lstStyle/>
        <a:p>
          <a:endParaRPr lang="en-NZ" sz="2400">
            <a:latin typeface="Segoe UI" panose="020B0502040204020203" pitchFamily="34" charset="0"/>
            <a:cs typeface="Segoe UI" panose="020B0502040204020203" pitchFamily="34" charset="0"/>
          </a:endParaRPr>
        </a:p>
      </dgm:t>
    </dgm:pt>
    <dgm:pt modelId="{15BF6842-7397-4D43-BD04-EF014F4DC3F8}" type="sibTrans" cxnId="{73311F46-69B7-43AA-95D3-EC7CA999AC50}">
      <dgm:prSet/>
      <dgm:spPr/>
      <dgm:t>
        <a:bodyPr/>
        <a:lstStyle/>
        <a:p>
          <a:endParaRPr lang="en-NZ" sz="2400">
            <a:latin typeface="Segoe UI" panose="020B0502040204020203" pitchFamily="34" charset="0"/>
            <a:cs typeface="Segoe UI" panose="020B0502040204020203" pitchFamily="34" charset="0"/>
          </a:endParaRPr>
        </a:p>
      </dgm:t>
    </dgm:pt>
    <dgm:pt modelId="{656BAC11-77DA-4D49-ACD0-EA6616FC7E29}">
      <dgm:prSet phldrT="[Text]" custT="1"/>
      <dgm:spPr>
        <a:solidFill>
          <a:srgbClr val="0070C0">
            <a:alpha val="75000"/>
          </a:srgbClr>
        </a:solidFill>
      </dgm:spPr>
      <dgm:t>
        <a:bodyPr/>
        <a:lstStyle/>
        <a:p>
          <a:r>
            <a:rPr lang="en-US" sz="2400" dirty="0">
              <a:latin typeface="Segoe UI" panose="020B0502040204020203" pitchFamily="34" charset="0"/>
              <a:cs typeface="Segoe UI" panose="020B0502040204020203" pitchFamily="34" charset="0"/>
            </a:rPr>
            <a:t>Deployed to Ara Computer Labs used for Database Courses</a:t>
          </a:r>
          <a:endParaRPr lang="en-NZ" sz="2400" dirty="0">
            <a:latin typeface="Segoe UI" panose="020B0502040204020203" pitchFamily="34" charset="0"/>
            <a:cs typeface="Segoe UI" panose="020B0502040204020203" pitchFamily="34" charset="0"/>
          </a:endParaRPr>
        </a:p>
      </dgm:t>
    </dgm:pt>
    <dgm:pt modelId="{ECDB5636-8836-4174-BA60-810A89659D0E}" type="parTrans" cxnId="{95937357-7B3D-46B4-ACBD-92D3050CA1C1}">
      <dgm:prSet/>
      <dgm:spPr/>
      <dgm:t>
        <a:bodyPr/>
        <a:lstStyle/>
        <a:p>
          <a:endParaRPr lang="en-NZ" sz="2400">
            <a:latin typeface="Segoe UI" panose="020B0502040204020203" pitchFamily="34" charset="0"/>
            <a:cs typeface="Segoe UI" panose="020B0502040204020203" pitchFamily="34" charset="0"/>
          </a:endParaRPr>
        </a:p>
      </dgm:t>
    </dgm:pt>
    <dgm:pt modelId="{0E6E2D13-F230-4E24-8A4D-7370DD03B68A}" type="sibTrans" cxnId="{95937357-7B3D-46B4-ACBD-92D3050CA1C1}">
      <dgm:prSet/>
      <dgm:spPr/>
      <dgm:t>
        <a:bodyPr/>
        <a:lstStyle/>
        <a:p>
          <a:endParaRPr lang="en-NZ" sz="2400">
            <a:latin typeface="Segoe UI" panose="020B0502040204020203" pitchFamily="34" charset="0"/>
            <a:cs typeface="Segoe UI" panose="020B0502040204020203" pitchFamily="34" charset="0"/>
          </a:endParaRPr>
        </a:p>
      </dgm:t>
    </dgm:pt>
    <dgm:pt modelId="{2FED63C4-4BD9-4FD1-A276-22FD4FAF46CC}">
      <dgm:prSet phldrT="[Text]" custT="1"/>
      <dgm:spPr>
        <a:solidFill>
          <a:srgbClr val="0070C0">
            <a:alpha val="75000"/>
          </a:srgbClr>
        </a:solidFill>
      </dgm:spPr>
      <dgm:t>
        <a:bodyPr/>
        <a:lstStyle/>
        <a:p>
          <a:r>
            <a:rPr lang="en-US" sz="2400" dirty="0">
              <a:latin typeface="Segoe UI" panose="020B0502040204020203" pitchFamily="34" charset="0"/>
              <a:cs typeface="Segoe UI" panose="020B0502040204020203" pitchFamily="34" charset="0"/>
            </a:rPr>
            <a:t>Compare Student Answers with Tutors Model Answer	</a:t>
          </a:r>
          <a:endParaRPr lang="en-NZ" sz="2400" dirty="0">
            <a:latin typeface="Segoe UI" panose="020B0502040204020203" pitchFamily="34" charset="0"/>
            <a:cs typeface="Segoe UI" panose="020B0502040204020203" pitchFamily="34" charset="0"/>
          </a:endParaRPr>
        </a:p>
      </dgm:t>
    </dgm:pt>
    <dgm:pt modelId="{7164AEAE-EF12-4E12-9A51-096B02747149}" type="parTrans" cxnId="{73902D86-2DFD-4521-889B-A3AFB9C47BE4}">
      <dgm:prSet/>
      <dgm:spPr/>
      <dgm:t>
        <a:bodyPr/>
        <a:lstStyle/>
        <a:p>
          <a:endParaRPr lang="en-NZ" sz="2400">
            <a:latin typeface="Segoe UI" panose="020B0502040204020203" pitchFamily="34" charset="0"/>
            <a:cs typeface="Segoe UI" panose="020B0502040204020203" pitchFamily="34" charset="0"/>
          </a:endParaRPr>
        </a:p>
      </dgm:t>
    </dgm:pt>
    <dgm:pt modelId="{DB3E6CAF-E846-483B-B1A0-B8F6EDF2DA14}" type="sibTrans" cxnId="{73902D86-2DFD-4521-889B-A3AFB9C47BE4}">
      <dgm:prSet/>
      <dgm:spPr/>
      <dgm:t>
        <a:bodyPr/>
        <a:lstStyle/>
        <a:p>
          <a:endParaRPr lang="en-NZ" sz="2400">
            <a:latin typeface="Segoe UI" panose="020B0502040204020203" pitchFamily="34" charset="0"/>
            <a:cs typeface="Segoe UI" panose="020B0502040204020203" pitchFamily="34" charset="0"/>
          </a:endParaRPr>
        </a:p>
      </dgm:t>
    </dgm:pt>
    <dgm:pt modelId="{DC1F00CB-DB27-4AC3-B506-19ACD894383F}">
      <dgm:prSet phldrT="[Text]" custT="1"/>
      <dgm:spPr>
        <a:solidFill>
          <a:srgbClr val="0070C0">
            <a:alpha val="75000"/>
          </a:srgbClr>
        </a:solidFill>
      </dgm:spPr>
      <dgm:t>
        <a:bodyPr/>
        <a:lstStyle/>
        <a:p>
          <a:r>
            <a:rPr lang="en-US" sz="2400" dirty="0">
              <a:latin typeface="Segoe UI" panose="020B0502040204020203" pitchFamily="34" charset="0"/>
              <a:cs typeface="Segoe UI" panose="020B0502040204020203" pitchFamily="34" charset="0"/>
            </a:rPr>
            <a:t>Provide Results and Feedback for Student Answers</a:t>
          </a:r>
          <a:endParaRPr lang="en-NZ" sz="2400" dirty="0">
            <a:latin typeface="Segoe UI" panose="020B0502040204020203" pitchFamily="34" charset="0"/>
            <a:cs typeface="Segoe UI" panose="020B0502040204020203" pitchFamily="34" charset="0"/>
          </a:endParaRPr>
        </a:p>
      </dgm:t>
    </dgm:pt>
    <dgm:pt modelId="{A3271660-EC2E-4F0F-BDCB-F476600D0760}" type="parTrans" cxnId="{3E45A051-C890-4208-9D1F-FD231FE63320}">
      <dgm:prSet/>
      <dgm:spPr/>
      <dgm:t>
        <a:bodyPr/>
        <a:lstStyle/>
        <a:p>
          <a:endParaRPr lang="en-NZ" sz="2400">
            <a:latin typeface="Segoe UI" panose="020B0502040204020203" pitchFamily="34" charset="0"/>
            <a:cs typeface="Segoe UI" panose="020B0502040204020203" pitchFamily="34" charset="0"/>
          </a:endParaRPr>
        </a:p>
      </dgm:t>
    </dgm:pt>
    <dgm:pt modelId="{F63B0E8C-41CC-4537-89E0-651A4157AA8B}" type="sibTrans" cxnId="{3E45A051-C890-4208-9D1F-FD231FE63320}">
      <dgm:prSet/>
      <dgm:spPr/>
      <dgm:t>
        <a:bodyPr/>
        <a:lstStyle/>
        <a:p>
          <a:endParaRPr lang="en-NZ" sz="2400">
            <a:latin typeface="Segoe UI" panose="020B0502040204020203" pitchFamily="34" charset="0"/>
            <a:cs typeface="Segoe UI" panose="020B0502040204020203" pitchFamily="34" charset="0"/>
          </a:endParaRPr>
        </a:p>
      </dgm:t>
    </dgm:pt>
    <dgm:pt modelId="{8CB4E3A7-A1D7-47F9-BA1F-6E54CDCED74A}">
      <dgm:prSet phldrT="[Text]" custT="1"/>
      <dgm:spPr>
        <a:solidFill>
          <a:srgbClr val="0070C0">
            <a:alpha val="75000"/>
          </a:srgbClr>
        </a:solidFill>
      </dgm:spPr>
      <dgm:t>
        <a:bodyPr/>
        <a:lstStyle/>
        <a:p>
          <a:r>
            <a:rPr lang="en-US" sz="2400" dirty="0">
              <a:latin typeface="Segoe UI" panose="020B0502040204020203" pitchFamily="34" charset="0"/>
              <a:cs typeface="Segoe UI" panose="020B0502040204020203" pitchFamily="34" charset="0"/>
            </a:rPr>
            <a:t>Automatically Bulk Mark All Students Work</a:t>
          </a:r>
          <a:endParaRPr lang="en-NZ" sz="2400" dirty="0">
            <a:latin typeface="Segoe UI" panose="020B0502040204020203" pitchFamily="34" charset="0"/>
            <a:cs typeface="Segoe UI" panose="020B0502040204020203" pitchFamily="34" charset="0"/>
          </a:endParaRPr>
        </a:p>
      </dgm:t>
    </dgm:pt>
    <dgm:pt modelId="{4628B795-FF58-4325-B918-D3A8A029BF23}" type="parTrans" cxnId="{9D9B95BB-190C-44C6-ADD5-ABE169583CBD}">
      <dgm:prSet/>
      <dgm:spPr/>
      <dgm:t>
        <a:bodyPr/>
        <a:lstStyle/>
        <a:p>
          <a:endParaRPr lang="en-NZ" sz="2400">
            <a:latin typeface="Segoe UI" panose="020B0502040204020203" pitchFamily="34" charset="0"/>
            <a:cs typeface="Segoe UI" panose="020B0502040204020203" pitchFamily="34" charset="0"/>
          </a:endParaRPr>
        </a:p>
      </dgm:t>
    </dgm:pt>
    <dgm:pt modelId="{ED055153-B28E-4400-A1D3-2B0DF1CB5E11}" type="sibTrans" cxnId="{9D9B95BB-190C-44C6-ADD5-ABE169583CBD}">
      <dgm:prSet/>
      <dgm:spPr/>
      <dgm:t>
        <a:bodyPr/>
        <a:lstStyle/>
        <a:p>
          <a:endParaRPr lang="en-NZ" sz="2400">
            <a:latin typeface="Segoe UI" panose="020B0502040204020203" pitchFamily="34" charset="0"/>
            <a:cs typeface="Segoe UI" panose="020B0502040204020203" pitchFamily="34" charset="0"/>
          </a:endParaRPr>
        </a:p>
      </dgm:t>
    </dgm:pt>
    <dgm:pt modelId="{DAEF6FD6-4C73-4413-AD52-691292AAC175}" type="pres">
      <dgm:prSet presAssocID="{F771F47F-0ED1-4A50-A390-6A988900ED34}" presName="Name0" presStyleCnt="0">
        <dgm:presLayoutVars>
          <dgm:chMax val="7"/>
          <dgm:chPref val="7"/>
          <dgm:dir/>
        </dgm:presLayoutVars>
      </dgm:prSet>
      <dgm:spPr/>
    </dgm:pt>
    <dgm:pt modelId="{A50D91DC-DC94-4B9E-8134-90CF79332688}" type="pres">
      <dgm:prSet presAssocID="{F771F47F-0ED1-4A50-A390-6A988900ED34}" presName="Name1" presStyleCnt="0"/>
      <dgm:spPr/>
    </dgm:pt>
    <dgm:pt modelId="{220413CC-3009-4898-A959-D8DA7884EC0B}" type="pres">
      <dgm:prSet presAssocID="{F771F47F-0ED1-4A50-A390-6A988900ED34}" presName="cycle" presStyleCnt="0"/>
      <dgm:spPr/>
    </dgm:pt>
    <dgm:pt modelId="{8B0E1BB9-0319-4D9C-A660-50DE7D911D22}" type="pres">
      <dgm:prSet presAssocID="{F771F47F-0ED1-4A50-A390-6A988900ED34}" presName="srcNode" presStyleLbl="node1" presStyleIdx="0" presStyleCnt="5"/>
      <dgm:spPr/>
    </dgm:pt>
    <dgm:pt modelId="{84D0DCED-95DD-485B-8A64-758D82C0F64A}" type="pres">
      <dgm:prSet presAssocID="{F771F47F-0ED1-4A50-A390-6A988900ED34}" presName="conn" presStyleLbl="parChTrans1D2" presStyleIdx="0" presStyleCnt="1"/>
      <dgm:spPr/>
    </dgm:pt>
    <dgm:pt modelId="{02DCA7AA-25AC-438E-A1C9-9F9968A1FA9F}" type="pres">
      <dgm:prSet presAssocID="{F771F47F-0ED1-4A50-A390-6A988900ED34}" presName="extraNode" presStyleLbl="node1" presStyleIdx="0" presStyleCnt="5"/>
      <dgm:spPr/>
    </dgm:pt>
    <dgm:pt modelId="{D98F4612-B88B-4405-8DA8-080C35D6D2A4}" type="pres">
      <dgm:prSet presAssocID="{F771F47F-0ED1-4A50-A390-6A988900ED34}" presName="dstNode" presStyleLbl="node1" presStyleIdx="0" presStyleCnt="5"/>
      <dgm:spPr/>
    </dgm:pt>
    <dgm:pt modelId="{FEA905D1-C338-4612-965F-585E53050848}" type="pres">
      <dgm:prSet presAssocID="{39798E94-2625-460F-B7D5-402893E186C2}" presName="text_1" presStyleLbl="node1" presStyleIdx="0" presStyleCnt="5">
        <dgm:presLayoutVars>
          <dgm:bulletEnabled val="1"/>
        </dgm:presLayoutVars>
      </dgm:prSet>
      <dgm:spPr/>
    </dgm:pt>
    <dgm:pt modelId="{0000D533-FCCB-417F-9410-506255AF200F}" type="pres">
      <dgm:prSet presAssocID="{39798E94-2625-460F-B7D5-402893E186C2}" presName="accent_1" presStyleCnt="0"/>
      <dgm:spPr/>
    </dgm:pt>
    <dgm:pt modelId="{E1C374F7-22C0-4E3E-89C6-A34E55D5CF81}" type="pres">
      <dgm:prSet presAssocID="{39798E94-2625-460F-B7D5-402893E186C2}" presName="accentRepeatNode" presStyleLbl="solidFgAcc1" presStyleIdx="0" presStyleCnt="5" custScaleX="121000" custScaleY="121000"/>
      <dgm:spPr>
        <a:prstGeom prst="mathPlus">
          <a:avLst/>
        </a:prstGeom>
      </dgm:spPr>
    </dgm:pt>
    <dgm:pt modelId="{043B838C-F2E0-4CEA-B627-4993EDB7F905}" type="pres">
      <dgm:prSet presAssocID="{656BAC11-77DA-4D49-ACD0-EA6616FC7E29}" presName="text_2" presStyleLbl="node1" presStyleIdx="1" presStyleCnt="5">
        <dgm:presLayoutVars>
          <dgm:bulletEnabled val="1"/>
        </dgm:presLayoutVars>
      </dgm:prSet>
      <dgm:spPr/>
    </dgm:pt>
    <dgm:pt modelId="{861C9124-6BEE-4487-A4DF-27AF7779B286}" type="pres">
      <dgm:prSet presAssocID="{656BAC11-77DA-4D49-ACD0-EA6616FC7E29}" presName="accent_2" presStyleCnt="0"/>
      <dgm:spPr/>
    </dgm:pt>
    <dgm:pt modelId="{519CDB21-F2EB-4EC1-8EAA-5DC43BDC722E}" type="pres">
      <dgm:prSet presAssocID="{656BAC11-77DA-4D49-ACD0-EA6616FC7E29}" presName="accentRepeatNode" presStyleLbl="solidFgAcc1" presStyleIdx="1" presStyleCnt="5" custScaleX="121000" custScaleY="121000"/>
      <dgm:spPr>
        <a:prstGeom prst="mathPlus">
          <a:avLst/>
        </a:prstGeom>
      </dgm:spPr>
    </dgm:pt>
    <dgm:pt modelId="{E91126F0-5A31-471D-9FE5-ECB5D1CEFAEC}" type="pres">
      <dgm:prSet presAssocID="{2FED63C4-4BD9-4FD1-A276-22FD4FAF46CC}" presName="text_3" presStyleLbl="node1" presStyleIdx="2" presStyleCnt="5">
        <dgm:presLayoutVars>
          <dgm:bulletEnabled val="1"/>
        </dgm:presLayoutVars>
      </dgm:prSet>
      <dgm:spPr/>
    </dgm:pt>
    <dgm:pt modelId="{8F05BD1A-567D-44DE-B5BC-13E269C26A3E}" type="pres">
      <dgm:prSet presAssocID="{2FED63C4-4BD9-4FD1-A276-22FD4FAF46CC}" presName="accent_3" presStyleCnt="0"/>
      <dgm:spPr/>
    </dgm:pt>
    <dgm:pt modelId="{69E659C3-2C86-453B-B1C2-DD2557CDBA3C}" type="pres">
      <dgm:prSet presAssocID="{2FED63C4-4BD9-4FD1-A276-22FD4FAF46CC}" presName="accentRepeatNode" presStyleLbl="solidFgAcc1" presStyleIdx="2" presStyleCnt="5" custScaleX="121000" custScaleY="121000"/>
      <dgm:spPr>
        <a:prstGeom prst="mathPlus">
          <a:avLst/>
        </a:prstGeom>
      </dgm:spPr>
    </dgm:pt>
    <dgm:pt modelId="{5FF31A8B-DA15-4D32-8144-A9FC65E2EEBE}" type="pres">
      <dgm:prSet presAssocID="{8CB4E3A7-A1D7-47F9-BA1F-6E54CDCED74A}" presName="text_4" presStyleLbl="node1" presStyleIdx="3" presStyleCnt="5">
        <dgm:presLayoutVars>
          <dgm:bulletEnabled val="1"/>
        </dgm:presLayoutVars>
      </dgm:prSet>
      <dgm:spPr/>
    </dgm:pt>
    <dgm:pt modelId="{6F3F987A-5DAD-4EE6-BD7A-0D925783C586}" type="pres">
      <dgm:prSet presAssocID="{8CB4E3A7-A1D7-47F9-BA1F-6E54CDCED74A}" presName="accent_4" presStyleCnt="0"/>
      <dgm:spPr/>
    </dgm:pt>
    <dgm:pt modelId="{54D597A7-60C9-4856-937C-996251EA77D8}" type="pres">
      <dgm:prSet presAssocID="{8CB4E3A7-A1D7-47F9-BA1F-6E54CDCED74A}" presName="accentRepeatNode" presStyleLbl="solidFgAcc1" presStyleIdx="3" presStyleCnt="5" custScaleX="121000" custScaleY="121000"/>
      <dgm:spPr>
        <a:prstGeom prst="mathPlus">
          <a:avLst/>
        </a:prstGeom>
      </dgm:spPr>
    </dgm:pt>
    <dgm:pt modelId="{AA64F1CC-8D0A-4055-A754-E9A21DF696ED}" type="pres">
      <dgm:prSet presAssocID="{DC1F00CB-DB27-4AC3-B506-19ACD894383F}" presName="text_5" presStyleLbl="node1" presStyleIdx="4" presStyleCnt="5">
        <dgm:presLayoutVars>
          <dgm:bulletEnabled val="1"/>
        </dgm:presLayoutVars>
      </dgm:prSet>
      <dgm:spPr/>
    </dgm:pt>
    <dgm:pt modelId="{A9614FC5-90EB-4E02-96F7-43CC11B4856C}" type="pres">
      <dgm:prSet presAssocID="{DC1F00CB-DB27-4AC3-B506-19ACD894383F}" presName="accent_5" presStyleCnt="0"/>
      <dgm:spPr/>
    </dgm:pt>
    <dgm:pt modelId="{C3158E09-6A78-47BE-A795-409E6E7A783C}" type="pres">
      <dgm:prSet presAssocID="{DC1F00CB-DB27-4AC3-B506-19ACD894383F}" presName="accentRepeatNode" presStyleLbl="solidFgAcc1" presStyleIdx="4" presStyleCnt="5" custScaleX="121000" custScaleY="121000"/>
      <dgm:spPr>
        <a:prstGeom prst="mathPlus">
          <a:avLst/>
        </a:prstGeom>
      </dgm:spPr>
    </dgm:pt>
  </dgm:ptLst>
  <dgm:cxnLst>
    <dgm:cxn modelId="{9CCD4D0C-3F67-45C2-95AF-A291615A1FAB}" type="presOf" srcId="{656BAC11-77DA-4D49-ACD0-EA6616FC7E29}" destId="{043B838C-F2E0-4CEA-B627-4993EDB7F905}" srcOrd="0" destOrd="0" presId="urn:microsoft.com/office/officeart/2008/layout/VerticalCurvedList"/>
    <dgm:cxn modelId="{49D06713-DF81-47A1-B3C3-7BFFB7F0C226}" type="presOf" srcId="{39798E94-2625-460F-B7D5-402893E186C2}" destId="{FEA905D1-C338-4612-965F-585E53050848}" srcOrd="0" destOrd="0" presId="urn:microsoft.com/office/officeart/2008/layout/VerticalCurvedList"/>
    <dgm:cxn modelId="{10DDD420-D49C-43C0-9A59-F79185ABE93A}" type="presOf" srcId="{DC1F00CB-DB27-4AC3-B506-19ACD894383F}" destId="{AA64F1CC-8D0A-4055-A754-E9A21DF696ED}" srcOrd="0" destOrd="0" presId="urn:microsoft.com/office/officeart/2008/layout/VerticalCurvedList"/>
    <dgm:cxn modelId="{73311F46-69B7-43AA-95D3-EC7CA999AC50}" srcId="{F771F47F-0ED1-4A50-A390-6A988900ED34}" destId="{39798E94-2625-460F-B7D5-402893E186C2}" srcOrd="0" destOrd="0" parTransId="{C0490DA5-6978-444D-9C6C-73927CB675DA}" sibTransId="{15BF6842-7397-4D43-BD04-EF014F4DC3F8}"/>
    <dgm:cxn modelId="{3E45A051-C890-4208-9D1F-FD231FE63320}" srcId="{F771F47F-0ED1-4A50-A390-6A988900ED34}" destId="{DC1F00CB-DB27-4AC3-B506-19ACD894383F}" srcOrd="4" destOrd="0" parTransId="{A3271660-EC2E-4F0F-BDCB-F476600D0760}" sibTransId="{F63B0E8C-41CC-4537-89E0-651A4157AA8B}"/>
    <dgm:cxn modelId="{95937357-7B3D-46B4-ACBD-92D3050CA1C1}" srcId="{F771F47F-0ED1-4A50-A390-6A988900ED34}" destId="{656BAC11-77DA-4D49-ACD0-EA6616FC7E29}" srcOrd="1" destOrd="0" parTransId="{ECDB5636-8836-4174-BA60-810A89659D0E}" sibTransId="{0E6E2D13-F230-4E24-8A4D-7370DD03B68A}"/>
    <dgm:cxn modelId="{73902D86-2DFD-4521-889B-A3AFB9C47BE4}" srcId="{F771F47F-0ED1-4A50-A390-6A988900ED34}" destId="{2FED63C4-4BD9-4FD1-A276-22FD4FAF46CC}" srcOrd="2" destOrd="0" parTransId="{7164AEAE-EF12-4E12-9A51-096B02747149}" sibTransId="{DB3E6CAF-E846-483B-B1A0-B8F6EDF2DA14}"/>
    <dgm:cxn modelId="{20C33E93-5A24-4A28-843D-C6F9C400249E}" type="presOf" srcId="{8CB4E3A7-A1D7-47F9-BA1F-6E54CDCED74A}" destId="{5FF31A8B-DA15-4D32-8144-A9FC65E2EEBE}" srcOrd="0" destOrd="0" presId="urn:microsoft.com/office/officeart/2008/layout/VerticalCurvedList"/>
    <dgm:cxn modelId="{2FB9F39B-F7B4-4618-9B35-685F553CE24A}" type="presOf" srcId="{2FED63C4-4BD9-4FD1-A276-22FD4FAF46CC}" destId="{E91126F0-5A31-471D-9FE5-ECB5D1CEFAEC}" srcOrd="0" destOrd="0" presId="urn:microsoft.com/office/officeart/2008/layout/VerticalCurvedList"/>
    <dgm:cxn modelId="{9D9B95BB-190C-44C6-ADD5-ABE169583CBD}" srcId="{F771F47F-0ED1-4A50-A390-6A988900ED34}" destId="{8CB4E3A7-A1D7-47F9-BA1F-6E54CDCED74A}" srcOrd="3" destOrd="0" parTransId="{4628B795-FF58-4325-B918-D3A8A029BF23}" sibTransId="{ED055153-B28E-4400-A1D3-2B0DF1CB5E11}"/>
    <dgm:cxn modelId="{AEEEE5D0-295E-4060-AFF6-6C51289F931D}" type="presOf" srcId="{F771F47F-0ED1-4A50-A390-6A988900ED34}" destId="{DAEF6FD6-4C73-4413-AD52-691292AAC175}" srcOrd="0" destOrd="0" presId="urn:microsoft.com/office/officeart/2008/layout/VerticalCurvedList"/>
    <dgm:cxn modelId="{594FDAE1-F877-4DC5-B571-0CB2E9F0290C}" type="presOf" srcId="{15BF6842-7397-4D43-BD04-EF014F4DC3F8}" destId="{84D0DCED-95DD-485B-8A64-758D82C0F64A}" srcOrd="0" destOrd="0" presId="urn:microsoft.com/office/officeart/2008/layout/VerticalCurvedList"/>
    <dgm:cxn modelId="{6B294267-9BA2-425B-84C5-BDE46F291481}" type="presParOf" srcId="{DAEF6FD6-4C73-4413-AD52-691292AAC175}" destId="{A50D91DC-DC94-4B9E-8134-90CF79332688}" srcOrd="0" destOrd="0" presId="urn:microsoft.com/office/officeart/2008/layout/VerticalCurvedList"/>
    <dgm:cxn modelId="{5E1C7C5F-BBDF-485C-ACDB-E95D3DF5A204}" type="presParOf" srcId="{A50D91DC-DC94-4B9E-8134-90CF79332688}" destId="{220413CC-3009-4898-A959-D8DA7884EC0B}" srcOrd="0" destOrd="0" presId="urn:microsoft.com/office/officeart/2008/layout/VerticalCurvedList"/>
    <dgm:cxn modelId="{28BD23DE-B862-45BD-888D-1806DEBEDB34}" type="presParOf" srcId="{220413CC-3009-4898-A959-D8DA7884EC0B}" destId="{8B0E1BB9-0319-4D9C-A660-50DE7D911D22}" srcOrd="0" destOrd="0" presId="urn:microsoft.com/office/officeart/2008/layout/VerticalCurvedList"/>
    <dgm:cxn modelId="{99FA33A0-C8CA-4FD5-B241-5705C4B8786A}" type="presParOf" srcId="{220413CC-3009-4898-A959-D8DA7884EC0B}" destId="{84D0DCED-95DD-485B-8A64-758D82C0F64A}" srcOrd="1" destOrd="0" presId="urn:microsoft.com/office/officeart/2008/layout/VerticalCurvedList"/>
    <dgm:cxn modelId="{DA2C8F1E-D195-4A68-BDA3-C8F466689425}" type="presParOf" srcId="{220413CC-3009-4898-A959-D8DA7884EC0B}" destId="{02DCA7AA-25AC-438E-A1C9-9F9968A1FA9F}" srcOrd="2" destOrd="0" presId="urn:microsoft.com/office/officeart/2008/layout/VerticalCurvedList"/>
    <dgm:cxn modelId="{DD518A5F-AA9B-4BFA-AD84-F21C4A6A8FD1}" type="presParOf" srcId="{220413CC-3009-4898-A959-D8DA7884EC0B}" destId="{D98F4612-B88B-4405-8DA8-080C35D6D2A4}" srcOrd="3" destOrd="0" presId="urn:microsoft.com/office/officeart/2008/layout/VerticalCurvedList"/>
    <dgm:cxn modelId="{307B5119-95EE-4289-95A1-69C1DAA5ABC6}" type="presParOf" srcId="{A50D91DC-DC94-4B9E-8134-90CF79332688}" destId="{FEA905D1-C338-4612-965F-585E53050848}" srcOrd="1" destOrd="0" presId="urn:microsoft.com/office/officeart/2008/layout/VerticalCurvedList"/>
    <dgm:cxn modelId="{F4F69055-9C4D-4309-8CA0-12A4D3D1121A}" type="presParOf" srcId="{A50D91DC-DC94-4B9E-8134-90CF79332688}" destId="{0000D533-FCCB-417F-9410-506255AF200F}" srcOrd="2" destOrd="0" presId="urn:microsoft.com/office/officeart/2008/layout/VerticalCurvedList"/>
    <dgm:cxn modelId="{9585ABF8-C782-48EA-A737-2DCE2D2AD49A}" type="presParOf" srcId="{0000D533-FCCB-417F-9410-506255AF200F}" destId="{E1C374F7-22C0-4E3E-89C6-A34E55D5CF81}" srcOrd="0" destOrd="0" presId="urn:microsoft.com/office/officeart/2008/layout/VerticalCurvedList"/>
    <dgm:cxn modelId="{1887D4DB-4497-4908-A803-2174BB56E94A}" type="presParOf" srcId="{A50D91DC-DC94-4B9E-8134-90CF79332688}" destId="{043B838C-F2E0-4CEA-B627-4993EDB7F905}" srcOrd="3" destOrd="0" presId="urn:microsoft.com/office/officeart/2008/layout/VerticalCurvedList"/>
    <dgm:cxn modelId="{C2BAB851-F874-4FF3-8A86-5BCA45B1C12E}" type="presParOf" srcId="{A50D91DC-DC94-4B9E-8134-90CF79332688}" destId="{861C9124-6BEE-4487-A4DF-27AF7779B286}" srcOrd="4" destOrd="0" presId="urn:microsoft.com/office/officeart/2008/layout/VerticalCurvedList"/>
    <dgm:cxn modelId="{CCA7C1F7-00A8-4E88-B431-ED66C4DCD9F9}" type="presParOf" srcId="{861C9124-6BEE-4487-A4DF-27AF7779B286}" destId="{519CDB21-F2EB-4EC1-8EAA-5DC43BDC722E}" srcOrd="0" destOrd="0" presId="urn:microsoft.com/office/officeart/2008/layout/VerticalCurvedList"/>
    <dgm:cxn modelId="{F7EB9AAE-51DC-422A-967D-B02D63696342}" type="presParOf" srcId="{A50D91DC-DC94-4B9E-8134-90CF79332688}" destId="{E91126F0-5A31-471D-9FE5-ECB5D1CEFAEC}" srcOrd="5" destOrd="0" presId="urn:microsoft.com/office/officeart/2008/layout/VerticalCurvedList"/>
    <dgm:cxn modelId="{D7AAA3F7-E84E-40CA-BDEE-8CB92F2A40C2}" type="presParOf" srcId="{A50D91DC-DC94-4B9E-8134-90CF79332688}" destId="{8F05BD1A-567D-44DE-B5BC-13E269C26A3E}" srcOrd="6" destOrd="0" presId="urn:microsoft.com/office/officeart/2008/layout/VerticalCurvedList"/>
    <dgm:cxn modelId="{DF1C8B81-4114-4811-A837-4931F5F0CBBF}" type="presParOf" srcId="{8F05BD1A-567D-44DE-B5BC-13E269C26A3E}" destId="{69E659C3-2C86-453B-B1C2-DD2557CDBA3C}" srcOrd="0" destOrd="0" presId="urn:microsoft.com/office/officeart/2008/layout/VerticalCurvedList"/>
    <dgm:cxn modelId="{00E41CD7-983F-4061-AF39-A5C239D6B6B5}" type="presParOf" srcId="{A50D91DC-DC94-4B9E-8134-90CF79332688}" destId="{5FF31A8B-DA15-4D32-8144-A9FC65E2EEBE}" srcOrd="7" destOrd="0" presId="urn:microsoft.com/office/officeart/2008/layout/VerticalCurvedList"/>
    <dgm:cxn modelId="{24DC146E-C0FC-475A-B6E5-B6C413C857E9}" type="presParOf" srcId="{A50D91DC-DC94-4B9E-8134-90CF79332688}" destId="{6F3F987A-5DAD-4EE6-BD7A-0D925783C586}" srcOrd="8" destOrd="0" presId="urn:microsoft.com/office/officeart/2008/layout/VerticalCurvedList"/>
    <dgm:cxn modelId="{D82CA67C-A3C5-49AF-A1E2-0AE8B0A5EFDF}" type="presParOf" srcId="{6F3F987A-5DAD-4EE6-BD7A-0D925783C586}" destId="{54D597A7-60C9-4856-937C-996251EA77D8}" srcOrd="0" destOrd="0" presId="urn:microsoft.com/office/officeart/2008/layout/VerticalCurvedList"/>
    <dgm:cxn modelId="{7657F200-489F-49BD-93F3-C923658D6C55}" type="presParOf" srcId="{A50D91DC-DC94-4B9E-8134-90CF79332688}" destId="{AA64F1CC-8D0A-4055-A754-E9A21DF696ED}" srcOrd="9" destOrd="0" presId="urn:microsoft.com/office/officeart/2008/layout/VerticalCurvedList"/>
    <dgm:cxn modelId="{78C594C0-84A7-4F28-A871-79DC2BEFB6C1}" type="presParOf" srcId="{A50D91DC-DC94-4B9E-8134-90CF79332688}" destId="{A9614FC5-90EB-4E02-96F7-43CC11B4856C}" srcOrd="10" destOrd="0" presId="urn:microsoft.com/office/officeart/2008/layout/VerticalCurvedList"/>
    <dgm:cxn modelId="{DCC2AA16-ED4E-4831-88B9-752F56626E2B}" type="presParOf" srcId="{A9614FC5-90EB-4E02-96F7-43CC11B4856C}" destId="{C3158E09-6A78-47BE-A795-409E6E7A783C}" srcOrd="0" destOrd="0" presId="urn:microsoft.com/office/officeart/2008/layout/VerticalCurvedLis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B93152-15E8-4C74-9D35-CCD37C1DCE0B}" type="doc">
      <dgm:prSet loTypeId="urn:microsoft.com/office/officeart/2005/8/layout/cycle3" loCatId="cycle" qsTypeId="urn:microsoft.com/office/officeart/2005/8/quickstyle/simple2" qsCatId="simple" csTypeId="urn:microsoft.com/office/officeart/2005/8/colors/accent1_2" csCatId="accent1" phldr="1"/>
      <dgm:spPr/>
    </dgm:pt>
    <dgm:pt modelId="{189C265C-9F84-4B98-9FBF-B1197DCA7EA4}">
      <dgm:prSet phldrT="[Text]" custT="1"/>
      <dgm:spPr>
        <a:xfrm>
          <a:off x="1429395" y="1525"/>
          <a:ext cx="911204" cy="455602"/>
        </a:xfrm>
        <a:prstGeom prst="roundRect">
          <a:avLst/>
        </a:prstGeom>
        <a:solidFill>
          <a:srgbClr val="0070C0"/>
        </a:solidFill>
      </dgm:spPr>
      <dgm:t>
        <a:bodyPr/>
        <a:lstStyle/>
        <a:p>
          <a:pPr algn="ctr">
            <a:buNone/>
          </a:pPr>
          <a:r>
            <a:rPr lang="en-NZ" sz="2400" dirty="0">
              <a:latin typeface="Calibri" panose="020F0502020204030204"/>
              <a:ea typeface="+mn-ea"/>
              <a:cs typeface="+mn-cs"/>
            </a:rPr>
            <a:t>Meeting</a:t>
          </a:r>
        </a:p>
      </dgm:t>
    </dgm:pt>
    <dgm:pt modelId="{3D620000-82F3-45D4-A242-02B042A335E6}" type="parTrans" cxnId="{BE17E332-5AD5-494E-BD77-8A9991EBEFAB}">
      <dgm:prSet/>
      <dgm:spPr/>
      <dgm:t>
        <a:bodyPr/>
        <a:lstStyle/>
        <a:p>
          <a:pPr algn="ctr"/>
          <a:endParaRPr lang="en-NZ" sz="2400"/>
        </a:p>
      </dgm:t>
    </dgm:pt>
    <dgm:pt modelId="{708AC500-B914-4883-9662-C907C0EB9613}" type="sibTrans" cxnId="{BE17E332-5AD5-494E-BD77-8A9991EBEFAB}">
      <dgm:prSet/>
      <dgm:spPr>
        <a:xfrm>
          <a:off x="600019" y="-3197"/>
          <a:ext cx="2569956" cy="2569956"/>
        </a:xfrm>
        <a:prstGeom prst="circularArrow">
          <a:avLst>
            <a:gd name="adj1" fmla="val 5274"/>
            <a:gd name="adj2" fmla="val 312630"/>
            <a:gd name="adj3" fmla="val 14346346"/>
            <a:gd name="adj4" fmla="val 17058169"/>
            <a:gd name="adj5" fmla="val 5477"/>
          </a:avLst>
        </a:prstGeom>
        <a:solidFill>
          <a:srgbClr val="0070C0">
            <a:alpha val="50000"/>
          </a:srgbClr>
        </a:solidFill>
      </dgm:spPr>
      <dgm:t>
        <a:bodyPr/>
        <a:lstStyle/>
        <a:p>
          <a:pPr algn="ctr"/>
          <a:endParaRPr lang="en-NZ" sz="2400"/>
        </a:p>
      </dgm:t>
    </dgm:pt>
    <dgm:pt modelId="{8ABF155D-9A2E-4D8F-A11A-052707543DEA}">
      <dgm:prSet phldrT="[Text]" custT="1"/>
      <dgm:spPr>
        <a:xfrm>
          <a:off x="2332294" y="1565393"/>
          <a:ext cx="911204" cy="455602"/>
        </a:xfrm>
        <a:prstGeom prst="roundRect">
          <a:avLst/>
        </a:prstGeom>
        <a:solidFill>
          <a:srgbClr val="0070C0"/>
        </a:solidFill>
      </dgm:spPr>
      <dgm:t>
        <a:bodyPr/>
        <a:lstStyle/>
        <a:p>
          <a:pPr algn="ctr">
            <a:buNone/>
          </a:pPr>
          <a:r>
            <a:rPr lang="en-NZ" sz="2400" dirty="0">
              <a:latin typeface="Calibri" panose="020F0502020204030204"/>
              <a:ea typeface="+mn-ea"/>
              <a:cs typeface="+mn-cs"/>
            </a:rPr>
            <a:t>Designing</a:t>
          </a:r>
        </a:p>
      </dgm:t>
    </dgm:pt>
    <dgm:pt modelId="{DC3B839A-3CA6-4EE0-B2AD-7960BE9B3760}" type="parTrans" cxnId="{D92BE341-78A5-4E4D-848E-CBAA57C17F77}">
      <dgm:prSet/>
      <dgm:spPr/>
      <dgm:t>
        <a:bodyPr/>
        <a:lstStyle/>
        <a:p>
          <a:pPr algn="ctr"/>
          <a:endParaRPr lang="en-NZ" sz="2400"/>
        </a:p>
      </dgm:t>
    </dgm:pt>
    <dgm:pt modelId="{923767D0-47FA-4C28-B176-6628187E26B8}" type="sibTrans" cxnId="{D92BE341-78A5-4E4D-848E-CBAA57C17F77}">
      <dgm:prSet/>
      <dgm:spPr/>
      <dgm:t>
        <a:bodyPr/>
        <a:lstStyle/>
        <a:p>
          <a:pPr algn="ctr"/>
          <a:endParaRPr lang="en-NZ" sz="2400"/>
        </a:p>
      </dgm:t>
    </dgm:pt>
    <dgm:pt modelId="{399B00B4-444F-4BA8-AAFC-ECE3A0E89B33}">
      <dgm:prSet phldrT="[Text]" custT="1"/>
      <dgm:spPr>
        <a:xfrm>
          <a:off x="526495" y="522814"/>
          <a:ext cx="911204" cy="455602"/>
        </a:xfrm>
        <a:prstGeom prst="roundRect">
          <a:avLst/>
        </a:prstGeom>
        <a:solidFill>
          <a:srgbClr val="0070C0"/>
        </a:solidFill>
      </dgm:spPr>
      <dgm:t>
        <a:bodyPr/>
        <a:lstStyle/>
        <a:p>
          <a:pPr algn="ctr">
            <a:buNone/>
          </a:pPr>
          <a:r>
            <a:rPr lang="en-NZ" sz="2400" dirty="0">
              <a:latin typeface="Calibri" panose="020F0502020204030204"/>
              <a:ea typeface="+mn-ea"/>
              <a:cs typeface="+mn-cs"/>
            </a:rPr>
            <a:t>Evaluation</a:t>
          </a:r>
        </a:p>
      </dgm:t>
    </dgm:pt>
    <dgm:pt modelId="{BE096FD7-49FE-4EEB-8256-62268E1D9260}" type="parTrans" cxnId="{9188B443-38FB-42B5-A561-648E13E6DBBB}">
      <dgm:prSet/>
      <dgm:spPr/>
      <dgm:t>
        <a:bodyPr/>
        <a:lstStyle/>
        <a:p>
          <a:pPr algn="ctr"/>
          <a:endParaRPr lang="en-NZ" sz="2400"/>
        </a:p>
      </dgm:t>
    </dgm:pt>
    <dgm:pt modelId="{A257D503-7F21-456B-89A6-7196D813FEDE}" type="sibTrans" cxnId="{9188B443-38FB-42B5-A561-648E13E6DBBB}">
      <dgm:prSet/>
      <dgm:spPr/>
      <dgm:t>
        <a:bodyPr/>
        <a:lstStyle/>
        <a:p>
          <a:pPr algn="ctr"/>
          <a:endParaRPr lang="en-NZ" sz="2400"/>
        </a:p>
      </dgm:t>
    </dgm:pt>
    <dgm:pt modelId="{8476D4C9-76B7-4643-8333-270C1341B51B}">
      <dgm:prSet phldrT="[Text]" custT="1"/>
      <dgm:spPr>
        <a:xfrm>
          <a:off x="2332294" y="522814"/>
          <a:ext cx="911204" cy="455602"/>
        </a:xfrm>
        <a:prstGeom prst="roundRect">
          <a:avLst/>
        </a:prstGeom>
        <a:solidFill>
          <a:srgbClr val="0070C0"/>
        </a:solidFill>
      </dgm:spPr>
      <dgm:t>
        <a:bodyPr/>
        <a:lstStyle/>
        <a:p>
          <a:pPr algn="ctr">
            <a:buNone/>
          </a:pPr>
          <a:r>
            <a:rPr lang="en-NZ" sz="2400" dirty="0">
              <a:latin typeface="Calibri" panose="020F0502020204030204"/>
              <a:ea typeface="+mn-ea"/>
              <a:cs typeface="+mn-cs"/>
            </a:rPr>
            <a:t>Planning</a:t>
          </a:r>
        </a:p>
      </dgm:t>
    </dgm:pt>
    <dgm:pt modelId="{78B49026-37F9-4EBD-BFE2-2717B2627A5A}" type="parTrans" cxnId="{4487A152-26F2-4FA9-904F-B381D5451203}">
      <dgm:prSet/>
      <dgm:spPr/>
      <dgm:t>
        <a:bodyPr/>
        <a:lstStyle/>
        <a:p>
          <a:pPr algn="ctr"/>
          <a:endParaRPr lang="en-NZ" sz="2400"/>
        </a:p>
      </dgm:t>
    </dgm:pt>
    <dgm:pt modelId="{E42B8437-E300-49AD-B18F-A02CC0760AF2}" type="sibTrans" cxnId="{4487A152-26F2-4FA9-904F-B381D5451203}">
      <dgm:prSet/>
      <dgm:spPr/>
      <dgm:t>
        <a:bodyPr/>
        <a:lstStyle/>
        <a:p>
          <a:pPr algn="ctr"/>
          <a:endParaRPr lang="en-NZ" sz="2400"/>
        </a:p>
      </dgm:t>
    </dgm:pt>
    <dgm:pt modelId="{4EC5132F-77C8-4728-B7E2-505025900A72}">
      <dgm:prSet phldrT="[Text]" custT="1"/>
      <dgm:spPr>
        <a:xfrm>
          <a:off x="1429395" y="2086682"/>
          <a:ext cx="911204" cy="455602"/>
        </a:xfrm>
        <a:prstGeom prst="roundRect">
          <a:avLst/>
        </a:prstGeom>
        <a:solidFill>
          <a:srgbClr val="0070C0"/>
        </a:solidFill>
      </dgm:spPr>
      <dgm:t>
        <a:bodyPr/>
        <a:lstStyle/>
        <a:p>
          <a:pPr algn="ctr">
            <a:buNone/>
          </a:pPr>
          <a:r>
            <a:rPr lang="en-NZ" sz="2400" dirty="0">
              <a:latin typeface="Calibri" panose="020F0502020204030204"/>
              <a:ea typeface="+mn-ea"/>
              <a:cs typeface="+mn-cs"/>
            </a:rPr>
            <a:t>Development</a:t>
          </a:r>
        </a:p>
      </dgm:t>
    </dgm:pt>
    <dgm:pt modelId="{22F69E06-94C2-4C55-81BB-DFFCA4D9ADC4}" type="parTrans" cxnId="{591FCD3A-0626-4611-BC1D-A048CB84221C}">
      <dgm:prSet/>
      <dgm:spPr/>
      <dgm:t>
        <a:bodyPr/>
        <a:lstStyle/>
        <a:p>
          <a:pPr algn="ctr"/>
          <a:endParaRPr lang="en-NZ" sz="2400"/>
        </a:p>
      </dgm:t>
    </dgm:pt>
    <dgm:pt modelId="{AEF7CFC1-8688-4827-967C-9FD78FFAC611}" type="sibTrans" cxnId="{591FCD3A-0626-4611-BC1D-A048CB84221C}">
      <dgm:prSet/>
      <dgm:spPr/>
      <dgm:t>
        <a:bodyPr/>
        <a:lstStyle/>
        <a:p>
          <a:pPr algn="ctr"/>
          <a:endParaRPr lang="en-NZ" sz="2400"/>
        </a:p>
      </dgm:t>
    </dgm:pt>
    <dgm:pt modelId="{06001ABA-7419-408F-886E-DF7DFBEF3151}">
      <dgm:prSet phldrT="[Text]" custT="1"/>
      <dgm:spPr>
        <a:xfrm>
          <a:off x="526495" y="1565393"/>
          <a:ext cx="911204" cy="455602"/>
        </a:xfrm>
        <a:prstGeom prst="roundRect">
          <a:avLst/>
        </a:prstGeom>
        <a:solidFill>
          <a:srgbClr val="0070C0"/>
        </a:solidFill>
      </dgm:spPr>
      <dgm:t>
        <a:bodyPr/>
        <a:lstStyle/>
        <a:p>
          <a:pPr algn="ctr">
            <a:buNone/>
          </a:pPr>
          <a:r>
            <a:rPr lang="en-NZ" sz="2400" dirty="0">
              <a:latin typeface="Calibri" panose="020F0502020204030204"/>
              <a:ea typeface="+mn-ea"/>
              <a:cs typeface="+mn-cs"/>
            </a:rPr>
            <a:t>Testing</a:t>
          </a:r>
        </a:p>
      </dgm:t>
    </dgm:pt>
    <dgm:pt modelId="{086D3F86-66E9-4CBD-A469-F6D9C67A0660}" type="parTrans" cxnId="{A6C458E5-D0FF-4BA1-AA01-98A01D4243BE}">
      <dgm:prSet/>
      <dgm:spPr/>
      <dgm:t>
        <a:bodyPr/>
        <a:lstStyle/>
        <a:p>
          <a:pPr algn="ctr"/>
          <a:endParaRPr lang="en-NZ" sz="2400"/>
        </a:p>
      </dgm:t>
    </dgm:pt>
    <dgm:pt modelId="{4FE999A8-4576-49CB-A2A4-A4F0EF5B15C0}" type="sibTrans" cxnId="{A6C458E5-D0FF-4BA1-AA01-98A01D4243BE}">
      <dgm:prSet/>
      <dgm:spPr/>
      <dgm:t>
        <a:bodyPr/>
        <a:lstStyle/>
        <a:p>
          <a:pPr algn="ctr"/>
          <a:endParaRPr lang="en-NZ" sz="2400"/>
        </a:p>
      </dgm:t>
    </dgm:pt>
    <dgm:pt modelId="{4355890A-7643-46AF-9DD1-18C331B548FA}" type="pres">
      <dgm:prSet presAssocID="{9DB93152-15E8-4C74-9D35-CCD37C1DCE0B}" presName="Name0" presStyleCnt="0">
        <dgm:presLayoutVars>
          <dgm:dir/>
          <dgm:resizeHandles val="exact"/>
        </dgm:presLayoutVars>
      </dgm:prSet>
      <dgm:spPr/>
    </dgm:pt>
    <dgm:pt modelId="{0411E6A6-E995-4500-A968-F180B6B27EC1}" type="pres">
      <dgm:prSet presAssocID="{9DB93152-15E8-4C74-9D35-CCD37C1DCE0B}" presName="cycle" presStyleCnt="0"/>
      <dgm:spPr/>
    </dgm:pt>
    <dgm:pt modelId="{730D53EB-804B-42C6-A59C-783A463A5802}" type="pres">
      <dgm:prSet presAssocID="{189C265C-9F84-4B98-9FBF-B1197DCA7EA4}" presName="nodeFirstNode" presStyleLbl="node1" presStyleIdx="0" presStyleCnt="6">
        <dgm:presLayoutVars>
          <dgm:bulletEnabled val="1"/>
        </dgm:presLayoutVars>
      </dgm:prSet>
      <dgm:spPr>
        <a:prstGeom prst="rect">
          <a:avLst/>
        </a:prstGeom>
      </dgm:spPr>
    </dgm:pt>
    <dgm:pt modelId="{B0A2EA44-A9E0-406D-A0F3-37FAFAB6ECF1}" type="pres">
      <dgm:prSet presAssocID="{708AC500-B914-4883-9662-C907C0EB9613}" presName="sibTransFirstNode" presStyleLbl="bgShp" presStyleIdx="0" presStyleCnt="1"/>
      <dgm:spPr/>
    </dgm:pt>
    <dgm:pt modelId="{6950D9D0-0E40-4E64-8FD2-CF5D4A2D1804}" type="pres">
      <dgm:prSet presAssocID="{8476D4C9-76B7-4643-8333-270C1341B51B}" presName="nodeFollowingNodes" presStyleLbl="node1" presStyleIdx="1" presStyleCnt="6">
        <dgm:presLayoutVars>
          <dgm:bulletEnabled val="1"/>
        </dgm:presLayoutVars>
      </dgm:prSet>
      <dgm:spPr>
        <a:prstGeom prst="rect">
          <a:avLst/>
        </a:prstGeom>
      </dgm:spPr>
    </dgm:pt>
    <dgm:pt modelId="{37487D72-B618-47C6-B1D8-5961F78F7E86}" type="pres">
      <dgm:prSet presAssocID="{8ABF155D-9A2E-4D8F-A11A-052707543DEA}" presName="nodeFollowingNodes" presStyleLbl="node1" presStyleIdx="2" presStyleCnt="6">
        <dgm:presLayoutVars>
          <dgm:bulletEnabled val="1"/>
        </dgm:presLayoutVars>
      </dgm:prSet>
      <dgm:spPr>
        <a:prstGeom prst="rect">
          <a:avLst/>
        </a:prstGeom>
      </dgm:spPr>
    </dgm:pt>
    <dgm:pt modelId="{317B0C04-B4EF-4B9D-8F93-672F97A864E8}" type="pres">
      <dgm:prSet presAssocID="{4EC5132F-77C8-4728-B7E2-505025900A72}" presName="nodeFollowingNodes" presStyleLbl="node1" presStyleIdx="3" presStyleCnt="6" custScaleX="135029">
        <dgm:presLayoutVars>
          <dgm:bulletEnabled val="1"/>
        </dgm:presLayoutVars>
      </dgm:prSet>
      <dgm:spPr>
        <a:prstGeom prst="rect">
          <a:avLst/>
        </a:prstGeom>
      </dgm:spPr>
    </dgm:pt>
    <dgm:pt modelId="{4B740389-2D58-4E88-BDE4-266E380A4CDE}" type="pres">
      <dgm:prSet presAssocID="{06001ABA-7419-408F-886E-DF7DFBEF3151}" presName="nodeFollowingNodes" presStyleLbl="node1" presStyleIdx="4" presStyleCnt="6">
        <dgm:presLayoutVars>
          <dgm:bulletEnabled val="1"/>
        </dgm:presLayoutVars>
      </dgm:prSet>
      <dgm:spPr>
        <a:prstGeom prst="rect">
          <a:avLst/>
        </a:prstGeom>
      </dgm:spPr>
    </dgm:pt>
    <dgm:pt modelId="{B4684882-AEBE-4319-939F-8632E99F1F7D}" type="pres">
      <dgm:prSet presAssocID="{399B00B4-444F-4BA8-AAFC-ECE3A0E89B33}" presName="nodeFollowingNodes" presStyleLbl="node1" presStyleIdx="5" presStyleCnt="6" custScaleX="119867">
        <dgm:presLayoutVars>
          <dgm:bulletEnabled val="1"/>
        </dgm:presLayoutVars>
      </dgm:prSet>
      <dgm:spPr>
        <a:prstGeom prst="rect">
          <a:avLst/>
        </a:prstGeom>
      </dgm:spPr>
    </dgm:pt>
  </dgm:ptLst>
  <dgm:cxnLst>
    <dgm:cxn modelId="{C495BB15-5F54-40C5-82F5-DCBC844BFF1A}" type="presOf" srcId="{399B00B4-444F-4BA8-AAFC-ECE3A0E89B33}" destId="{B4684882-AEBE-4319-939F-8632E99F1F7D}" srcOrd="0" destOrd="0" presId="urn:microsoft.com/office/officeart/2005/8/layout/cycle3"/>
    <dgm:cxn modelId="{DE901E25-4FFC-40AC-A435-CA28C013A2EE}" type="presOf" srcId="{8ABF155D-9A2E-4D8F-A11A-052707543DEA}" destId="{37487D72-B618-47C6-B1D8-5961F78F7E86}" srcOrd="0" destOrd="0" presId="urn:microsoft.com/office/officeart/2005/8/layout/cycle3"/>
    <dgm:cxn modelId="{6AB43E30-8A11-4BDB-8635-7AB9CA2C2911}" type="presOf" srcId="{06001ABA-7419-408F-886E-DF7DFBEF3151}" destId="{4B740389-2D58-4E88-BDE4-266E380A4CDE}" srcOrd="0" destOrd="0" presId="urn:microsoft.com/office/officeart/2005/8/layout/cycle3"/>
    <dgm:cxn modelId="{BE17E332-5AD5-494E-BD77-8A9991EBEFAB}" srcId="{9DB93152-15E8-4C74-9D35-CCD37C1DCE0B}" destId="{189C265C-9F84-4B98-9FBF-B1197DCA7EA4}" srcOrd="0" destOrd="0" parTransId="{3D620000-82F3-45D4-A242-02B042A335E6}" sibTransId="{708AC500-B914-4883-9662-C907C0EB9613}"/>
    <dgm:cxn modelId="{32AF063A-DCB6-4357-963C-1738976574D7}" type="presOf" srcId="{9DB93152-15E8-4C74-9D35-CCD37C1DCE0B}" destId="{4355890A-7643-46AF-9DD1-18C331B548FA}" srcOrd="0" destOrd="0" presId="urn:microsoft.com/office/officeart/2005/8/layout/cycle3"/>
    <dgm:cxn modelId="{591FCD3A-0626-4611-BC1D-A048CB84221C}" srcId="{9DB93152-15E8-4C74-9D35-CCD37C1DCE0B}" destId="{4EC5132F-77C8-4728-B7E2-505025900A72}" srcOrd="3" destOrd="0" parTransId="{22F69E06-94C2-4C55-81BB-DFFCA4D9ADC4}" sibTransId="{AEF7CFC1-8688-4827-967C-9FD78FFAC611}"/>
    <dgm:cxn modelId="{D92BE341-78A5-4E4D-848E-CBAA57C17F77}" srcId="{9DB93152-15E8-4C74-9D35-CCD37C1DCE0B}" destId="{8ABF155D-9A2E-4D8F-A11A-052707543DEA}" srcOrd="2" destOrd="0" parTransId="{DC3B839A-3CA6-4EE0-B2AD-7960BE9B3760}" sibTransId="{923767D0-47FA-4C28-B176-6628187E26B8}"/>
    <dgm:cxn modelId="{9188B443-38FB-42B5-A561-648E13E6DBBB}" srcId="{9DB93152-15E8-4C74-9D35-CCD37C1DCE0B}" destId="{399B00B4-444F-4BA8-AAFC-ECE3A0E89B33}" srcOrd="5" destOrd="0" parTransId="{BE096FD7-49FE-4EEB-8256-62268E1D9260}" sibTransId="{A257D503-7F21-456B-89A6-7196D813FEDE}"/>
    <dgm:cxn modelId="{4487A152-26F2-4FA9-904F-B381D5451203}" srcId="{9DB93152-15E8-4C74-9D35-CCD37C1DCE0B}" destId="{8476D4C9-76B7-4643-8333-270C1341B51B}" srcOrd="1" destOrd="0" parTransId="{78B49026-37F9-4EBD-BFE2-2717B2627A5A}" sibTransId="{E42B8437-E300-49AD-B18F-A02CC0760AF2}"/>
    <dgm:cxn modelId="{43742887-A6D9-43B9-BE74-000F62AD0585}" type="presOf" srcId="{4EC5132F-77C8-4728-B7E2-505025900A72}" destId="{317B0C04-B4EF-4B9D-8F93-672F97A864E8}" srcOrd="0" destOrd="0" presId="urn:microsoft.com/office/officeart/2005/8/layout/cycle3"/>
    <dgm:cxn modelId="{7FA33CA1-CC8C-406F-8FDB-79129FC292B9}" type="presOf" srcId="{8476D4C9-76B7-4643-8333-270C1341B51B}" destId="{6950D9D0-0E40-4E64-8FD2-CF5D4A2D1804}" srcOrd="0" destOrd="0" presId="urn:microsoft.com/office/officeart/2005/8/layout/cycle3"/>
    <dgm:cxn modelId="{9138A5A7-473D-4694-B0F0-1FA97FCA9A6D}" type="presOf" srcId="{189C265C-9F84-4B98-9FBF-B1197DCA7EA4}" destId="{730D53EB-804B-42C6-A59C-783A463A5802}" srcOrd="0" destOrd="0" presId="urn:microsoft.com/office/officeart/2005/8/layout/cycle3"/>
    <dgm:cxn modelId="{D5C2E6D6-D1B8-45DA-86E0-810C3EBB353D}" type="presOf" srcId="{708AC500-B914-4883-9662-C907C0EB9613}" destId="{B0A2EA44-A9E0-406D-A0F3-37FAFAB6ECF1}" srcOrd="0" destOrd="0" presId="urn:microsoft.com/office/officeart/2005/8/layout/cycle3"/>
    <dgm:cxn modelId="{A6C458E5-D0FF-4BA1-AA01-98A01D4243BE}" srcId="{9DB93152-15E8-4C74-9D35-CCD37C1DCE0B}" destId="{06001ABA-7419-408F-886E-DF7DFBEF3151}" srcOrd="4" destOrd="0" parTransId="{086D3F86-66E9-4CBD-A469-F6D9C67A0660}" sibTransId="{4FE999A8-4576-49CB-A2A4-A4F0EF5B15C0}"/>
    <dgm:cxn modelId="{2EA80088-FBF0-4DBC-9696-D269FCEFFB9A}" type="presParOf" srcId="{4355890A-7643-46AF-9DD1-18C331B548FA}" destId="{0411E6A6-E995-4500-A968-F180B6B27EC1}" srcOrd="0" destOrd="0" presId="urn:microsoft.com/office/officeart/2005/8/layout/cycle3"/>
    <dgm:cxn modelId="{3BA68737-B1FA-41BD-BBD6-334977DC6BD7}" type="presParOf" srcId="{0411E6A6-E995-4500-A968-F180B6B27EC1}" destId="{730D53EB-804B-42C6-A59C-783A463A5802}" srcOrd="0" destOrd="0" presId="urn:microsoft.com/office/officeart/2005/8/layout/cycle3"/>
    <dgm:cxn modelId="{DCACC29B-48C8-4063-9B7B-02A36B24C202}" type="presParOf" srcId="{0411E6A6-E995-4500-A968-F180B6B27EC1}" destId="{B0A2EA44-A9E0-406D-A0F3-37FAFAB6ECF1}" srcOrd="1" destOrd="0" presId="urn:microsoft.com/office/officeart/2005/8/layout/cycle3"/>
    <dgm:cxn modelId="{40358DC9-F5D1-4024-8885-671579CB297E}" type="presParOf" srcId="{0411E6A6-E995-4500-A968-F180B6B27EC1}" destId="{6950D9D0-0E40-4E64-8FD2-CF5D4A2D1804}" srcOrd="2" destOrd="0" presId="urn:microsoft.com/office/officeart/2005/8/layout/cycle3"/>
    <dgm:cxn modelId="{CAE16DE0-A821-4839-A01F-4D096097B306}" type="presParOf" srcId="{0411E6A6-E995-4500-A968-F180B6B27EC1}" destId="{37487D72-B618-47C6-B1D8-5961F78F7E86}" srcOrd="3" destOrd="0" presId="urn:microsoft.com/office/officeart/2005/8/layout/cycle3"/>
    <dgm:cxn modelId="{D641FA34-255B-424F-B447-4A71F55467B3}" type="presParOf" srcId="{0411E6A6-E995-4500-A968-F180B6B27EC1}" destId="{317B0C04-B4EF-4B9D-8F93-672F97A864E8}" srcOrd="4" destOrd="0" presId="urn:microsoft.com/office/officeart/2005/8/layout/cycle3"/>
    <dgm:cxn modelId="{4565D57F-72D5-43E1-BE45-B2ED21ED6C74}" type="presParOf" srcId="{0411E6A6-E995-4500-A968-F180B6B27EC1}" destId="{4B740389-2D58-4E88-BDE4-266E380A4CDE}" srcOrd="5" destOrd="0" presId="urn:microsoft.com/office/officeart/2005/8/layout/cycle3"/>
    <dgm:cxn modelId="{22E29372-71C9-4E11-B6D5-B29BAD27343A}" type="presParOf" srcId="{0411E6A6-E995-4500-A968-F180B6B27EC1}" destId="{B4684882-AEBE-4319-939F-8632E99F1F7D}" srcOrd="6" destOrd="0" presId="urn:microsoft.com/office/officeart/2005/8/layout/cycle3"/>
  </dgm:cxnLst>
  <dgm:bg/>
  <dgm:whole>
    <a:ln>
      <a:noFill/>
    </a:ln>
  </dgm:whole>
  <dgm:extLst>
    <a:ext uri="http://schemas.microsoft.com/office/drawing/2008/diagram">
      <dsp:dataModelExt xmlns:dsp="http://schemas.microsoft.com/office/drawing/2008/diagram" relId="rId2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72154C-15FF-46BF-8A64-63E7128235E6}"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NZ"/>
        </a:p>
      </dgm:t>
    </dgm:pt>
    <dgm:pt modelId="{AF8EE6AB-E1EA-49ED-B021-E156582021F6}">
      <dgm:prSet phldrT="[Text]" custT="1"/>
      <dgm:spPr/>
      <dgm:t>
        <a:bodyPr/>
        <a:lstStyle/>
        <a:p>
          <a:r>
            <a:rPr lang="en-US" sz="2000" dirty="0">
              <a:latin typeface="Segoe UI" panose="020B0502040204020203" pitchFamily="34" charset="0"/>
              <a:cs typeface="Segoe UI" panose="020B0502040204020203" pitchFamily="34" charset="0"/>
            </a:rPr>
            <a:t>Microsoft SQL Server 2017/2019</a:t>
          </a:r>
          <a:endParaRPr lang="en-NZ" sz="2000" dirty="0">
            <a:latin typeface="Segoe UI" panose="020B0502040204020203" pitchFamily="34" charset="0"/>
            <a:cs typeface="Segoe UI" panose="020B0502040204020203" pitchFamily="34" charset="0"/>
          </a:endParaRPr>
        </a:p>
      </dgm:t>
    </dgm:pt>
    <dgm:pt modelId="{90FCDC35-91FF-4DBD-9931-C8AEE55537BC}" type="parTrans" cxnId="{06C7FD63-2CD6-42D4-AB6A-69A169B3EEDA}">
      <dgm:prSet/>
      <dgm:spPr/>
      <dgm:t>
        <a:bodyPr/>
        <a:lstStyle/>
        <a:p>
          <a:endParaRPr lang="en-NZ" sz="2400">
            <a:latin typeface="Segoe UI" panose="020B0502040204020203" pitchFamily="34" charset="0"/>
            <a:cs typeface="Segoe UI" panose="020B0502040204020203" pitchFamily="34" charset="0"/>
          </a:endParaRPr>
        </a:p>
      </dgm:t>
    </dgm:pt>
    <dgm:pt modelId="{FBE6A6C5-80B7-4E38-AAA4-4F4B6AB51F6A}" type="sibTrans" cxnId="{06C7FD63-2CD6-42D4-AB6A-69A169B3EEDA}">
      <dgm:prSet/>
      <dgm:spPr/>
      <dgm:t>
        <a:bodyPr/>
        <a:lstStyle/>
        <a:p>
          <a:endParaRPr lang="en-NZ" sz="2400">
            <a:latin typeface="Segoe UI" panose="020B0502040204020203" pitchFamily="34" charset="0"/>
            <a:cs typeface="Segoe UI" panose="020B0502040204020203" pitchFamily="34" charset="0"/>
          </a:endParaRPr>
        </a:p>
      </dgm:t>
    </dgm:pt>
    <dgm:pt modelId="{6690E5C7-41B2-4373-8951-1EE2370659FA}">
      <dgm:prSet phldrT="[Text]" custT="1"/>
      <dgm:spPr/>
      <dgm:t>
        <a:bodyPr/>
        <a:lstStyle/>
        <a:p>
          <a:r>
            <a:rPr lang="en-US" sz="2000" dirty="0">
              <a:latin typeface="Segoe UI" panose="020B0502040204020203" pitchFamily="34" charset="0"/>
              <a:cs typeface="Segoe UI" panose="020B0502040204020203" pitchFamily="34" charset="0"/>
            </a:rPr>
            <a:t>SQL Server Management Studio</a:t>
          </a:r>
          <a:endParaRPr lang="en-NZ" sz="2000" dirty="0">
            <a:latin typeface="Segoe UI" panose="020B0502040204020203" pitchFamily="34" charset="0"/>
            <a:cs typeface="Segoe UI" panose="020B0502040204020203" pitchFamily="34" charset="0"/>
          </a:endParaRPr>
        </a:p>
      </dgm:t>
    </dgm:pt>
    <dgm:pt modelId="{44F181DA-0BED-4542-8F0B-40390CB2F74A}" type="parTrans" cxnId="{8A1CBEF6-D8DE-4266-A722-DCE85633FB2B}">
      <dgm:prSet/>
      <dgm:spPr/>
      <dgm:t>
        <a:bodyPr/>
        <a:lstStyle/>
        <a:p>
          <a:endParaRPr lang="en-NZ" sz="2400">
            <a:latin typeface="Segoe UI" panose="020B0502040204020203" pitchFamily="34" charset="0"/>
            <a:cs typeface="Segoe UI" panose="020B0502040204020203" pitchFamily="34" charset="0"/>
          </a:endParaRPr>
        </a:p>
      </dgm:t>
    </dgm:pt>
    <dgm:pt modelId="{1970F202-B096-4156-9336-2EB825604038}" type="sibTrans" cxnId="{8A1CBEF6-D8DE-4266-A722-DCE85633FB2B}">
      <dgm:prSet/>
      <dgm:spPr/>
      <dgm:t>
        <a:bodyPr/>
        <a:lstStyle/>
        <a:p>
          <a:endParaRPr lang="en-NZ" sz="2400">
            <a:latin typeface="Segoe UI" panose="020B0502040204020203" pitchFamily="34" charset="0"/>
            <a:cs typeface="Segoe UI" panose="020B0502040204020203" pitchFamily="34" charset="0"/>
          </a:endParaRPr>
        </a:p>
      </dgm:t>
    </dgm:pt>
    <dgm:pt modelId="{613862BA-B090-4284-88C6-52D91DF49414}">
      <dgm:prSet phldrT="[Text]" custT="1"/>
      <dgm:spPr/>
      <dgm:t>
        <a:bodyPr/>
        <a:lstStyle/>
        <a:p>
          <a:r>
            <a:rPr lang="en-US" sz="2000" dirty="0">
              <a:latin typeface="Segoe UI" panose="020B0502040204020203" pitchFamily="34" charset="0"/>
              <a:cs typeface="Segoe UI" panose="020B0502040204020203" pitchFamily="34" charset="0"/>
            </a:rPr>
            <a:t>tSQLt Database Unit Testing Framework</a:t>
          </a:r>
          <a:endParaRPr lang="en-NZ" sz="2000" dirty="0">
            <a:latin typeface="Segoe UI" panose="020B0502040204020203" pitchFamily="34" charset="0"/>
            <a:cs typeface="Segoe UI" panose="020B0502040204020203" pitchFamily="34" charset="0"/>
          </a:endParaRPr>
        </a:p>
      </dgm:t>
    </dgm:pt>
    <dgm:pt modelId="{CCD0FD7E-FBC7-4149-BA89-3A19CA49043E}" type="parTrans" cxnId="{C9433AC0-D6EF-4350-99BD-DD8E6A65320F}">
      <dgm:prSet/>
      <dgm:spPr/>
      <dgm:t>
        <a:bodyPr/>
        <a:lstStyle/>
        <a:p>
          <a:endParaRPr lang="en-NZ" sz="2400">
            <a:latin typeface="Segoe UI" panose="020B0502040204020203" pitchFamily="34" charset="0"/>
            <a:cs typeface="Segoe UI" panose="020B0502040204020203" pitchFamily="34" charset="0"/>
          </a:endParaRPr>
        </a:p>
      </dgm:t>
    </dgm:pt>
    <dgm:pt modelId="{0273C287-A116-4C2F-908B-B1B21070C8B3}" type="sibTrans" cxnId="{C9433AC0-D6EF-4350-99BD-DD8E6A65320F}">
      <dgm:prSet/>
      <dgm:spPr/>
      <dgm:t>
        <a:bodyPr/>
        <a:lstStyle/>
        <a:p>
          <a:endParaRPr lang="en-NZ" sz="2400">
            <a:latin typeface="Segoe UI" panose="020B0502040204020203" pitchFamily="34" charset="0"/>
            <a:cs typeface="Segoe UI" panose="020B0502040204020203" pitchFamily="34" charset="0"/>
          </a:endParaRPr>
        </a:p>
      </dgm:t>
    </dgm:pt>
    <dgm:pt modelId="{780FEA80-8D13-4D5F-B93F-C05040277F46}">
      <dgm:prSet phldrT="[Text]" custT="1"/>
      <dgm:spPr/>
      <dgm:t>
        <a:bodyPr/>
        <a:lstStyle/>
        <a:p>
          <a:r>
            <a:rPr lang="en-US" sz="2000" dirty="0">
              <a:latin typeface="Segoe UI" panose="020B0502040204020203" pitchFamily="34" charset="0"/>
              <a:cs typeface="Segoe UI" panose="020B0502040204020203" pitchFamily="34" charset="0"/>
            </a:rPr>
            <a:t>Microsoft C# Language</a:t>
          </a:r>
          <a:endParaRPr lang="en-NZ" sz="2000" dirty="0">
            <a:latin typeface="Segoe UI" panose="020B0502040204020203" pitchFamily="34" charset="0"/>
            <a:cs typeface="Segoe UI" panose="020B0502040204020203" pitchFamily="34" charset="0"/>
          </a:endParaRPr>
        </a:p>
      </dgm:t>
    </dgm:pt>
    <dgm:pt modelId="{A1D2C820-44E8-4A8E-BBAC-9A418234ACD3}" type="parTrans" cxnId="{E5D67EED-4D5C-4E10-AAF4-1B259A330A2E}">
      <dgm:prSet/>
      <dgm:spPr/>
      <dgm:t>
        <a:bodyPr/>
        <a:lstStyle/>
        <a:p>
          <a:endParaRPr lang="en-NZ" sz="2400">
            <a:latin typeface="Segoe UI" panose="020B0502040204020203" pitchFamily="34" charset="0"/>
            <a:cs typeface="Segoe UI" panose="020B0502040204020203" pitchFamily="34" charset="0"/>
          </a:endParaRPr>
        </a:p>
      </dgm:t>
    </dgm:pt>
    <dgm:pt modelId="{8E0A125B-4B88-4F81-8B51-75B686D4A1B5}" type="sibTrans" cxnId="{E5D67EED-4D5C-4E10-AAF4-1B259A330A2E}">
      <dgm:prSet/>
      <dgm:spPr/>
      <dgm:t>
        <a:bodyPr/>
        <a:lstStyle/>
        <a:p>
          <a:endParaRPr lang="en-NZ" sz="2400">
            <a:latin typeface="Segoe UI" panose="020B0502040204020203" pitchFamily="34" charset="0"/>
            <a:cs typeface="Segoe UI" panose="020B0502040204020203" pitchFamily="34" charset="0"/>
          </a:endParaRPr>
        </a:p>
      </dgm:t>
    </dgm:pt>
    <dgm:pt modelId="{3C6AB159-B951-499A-B194-563552EEBC1B}">
      <dgm:prSet phldrT="[Text]" custT="1"/>
      <dgm:spPr/>
      <dgm:t>
        <a:bodyPr/>
        <a:lstStyle/>
        <a:p>
          <a:r>
            <a:rPr lang="en-US" sz="2000" dirty="0">
              <a:latin typeface="Segoe UI" panose="020B0502040204020203" pitchFamily="34" charset="0"/>
              <a:cs typeface="Segoe UI" panose="020B0502040204020203" pitchFamily="34" charset="0"/>
            </a:rPr>
            <a:t>Microsoft .NET Framework</a:t>
          </a:r>
          <a:endParaRPr lang="en-NZ" sz="2000" dirty="0">
            <a:latin typeface="Segoe UI" panose="020B0502040204020203" pitchFamily="34" charset="0"/>
            <a:cs typeface="Segoe UI" panose="020B0502040204020203" pitchFamily="34" charset="0"/>
          </a:endParaRPr>
        </a:p>
      </dgm:t>
    </dgm:pt>
    <dgm:pt modelId="{0192B253-2328-44A3-A643-7F5AD665C21A}" type="parTrans" cxnId="{6D033E4E-69B1-4306-9F5C-9ACA64E013F7}">
      <dgm:prSet/>
      <dgm:spPr/>
      <dgm:t>
        <a:bodyPr/>
        <a:lstStyle/>
        <a:p>
          <a:endParaRPr lang="en-NZ" sz="1600"/>
        </a:p>
      </dgm:t>
    </dgm:pt>
    <dgm:pt modelId="{B4D7C3D9-0D08-4597-8B1B-0338520B0B3C}" type="sibTrans" cxnId="{6D033E4E-69B1-4306-9F5C-9ACA64E013F7}">
      <dgm:prSet/>
      <dgm:spPr/>
      <dgm:t>
        <a:bodyPr/>
        <a:lstStyle/>
        <a:p>
          <a:endParaRPr lang="en-NZ" sz="1600"/>
        </a:p>
      </dgm:t>
    </dgm:pt>
    <dgm:pt modelId="{6E4F60C2-6287-41C9-BB46-0CD42BA58408}">
      <dgm:prSet phldrT="[Text]" custT="1"/>
      <dgm:spPr/>
      <dgm:t>
        <a:bodyPr/>
        <a:lstStyle/>
        <a:p>
          <a:r>
            <a:rPr lang="en-US" sz="2000" dirty="0">
              <a:latin typeface="Segoe UI" panose="020B0502040204020203" pitchFamily="34" charset="0"/>
              <a:cs typeface="Segoe UI" panose="020B0502040204020203" pitchFamily="34" charset="0"/>
            </a:rPr>
            <a:t>Microsoft Visual Studio 2019</a:t>
          </a:r>
          <a:endParaRPr lang="en-NZ" sz="2000" dirty="0">
            <a:latin typeface="Segoe UI" panose="020B0502040204020203" pitchFamily="34" charset="0"/>
            <a:cs typeface="Segoe UI" panose="020B0502040204020203" pitchFamily="34" charset="0"/>
          </a:endParaRPr>
        </a:p>
      </dgm:t>
    </dgm:pt>
    <dgm:pt modelId="{4AF937F3-0583-41DB-861E-4680B7FA21EB}" type="parTrans" cxnId="{DD1D12EA-027B-4760-8AA1-9D2214728C65}">
      <dgm:prSet/>
      <dgm:spPr/>
      <dgm:t>
        <a:bodyPr/>
        <a:lstStyle/>
        <a:p>
          <a:endParaRPr lang="en-NZ"/>
        </a:p>
      </dgm:t>
    </dgm:pt>
    <dgm:pt modelId="{B1CD6D19-4AD8-4535-8772-D0DC9F721553}" type="sibTrans" cxnId="{DD1D12EA-027B-4760-8AA1-9D2214728C65}">
      <dgm:prSet/>
      <dgm:spPr/>
      <dgm:t>
        <a:bodyPr/>
        <a:lstStyle/>
        <a:p>
          <a:endParaRPr lang="en-NZ"/>
        </a:p>
      </dgm:t>
    </dgm:pt>
    <dgm:pt modelId="{02D7A6C8-2B76-4500-BDD0-D2A6E969E59C}" type="pres">
      <dgm:prSet presAssocID="{9D72154C-15FF-46BF-8A64-63E7128235E6}" presName="Name0" presStyleCnt="0">
        <dgm:presLayoutVars>
          <dgm:dir/>
          <dgm:resizeHandles val="exact"/>
        </dgm:presLayoutVars>
      </dgm:prSet>
      <dgm:spPr/>
    </dgm:pt>
    <dgm:pt modelId="{2AEC53D4-926C-4355-BDC9-988AD671E667}" type="pres">
      <dgm:prSet presAssocID="{AF8EE6AB-E1EA-49ED-B021-E156582021F6}" presName="compNode" presStyleCnt="0"/>
      <dgm:spPr/>
    </dgm:pt>
    <dgm:pt modelId="{AD55DAD1-FDEE-4FD3-9451-41F1685C9EE1}" type="pres">
      <dgm:prSet presAssocID="{AF8EE6AB-E1EA-49ED-B021-E156582021F6}" presName="pictRect" presStyleLbl="node1" presStyleIdx="0" presStyleCnt="6" custScaleX="90910" custScaleY="90910"/>
      <dgm:spPr>
        <a:prstGeom prst="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2244" t="5093" r="9918" b="1500"/>
          </a:stretch>
        </a:blipFill>
        <a:ln>
          <a:solidFill>
            <a:schemeClr val="bg1"/>
          </a:solidFill>
        </a:ln>
      </dgm:spPr>
    </dgm:pt>
    <dgm:pt modelId="{404E48BB-188C-4D0A-9B28-F4A0B8A7C8B1}" type="pres">
      <dgm:prSet presAssocID="{AF8EE6AB-E1EA-49ED-B021-E156582021F6}" presName="textRect" presStyleLbl="revTx" presStyleIdx="0" presStyleCnt="6">
        <dgm:presLayoutVars>
          <dgm:bulletEnabled val="1"/>
        </dgm:presLayoutVars>
      </dgm:prSet>
      <dgm:spPr/>
    </dgm:pt>
    <dgm:pt modelId="{0DA05F40-4B72-419A-99B0-3C3900617631}" type="pres">
      <dgm:prSet presAssocID="{FBE6A6C5-80B7-4E38-AAA4-4F4B6AB51F6A}" presName="sibTrans" presStyleLbl="sibTrans2D1" presStyleIdx="0" presStyleCnt="0"/>
      <dgm:spPr/>
    </dgm:pt>
    <dgm:pt modelId="{800C0BE1-88B6-4764-91E7-1154F7A021FC}" type="pres">
      <dgm:prSet presAssocID="{6690E5C7-41B2-4373-8951-1EE2370659FA}" presName="compNode" presStyleCnt="0"/>
      <dgm:spPr/>
    </dgm:pt>
    <dgm:pt modelId="{390FB058-6DB9-4CBF-895C-E4449DFFF8C8}" type="pres">
      <dgm:prSet presAssocID="{6690E5C7-41B2-4373-8951-1EE2370659FA}" presName="pictRect" presStyleLbl="node1" presStyleIdx="1" presStyleCnt="6" custScaleX="90910" custScaleY="90910"/>
      <dgm:spPr>
        <a:prstGeom prst="rect">
          <a:avLst/>
        </a:prstGeom>
        <a:blipFill dpi="0" rotWithShape="1">
          <a:blip xmlns:r="http://schemas.openxmlformats.org/officeDocument/2006/relationships" r:embed="rId2"/>
          <a:srcRect/>
          <a:stretch>
            <a:fillRect l="13706" t="-3902" r="9212" b="-8636"/>
          </a:stretch>
        </a:blipFill>
        <a:ln>
          <a:solidFill>
            <a:schemeClr val="bg1"/>
          </a:solidFill>
        </a:ln>
      </dgm:spPr>
    </dgm:pt>
    <dgm:pt modelId="{1A4F0907-2325-44FB-A5BB-A2BFB50E7088}" type="pres">
      <dgm:prSet presAssocID="{6690E5C7-41B2-4373-8951-1EE2370659FA}" presName="textRect" presStyleLbl="revTx" presStyleIdx="1" presStyleCnt="6" custScaleX="107550">
        <dgm:presLayoutVars>
          <dgm:bulletEnabled val="1"/>
        </dgm:presLayoutVars>
      </dgm:prSet>
      <dgm:spPr/>
    </dgm:pt>
    <dgm:pt modelId="{DF41B7A9-50C9-4F72-9C5A-AB365F7EB047}" type="pres">
      <dgm:prSet presAssocID="{1970F202-B096-4156-9336-2EB825604038}" presName="sibTrans" presStyleLbl="sibTrans2D1" presStyleIdx="0" presStyleCnt="0"/>
      <dgm:spPr/>
    </dgm:pt>
    <dgm:pt modelId="{EB09DDFD-0E6F-4437-9948-9F4F0B3D31B8}" type="pres">
      <dgm:prSet presAssocID="{613862BA-B090-4284-88C6-52D91DF49414}" presName="compNode" presStyleCnt="0"/>
      <dgm:spPr/>
    </dgm:pt>
    <dgm:pt modelId="{E51D4932-CCE5-424A-975C-A9D001A73E2A}" type="pres">
      <dgm:prSet presAssocID="{613862BA-B090-4284-88C6-52D91DF49414}" presName="pictRect" presStyleLbl="node1" presStyleIdx="2" presStyleCnt="6" custScaleX="90910" custScaleY="90910"/>
      <dgm:spPr>
        <a:prstGeom prst="rect">
          <a:avLst/>
        </a:prstGeom>
        <a:blipFill dpi="0" rotWithShape="1">
          <a:blip xmlns:r="http://schemas.openxmlformats.org/officeDocument/2006/relationships"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l="17876" t="6590" r="20198" b="2998"/>
          </a:stretch>
        </a:blipFill>
        <a:ln>
          <a:solidFill>
            <a:schemeClr val="bg1"/>
          </a:solidFill>
        </a:ln>
      </dgm:spPr>
    </dgm:pt>
    <dgm:pt modelId="{51C443D8-A740-482D-9865-31E0E447276D}" type="pres">
      <dgm:prSet presAssocID="{613862BA-B090-4284-88C6-52D91DF49414}" presName="textRect" presStyleLbl="revTx" presStyleIdx="2" presStyleCnt="6" custScaleX="104431">
        <dgm:presLayoutVars>
          <dgm:bulletEnabled val="1"/>
        </dgm:presLayoutVars>
      </dgm:prSet>
      <dgm:spPr/>
    </dgm:pt>
    <dgm:pt modelId="{B35ABA81-DCDD-4B14-B8D6-18058DD74C6E}" type="pres">
      <dgm:prSet presAssocID="{0273C287-A116-4C2F-908B-B1B21070C8B3}" presName="sibTrans" presStyleLbl="sibTrans2D1" presStyleIdx="0" presStyleCnt="0"/>
      <dgm:spPr/>
    </dgm:pt>
    <dgm:pt modelId="{11F32A8B-321D-4FB3-BFD8-9FAE41C137BC}" type="pres">
      <dgm:prSet presAssocID="{6E4F60C2-6287-41C9-BB46-0CD42BA58408}" presName="compNode" presStyleCnt="0"/>
      <dgm:spPr/>
    </dgm:pt>
    <dgm:pt modelId="{E9A25440-A1A3-4AC4-BBAD-BE4AE182B27B}" type="pres">
      <dgm:prSet presAssocID="{6E4F60C2-6287-41C9-BB46-0CD42BA58408}" presName="pictRect" presStyleLbl="node1" presStyleIdx="3" presStyleCnt="6" custScaleX="90910" custScaleY="90910"/>
      <dgm:spPr>
        <a:prstGeom prst="rect">
          <a:avLst/>
        </a:prstGeom>
        <a:blipFill rotWithShape="1">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a:solidFill>
            <a:schemeClr val="bg1"/>
          </a:solidFill>
        </a:ln>
      </dgm:spPr>
    </dgm:pt>
    <dgm:pt modelId="{BCF21CFF-263A-4CB2-93AC-4550FE5754D4}" type="pres">
      <dgm:prSet presAssocID="{6E4F60C2-6287-41C9-BB46-0CD42BA58408}" presName="textRect" presStyleLbl="revTx" presStyleIdx="3" presStyleCnt="6">
        <dgm:presLayoutVars>
          <dgm:bulletEnabled val="1"/>
        </dgm:presLayoutVars>
      </dgm:prSet>
      <dgm:spPr/>
    </dgm:pt>
    <dgm:pt modelId="{44C15324-8C27-435C-994C-5C0694066291}" type="pres">
      <dgm:prSet presAssocID="{B1CD6D19-4AD8-4535-8772-D0DC9F721553}" presName="sibTrans" presStyleLbl="sibTrans2D1" presStyleIdx="0" presStyleCnt="0"/>
      <dgm:spPr/>
    </dgm:pt>
    <dgm:pt modelId="{98150B36-D16E-4493-AFAB-F7BA010B5D34}" type="pres">
      <dgm:prSet presAssocID="{780FEA80-8D13-4D5F-B93F-C05040277F46}" presName="compNode" presStyleCnt="0"/>
      <dgm:spPr/>
    </dgm:pt>
    <dgm:pt modelId="{3BCDCF52-0154-458C-9EEA-3035F48314E8}" type="pres">
      <dgm:prSet presAssocID="{780FEA80-8D13-4D5F-B93F-C05040277F46}" presName="pictRect" presStyleLbl="node1" presStyleIdx="4" presStyleCnt="6" custScaleX="90910" custScaleY="90910"/>
      <dgm:spPr>
        <a:prstGeom prst="rect">
          <a:avLst/>
        </a:prstGeom>
        <a:blipFill rotWithShape="1">
          <a:blip xmlns:r="http://schemas.openxmlformats.org/officeDocument/2006/relationships" r:embed="rId5" cstate="print">
            <a:extLst>
              <a:ext uri="{28A0092B-C50C-407E-A947-70E740481C1C}">
                <a14:useLocalDpi xmlns:a14="http://schemas.microsoft.com/office/drawing/2010/main" val="0"/>
              </a:ext>
            </a:extLst>
          </a:blip>
          <a:srcRect/>
          <a:stretch>
            <a:fillRect t="-16000" b="-16000"/>
          </a:stretch>
        </a:blipFill>
        <a:ln>
          <a:solidFill>
            <a:schemeClr val="bg1"/>
          </a:solidFill>
        </a:ln>
      </dgm:spPr>
    </dgm:pt>
    <dgm:pt modelId="{FEAC031B-7AFF-4F97-87A2-0224C9D8A0EA}" type="pres">
      <dgm:prSet presAssocID="{780FEA80-8D13-4D5F-B93F-C05040277F46}" presName="textRect" presStyleLbl="revTx" presStyleIdx="4" presStyleCnt="6" custScaleX="102386">
        <dgm:presLayoutVars>
          <dgm:bulletEnabled val="1"/>
        </dgm:presLayoutVars>
      </dgm:prSet>
      <dgm:spPr/>
    </dgm:pt>
    <dgm:pt modelId="{2DEA3001-74FA-4F7F-8494-DE74F52F05A3}" type="pres">
      <dgm:prSet presAssocID="{8E0A125B-4B88-4F81-8B51-75B686D4A1B5}" presName="sibTrans" presStyleLbl="sibTrans2D1" presStyleIdx="0" presStyleCnt="0"/>
      <dgm:spPr/>
    </dgm:pt>
    <dgm:pt modelId="{8C375BE6-849A-4B34-8D59-266D513B86DA}" type="pres">
      <dgm:prSet presAssocID="{3C6AB159-B951-499A-B194-563552EEBC1B}" presName="compNode" presStyleCnt="0"/>
      <dgm:spPr/>
    </dgm:pt>
    <dgm:pt modelId="{949B1AEA-8589-4CAA-8B17-A6C0AB15186E}" type="pres">
      <dgm:prSet presAssocID="{3C6AB159-B951-499A-B194-563552EEBC1B}" presName="pictRect" presStyleLbl="node1" presStyleIdx="5" presStyleCnt="6" custScaleX="90910" custScaleY="90910"/>
      <dgm:spPr>
        <a:prstGeom prst="rect">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l="21977" t="3781" r="13103" b="6629"/>
          </a:stretch>
        </a:blipFill>
        <a:ln>
          <a:solidFill>
            <a:schemeClr val="bg1"/>
          </a:solidFill>
        </a:ln>
      </dgm:spPr>
    </dgm:pt>
    <dgm:pt modelId="{79811154-F196-47B1-9184-EDBDEC43C1BE}" type="pres">
      <dgm:prSet presAssocID="{3C6AB159-B951-499A-B194-563552EEBC1B}" presName="textRect" presStyleLbl="revTx" presStyleIdx="5" presStyleCnt="6">
        <dgm:presLayoutVars>
          <dgm:bulletEnabled val="1"/>
        </dgm:presLayoutVars>
      </dgm:prSet>
      <dgm:spPr/>
    </dgm:pt>
  </dgm:ptLst>
  <dgm:cxnLst>
    <dgm:cxn modelId="{5E4B9E07-4705-4F8A-BBAD-54A8CFE579AF}" type="presOf" srcId="{3C6AB159-B951-499A-B194-563552EEBC1B}" destId="{79811154-F196-47B1-9184-EDBDEC43C1BE}" srcOrd="0" destOrd="0" presId="urn:microsoft.com/office/officeart/2005/8/layout/pList1"/>
    <dgm:cxn modelId="{B17ECD09-A912-4B03-ABB7-A7033EAB8B44}" type="presOf" srcId="{B1CD6D19-4AD8-4535-8772-D0DC9F721553}" destId="{44C15324-8C27-435C-994C-5C0694066291}" srcOrd="0" destOrd="0" presId="urn:microsoft.com/office/officeart/2005/8/layout/pList1"/>
    <dgm:cxn modelId="{E4D82212-1061-4581-96FB-20268E935300}" type="presOf" srcId="{6E4F60C2-6287-41C9-BB46-0CD42BA58408}" destId="{BCF21CFF-263A-4CB2-93AC-4550FE5754D4}" srcOrd="0" destOrd="0" presId="urn:microsoft.com/office/officeart/2005/8/layout/pList1"/>
    <dgm:cxn modelId="{96431738-22A3-44F1-992B-B288A84B47A7}" type="presOf" srcId="{AF8EE6AB-E1EA-49ED-B021-E156582021F6}" destId="{404E48BB-188C-4D0A-9B28-F4A0B8A7C8B1}" srcOrd="0" destOrd="0" presId="urn:microsoft.com/office/officeart/2005/8/layout/pList1"/>
    <dgm:cxn modelId="{1E16A242-9938-417A-A598-C99F99671728}" type="presOf" srcId="{0273C287-A116-4C2F-908B-B1B21070C8B3}" destId="{B35ABA81-DCDD-4B14-B8D6-18058DD74C6E}" srcOrd="0" destOrd="0" presId="urn:microsoft.com/office/officeart/2005/8/layout/pList1"/>
    <dgm:cxn modelId="{06C7FD63-2CD6-42D4-AB6A-69A169B3EEDA}" srcId="{9D72154C-15FF-46BF-8A64-63E7128235E6}" destId="{AF8EE6AB-E1EA-49ED-B021-E156582021F6}" srcOrd="0" destOrd="0" parTransId="{90FCDC35-91FF-4DBD-9931-C8AEE55537BC}" sibTransId="{FBE6A6C5-80B7-4E38-AAA4-4F4B6AB51F6A}"/>
    <dgm:cxn modelId="{F13FDA49-3505-4096-A2A2-E151E2ED6C4F}" type="presOf" srcId="{6690E5C7-41B2-4373-8951-1EE2370659FA}" destId="{1A4F0907-2325-44FB-A5BB-A2BFB50E7088}" srcOrd="0" destOrd="0" presId="urn:microsoft.com/office/officeart/2005/8/layout/pList1"/>
    <dgm:cxn modelId="{6D033E4E-69B1-4306-9F5C-9ACA64E013F7}" srcId="{9D72154C-15FF-46BF-8A64-63E7128235E6}" destId="{3C6AB159-B951-499A-B194-563552EEBC1B}" srcOrd="5" destOrd="0" parTransId="{0192B253-2328-44A3-A643-7F5AD665C21A}" sibTransId="{B4D7C3D9-0D08-4597-8B1B-0338520B0B3C}"/>
    <dgm:cxn modelId="{922DB24F-65F0-4C15-B542-27DA0A485F87}" type="presOf" srcId="{780FEA80-8D13-4D5F-B93F-C05040277F46}" destId="{FEAC031B-7AFF-4F97-87A2-0224C9D8A0EA}" srcOrd="0" destOrd="0" presId="urn:microsoft.com/office/officeart/2005/8/layout/pList1"/>
    <dgm:cxn modelId="{F3CE5273-25CE-4F76-9381-FC0EBB1711E3}" type="presOf" srcId="{FBE6A6C5-80B7-4E38-AAA4-4F4B6AB51F6A}" destId="{0DA05F40-4B72-419A-99B0-3C3900617631}" srcOrd="0" destOrd="0" presId="urn:microsoft.com/office/officeart/2005/8/layout/pList1"/>
    <dgm:cxn modelId="{8A08C281-3DDA-4F53-81F5-DF95ABF6A4AA}" type="presOf" srcId="{9D72154C-15FF-46BF-8A64-63E7128235E6}" destId="{02D7A6C8-2B76-4500-BDD0-D2A6E969E59C}" srcOrd="0" destOrd="0" presId="urn:microsoft.com/office/officeart/2005/8/layout/pList1"/>
    <dgm:cxn modelId="{68ABE3A0-F35F-4925-B3BC-9F1F012CE6BB}" type="presOf" srcId="{8E0A125B-4B88-4F81-8B51-75B686D4A1B5}" destId="{2DEA3001-74FA-4F7F-8494-DE74F52F05A3}" srcOrd="0" destOrd="0" presId="urn:microsoft.com/office/officeart/2005/8/layout/pList1"/>
    <dgm:cxn modelId="{50D6E2A5-EF5A-4B4D-8B84-EA16C789AAAB}" type="presOf" srcId="{613862BA-B090-4284-88C6-52D91DF49414}" destId="{51C443D8-A740-482D-9865-31E0E447276D}" srcOrd="0" destOrd="0" presId="urn:microsoft.com/office/officeart/2005/8/layout/pList1"/>
    <dgm:cxn modelId="{A6E863AF-76E9-430A-97D1-87D60FED551A}" type="presOf" srcId="{1970F202-B096-4156-9336-2EB825604038}" destId="{DF41B7A9-50C9-4F72-9C5A-AB365F7EB047}" srcOrd="0" destOrd="0" presId="urn:microsoft.com/office/officeart/2005/8/layout/pList1"/>
    <dgm:cxn modelId="{C9433AC0-D6EF-4350-99BD-DD8E6A65320F}" srcId="{9D72154C-15FF-46BF-8A64-63E7128235E6}" destId="{613862BA-B090-4284-88C6-52D91DF49414}" srcOrd="2" destOrd="0" parTransId="{CCD0FD7E-FBC7-4149-BA89-3A19CA49043E}" sibTransId="{0273C287-A116-4C2F-908B-B1B21070C8B3}"/>
    <dgm:cxn modelId="{DD1D12EA-027B-4760-8AA1-9D2214728C65}" srcId="{9D72154C-15FF-46BF-8A64-63E7128235E6}" destId="{6E4F60C2-6287-41C9-BB46-0CD42BA58408}" srcOrd="3" destOrd="0" parTransId="{4AF937F3-0583-41DB-861E-4680B7FA21EB}" sibTransId="{B1CD6D19-4AD8-4535-8772-D0DC9F721553}"/>
    <dgm:cxn modelId="{E5D67EED-4D5C-4E10-AAF4-1B259A330A2E}" srcId="{9D72154C-15FF-46BF-8A64-63E7128235E6}" destId="{780FEA80-8D13-4D5F-B93F-C05040277F46}" srcOrd="4" destOrd="0" parTransId="{A1D2C820-44E8-4A8E-BBAC-9A418234ACD3}" sibTransId="{8E0A125B-4B88-4F81-8B51-75B686D4A1B5}"/>
    <dgm:cxn modelId="{8A1CBEF6-D8DE-4266-A722-DCE85633FB2B}" srcId="{9D72154C-15FF-46BF-8A64-63E7128235E6}" destId="{6690E5C7-41B2-4373-8951-1EE2370659FA}" srcOrd="1" destOrd="0" parTransId="{44F181DA-0BED-4542-8F0B-40390CB2F74A}" sibTransId="{1970F202-B096-4156-9336-2EB825604038}"/>
    <dgm:cxn modelId="{F31DCF6B-F63A-4AC5-A1A7-81FF67E80B87}" type="presParOf" srcId="{02D7A6C8-2B76-4500-BDD0-D2A6E969E59C}" destId="{2AEC53D4-926C-4355-BDC9-988AD671E667}" srcOrd="0" destOrd="0" presId="urn:microsoft.com/office/officeart/2005/8/layout/pList1"/>
    <dgm:cxn modelId="{3F0C8653-C2CE-43A8-85B2-0C2266C54205}" type="presParOf" srcId="{2AEC53D4-926C-4355-BDC9-988AD671E667}" destId="{AD55DAD1-FDEE-4FD3-9451-41F1685C9EE1}" srcOrd="0" destOrd="0" presId="urn:microsoft.com/office/officeart/2005/8/layout/pList1"/>
    <dgm:cxn modelId="{11A4A1AD-4B9D-46DD-AF20-FCAC265ACE94}" type="presParOf" srcId="{2AEC53D4-926C-4355-BDC9-988AD671E667}" destId="{404E48BB-188C-4D0A-9B28-F4A0B8A7C8B1}" srcOrd="1" destOrd="0" presId="urn:microsoft.com/office/officeart/2005/8/layout/pList1"/>
    <dgm:cxn modelId="{37546E27-D4A0-4802-9E3D-DD8F8E578F14}" type="presParOf" srcId="{02D7A6C8-2B76-4500-BDD0-D2A6E969E59C}" destId="{0DA05F40-4B72-419A-99B0-3C3900617631}" srcOrd="1" destOrd="0" presId="urn:microsoft.com/office/officeart/2005/8/layout/pList1"/>
    <dgm:cxn modelId="{ADD44FD4-7CA9-456B-82FC-E94C965A6DFD}" type="presParOf" srcId="{02D7A6C8-2B76-4500-BDD0-D2A6E969E59C}" destId="{800C0BE1-88B6-4764-91E7-1154F7A021FC}" srcOrd="2" destOrd="0" presId="urn:microsoft.com/office/officeart/2005/8/layout/pList1"/>
    <dgm:cxn modelId="{59BA9A23-CA31-481F-A674-E8A92AF0AF94}" type="presParOf" srcId="{800C0BE1-88B6-4764-91E7-1154F7A021FC}" destId="{390FB058-6DB9-4CBF-895C-E4449DFFF8C8}" srcOrd="0" destOrd="0" presId="urn:microsoft.com/office/officeart/2005/8/layout/pList1"/>
    <dgm:cxn modelId="{AFCF2D22-7520-42E6-9C15-7C8A725E08FA}" type="presParOf" srcId="{800C0BE1-88B6-4764-91E7-1154F7A021FC}" destId="{1A4F0907-2325-44FB-A5BB-A2BFB50E7088}" srcOrd="1" destOrd="0" presId="urn:microsoft.com/office/officeart/2005/8/layout/pList1"/>
    <dgm:cxn modelId="{50C1FE30-5A0F-45EA-BF58-E06FBDF80262}" type="presParOf" srcId="{02D7A6C8-2B76-4500-BDD0-D2A6E969E59C}" destId="{DF41B7A9-50C9-4F72-9C5A-AB365F7EB047}" srcOrd="3" destOrd="0" presId="urn:microsoft.com/office/officeart/2005/8/layout/pList1"/>
    <dgm:cxn modelId="{07FDF023-4E4A-4B3A-A764-666DA23200A1}" type="presParOf" srcId="{02D7A6C8-2B76-4500-BDD0-D2A6E969E59C}" destId="{EB09DDFD-0E6F-4437-9948-9F4F0B3D31B8}" srcOrd="4" destOrd="0" presId="urn:microsoft.com/office/officeart/2005/8/layout/pList1"/>
    <dgm:cxn modelId="{B1490984-82DB-4928-A38D-B31564BEC9EE}" type="presParOf" srcId="{EB09DDFD-0E6F-4437-9948-9F4F0B3D31B8}" destId="{E51D4932-CCE5-424A-975C-A9D001A73E2A}" srcOrd="0" destOrd="0" presId="urn:microsoft.com/office/officeart/2005/8/layout/pList1"/>
    <dgm:cxn modelId="{E3DBBD32-D69A-4664-996B-679B84598BFC}" type="presParOf" srcId="{EB09DDFD-0E6F-4437-9948-9F4F0B3D31B8}" destId="{51C443D8-A740-482D-9865-31E0E447276D}" srcOrd="1" destOrd="0" presId="urn:microsoft.com/office/officeart/2005/8/layout/pList1"/>
    <dgm:cxn modelId="{1B22B1EF-204F-45B0-9705-1C4BC584B927}" type="presParOf" srcId="{02D7A6C8-2B76-4500-BDD0-D2A6E969E59C}" destId="{B35ABA81-DCDD-4B14-B8D6-18058DD74C6E}" srcOrd="5" destOrd="0" presId="urn:microsoft.com/office/officeart/2005/8/layout/pList1"/>
    <dgm:cxn modelId="{C0440137-5B13-41DD-BD89-4251D76DC8DE}" type="presParOf" srcId="{02D7A6C8-2B76-4500-BDD0-D2A6E969E59C}" destId="{11F32A8B-321D-4FB3-BFD8-9FAE41C137BC}" srcOrd="6" destOrd="0" presId="urn:microsoft.com/office/officeart/2005/8/layout/pList1"/>
    <dgm:cxn modelId="{756B63C6-264C-4513-A529-E8E7BE61D2C1}" type="presParOf" srcId="{11F32A8B-321D-4FB3-BFD8-9FAE41C137BC}" destId="{E9A25440-A1A3-4AC4-BBAD-BE4AE182B27B}" srcOrd="0" destOrd="0" presId="urn:microsoft.com/office/officeart/2005/8/layout/pList1"/>
    <dgm:cxn modelId="{C2DF6FB5-0802-4639-AEA1-777BA5A7D3D6}" type="presParOf" srcId="{11F32A8B-321D-4FB3-BFD8-9FAE41C137BC}" destId="{BCF21CFF-263A-4CB2-93AC-4550FE5754D4}" srcOrd="1" destOrd="0" presId="urn:microsoft.com/office/officeart/2005/8/layout/pList1"/>
    <dgm:cxn modelId="{72338C78-D38C-407A-87B4-4BE09090E9E6}" type="presParOf" srcId="{02D7A6C8-2B76-4500-BDD0-D2A6E969E59C}" destId="{44C15324-8C27-435C-994C-5C0694066291}" srcOrd="7" destOrd="0" presId="urn:microsoft.com/office/officeart/2005/8/layout/pList1"/>
    <dgm:cxn modelId="{B7FA82F4-D60D-4DB7-8BE5-3A84D332CD47}" type="presParOf" srcId="{02D7A6C8-2B76-4500-BDD0-D2A6E969E59C}" destId="{98150B36-D16E-4493-AFAB-F7BA010B5D34}" srcOrd="8" destOrd="0" presId="urn:microsoft.com/office/officeart/2005/8/layout/pList1"/>
    <dgm:cxn modelId="{B9BA6325-7A9F-4C2E-8888-E17A031FA805}" type="presParOf" srcId="{98150B36-D16E-4493-AFAB-F7BA010B5D34}" destId="{3BCDCF52-0154-458C-9EEA-3035F48314E8}" srcOrd="0" destOrd="0" presId="urn:microsoft.com/office/officeart/2005/8/layout/pList1"/>
    <dgm:cxn modelId="{55E16F39-1897-4990-AA82-8286ABCA9303}" type="presParOf" srcId="{98150B36-D16E-4493-AFAB-F7BA010B5D34}" destId="{FEAC031B-7AFF-4F97-87A2-0224C9D8A0EA}" srcOrd="1" destOrd="0" presId="urn:microsoft.com/office/officeart/2005/8/layout/pList1"/>
    <dgm:cxn modelId="{BA2F12A8-B59A-412A-BA1B-F2033AB48D0E}" type="presParOf" srcId="{02D7A6C8-2B76-4500-BDD0-D2A6E969E59C}" destId="{2DEA3001-74FA-4F7F-8494-DE74F52F05A3}" srcOrd="9" destOrd="0" presId="urn:microsoft.com/office/officeart/2005/8/layout/pList1"/>
    <dgm:cxn modelId="{1C1323C5-E0D7-4836-BF2C-CF16D762FC64}" type="presParOf" srcId="{02D7A6C8-2B76-4500-BDD0-D2A6E969E59C}" destId="{8C375BE6-849A-4B34-8D59-266D513B86DA}" srcOrd="10" destOrd="0" presId="urn:microsoft.com/office/officeart/2005/8/layout/pList1"/>
    <dgm:cxn modelId="{734F87E9-4A01-434E-B145-64C2153EA282}" type="presParOf" srcId="{8C375BE6-849A-4B34-8D59-266D513B86DA}" destId="{949B1AEA-8589-4CAA-8B17-A6C0AB15186E}" srcOrd="0" destOrd="0" presId="urn:microsoft.com/office/officeart/2005/8/layout/pList1"/>
    <dgm:cxn modelId="{32F05736-7041-4B3C-98D5-5B6BA1E560B7}" type="presParOf" srcId="{8C375BE6-849A-4B34-8D59-266D513B86DA}" destId="{79811154-F196-47B1-9184-EDBDEC43C1BE}" srcOrd="1" destOrd="0" presId="urn:microsoft.com/office/officeart/2005/8/layout/pList1"/>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61E58-4C7B-4B99-B170-803C852E5BD8}">
      <dsp:nvSpPr>
        <dsp:cNvPr id="0" name=""/>
        <dsp:cNvSpPr/>
      </dsp:nvSpPr>
      <dsp:spPr>
        <a:xfrm>
          <a:off x="715186" y="0"/>
          <a:ext cx="8105446" cy="4541370"/>
        </a:xfrm>
        <a:prstGeom prst="rightArrow">
          <a:avLst/>
        </a:prstGeom>
        <a:solidFill>
          <a:srgbClr val="0070C0">
            <a:alpha val="50000"/>
          </a:srgbClr>
        </a:solidFill>
        <a:ln>
          <a:noFill/>
        </a:ln>
        <a:effectLst/>
      </dsp:spPr>
      <dsp:style>
        <a:lnRef idx="0">
          <a:scrgbClr r="0" g="0" b="0"/>
        </a:lnRef>
        <a:fillRef idx="1">
          <a:scrgbClr r="0" g="0" b="0"/>
        </a:fillRef>
        <a:effectRef idx="0">
          <a:scrgbClr r="0" g="0" b="0"/>
        </a:effectRef>
        <a:fontRef idx="minor"/>
      </dsp:style>
    </dsp:sp>
    <dsp:sp modelId="{6A349AC2-7BF6-42E6-83D7-0DD5978E4302}">
      <dsp:nvSpPr>
        <dsp:cNvPr id="0" name=""/>
        <dsp:cNvSpPr/>
      </dsp:nvSpPr>
      <dsp:spPr>
        <a:xfrm>
          <a:off x="2793" y="1362411"/>
          <a:ext cx="1681805" cy="1816548"/>
        </a:xfrm>
        <a:prstGeom prst="rect">
          <a:avLst/>
        </a:prstGeom>
        <a:solidFill>
          <a:srgbClr val="0070C0"/>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solidFill>
                <a:sysClr val="window" lastClr="FFFFFF"/>
              </a:solidFill>
              <a:latin typeface="Segoe UI"/>
              <a:ea typeface="+mn-ea"/>
              <a:cs typeface="+mn-cs"/>
            </a:rPr>
            <a:t>Connect to SQL Server &amp; Setup tSQLt</a:t>
          </a:r>
        </a:p>
      </dsp:txBody>
      <dsp:txXfrm>
        <a:off x="2793" y="1362411"/>
        <a:ext cx="1681805" cy="1816548"/>
      </dsp:txXfrm>
    </dsp:sp>
    <dsp:sp modelId="{10F9E918-D9EE-4F5D-A02E-E784032EDC72}">
      <dsp:nvSpPr>
        <dsp:cNvPr id="0" name=""/>
        <dsp:cNvSpPr/>
      </dsp:nvSpPr>
      <dsp:spPr>
        <a:xfrm>
          <a:off x="1964900" y="1362411"/>
          <a:ext cx="1681805" cy="1816548"/>
        </a:xfrm>
        <a:prstGeom prst="rect">
          <a:avLst/>
        </a:prstGeom>
        <a:solidFill>
          <a:srgbClr val="0070C0"/>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solidFill>
                <a:sysClr val="window" lastClr="FFFFFF"/>
              </a:solidFill>
              <a:latin typeface="Segoe UI"/>
              <a:ea typeface="+mn-ea"/>
              <a:cs typeface="+mn-cs"/>
            </a:rPr>
            <a:t>Upload Model Answer Script</a:t>
          </a:r>
        </a:p>
      </dsp:txBody>
      <dsp:txXfrm>
        <a:off x="1964900" y="1362411"/>
        <a:ext cx="1681805" cy="1816548"/>
      </dsp:txXfrm>
    </dsp:sp>
    <dsp:sp modelId="{F95F34D4-F285-4AD6-8014-FA0621C9D189}">
      <dsp:nvSpPr>
        <dsp:cNvPr id="0" name=""/>
        <dsp:cNvSpPr/>
      </dsp:nvSpPr>
      <dsp:spPr>
        <a:xfrm>
          <a:off x="3927006" y="1362411"/>
          <a:ext cx="1681805" cy="1816548"/>
        </a:xfrm>
        <a:prstGeom prst="rect">
          <a:avLst/>
        </a:prstGeom>
        <a:solidFill>
          <a:srgbClr val="0070C0"/>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solidFill>
                <a:sysClr val="window" lastClr="FFFFFF"/>
              </a:solidFill>
              <a:latin typeface="Segoe UI"/>
              <a:ea typeface="+mn-ea"/>
              <a:cs typeface="+mn-cs"/>
            </a:rPr>
            <a:t>Upload Testing Script (tSQLt)</a:t>
          </a:r>
        </a:p>
      </dsp:txBody>
      <dsp:txXfrm>
        <a:off x="3927006" y="1362411"/>
        <a:ext cx="1681805" cy="1816548"/>
      </dsp:txXfrm>
    </dsp:sp>
    <dsp:sp modelId="{33BFC115-EDAF-4E95-B009-4B65AB848D14}">
      <dsp:nvSpPr>
        <dsp:cNvPr id="0" name=""/>
        <dsp:cNvSpPr/>
      </dsp:nvSpPr>
      <dsp:spPr>
        <a:xfrm>
          <a:off x="5889113" y="1362411"/>
          <a:ext cx="1681805" cy="1816548"/>
        </a:xfrm>
        <a:prstGeom prst="rect">
          <a:avLst/>
        </a:prstGeom>
        <a:solidFill>
          <a:srgbClr val="0070C0"/>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Z" sz="2000" kern="1200" dirty="0">
              <a:solidFill>
                <a:sysClr val="window" lastClr="FFFFFF"/>
              </a:solidFill>
              <a:latin typeface="Segoe UI"/>
              <a:ea typeface="+mn-ea"/>
              <a:cs typeface="+mn-cs"/>
            </a:rPr>
            <a:t>Select Directory with Student Answers and Bulk Test All</a:t>
          </a:r>
        </a:p>
      </dsp:txBody>
      <dsp:txXfrm>
        <a:off x="5889113" y="1362411"/>
        <a:ext cx="1681805" cy="1816548"/>
      </dsp:txXfrm>
    </dsp:sp>
    <dsp:sp modelId="{0AE54497-2CD8-429A-88BC-0C036BFCE7CD}">
      <dsp:nvSpPr>
        <dsp:cNvPr id="0" name=""/>
        <dsp:cNvSpPr/>
      </dsp:nvSpPr>
      <dsp:spPr>
        <a:xfrm>
          <a:off x="7851219" y="1362411"/>
          <a:ext cx="1681805" cy="1816548"/>
        </a:xfrm>
        <a:prstGeom prst="rect">
          <a:avLst/>
        </a:prstGeom>
        <a:solidFill>
          <a:srgbClr val="0070C0"/>
        </a:solidFill>
        <a:ln w="19050" cap="flat" cmpd="sng" algn="ctr">
          <a:solidFill>
            <a:sysClr val="window" lastClr="FFFFFF">
              <a:hueOff val="0"/>
              <a:satOff val="0"/>
              <a:lumOff val="0"/>
              <a:alphaOff val="0"/>
            </a:sys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Z" sz="2000" kern="1200" dirty="0">
              <a:solidFill>
                <a:sysClr val="window" lastClr="FFFFFF"/>
              </a:solidFill>
              <a:latin typeface="Segoe UI"/>
              <a:ea typeface="+mn-ea"/>
              <a:cs typeface="+mn-cs"/>
            </a:rPr>
            <a:t>Check Student Marked Results &amp; Feedback</a:t>
          </a:r>
        </a:p>
      </dsp:txBody>
      <dsp:txXfrm>
        <a:off x="7851219" y="1362411"/>
        <a:ext cx="1681805" cy="1816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0DCED-95DD-485B-8A64-758D82C0F64A}">
      <dsp:nvSpPr>
        <dsp:cNvPr id="0" name=""/>
        <dsp:cNvSpPr/>
      </dsp:nvSpPr>
      <dsp:spPr>
        <a:xfrm>
          <a:off x="-5740737" y="-884295"/>
          <a:ext cx="6878445" cy="6878445"/>
        </a:xfrm>
        <a:prstGeom prst="blockArc">
          <a:avLst>
            <a:gd name="adj1" fmla="val 18900000"/>
            <a:gd name="adj2" fmla="val 2700000"/>
            <a:gd name="adj3" fmla="val 3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A905D1-C338-4612-965F-585E53050848}">
      <dsp:nvSpPr>
        <dsp:cNvPr id="0" name=""/>
        <dsp:cNvSpPr/>
      </dsp:nvSpPr>
      <dsp:spPr>
        <a:xfrm>
          <a:off x="518040" y="319263"/>
          <a:ext cx="9200715" cy="638936"/>
        </a:xfrm>
        <a:prstGeom prst="rect">
          <a:avLst/>
        </a:prstGeom>
        <a:solidFill>
          <a:srgbClr val="0070C0">
            <a:alpha val="75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715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Support for Microsoft SQL Server 2017 and 2019</a:t>
          </a:r>
          <a:endParaRPr lang="en-NZ" sz="2400" kern="1200" dirty="0">
            <a:latin typeface="Segoe UI" panose="020B0502040204020203" pitchFamily="34" charset="0"/>
            <a:cs typeface="Segoe UI" panose="020B0502040204020203" pitchFamily="34" charset="0"/>
          </a:endParaRPr>
        </a:p>
      </dsp:txBody>
      <dsp:txXfrm>
        <a:off x="518040" y="319263"/>
        <a:ext cx="9200715" cy="638936"/>
      </dsp:txXfrm>
    </dsp:sp>
    <dsp:sp modelId="{E1C374F7-22C0-4E3E-89C6-A34E55D5CF81}">
      <dsp:nvSpPr>
        <dsp:cNvPr id="0" name=""/>
        <dsp:cNvSpPr/>
      </dsp:nvSpPr>
      <dsp:spPr>
        <a:xfrm>
          <a:off x="34845" y="155536"/>
          <a:ext cx="966391" cy="966391"/>
        </a:xfrm>
        <a:prstGeom prst="mathPlus">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3B838C-F2E0-4CEA-B627-4993EDB7F905}">
      <dsp:nvSpPr>
        <dsp:cNvPr id="0" name=""/>
        <dsp:cNvSpPr/>
      </dsp:nvSpPr>
      <dsp:spPr>
        <a:xfrm>
          <a:off x="975883" y="1277361"/>
          <a:ext cx="8742872" cy="638936"/>
        </a:xfrm>
        <a:prstGeom prst="rect">
          <a:avLst/>
        </a:prstGeom>
        <a:solidFill>
          <a:srgbClr val="0070C0">
            <a:alpha val="75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715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Deployed to Ara Computer Labs used for Database Courses</a:t>
          </a:r>
          <a:endParaRPr lang="en-NZ" sz="2400" kern="1200" dirty="0">
            <a:latin typeface="Segoe UI" panose="020B0502040204020203" pitchFamily="34" charset="0"/>
            <a:cs typeface="Segoe UI" panose="020B0502040204020203" pitchFamily="34" charset="0"/>
          </a:endParaRPr>
        </a:p>
      </dsp:txBody>
      <dsp:txXfrm>
        <a:off x="975883" y="1277361"/>
        <a:ext cx="8742872" cy="638936"/>
      </dsp:txXfrm>
    </dsp:sp>
    <dsp:sp modelId="{519CDB21-F2EB-4EC1-8EAA-5DC43BDC722E}">
      <dsp:nvSpPr>
        <dsp:cNvPr id="0" name=""/>
        <dsp:cNvSpPr/>
      </dsp:nvSpPr>
      <dsp:spPr>
        <a:xfrm>
          <a:off x="492688" y="1113634"/>
          <a:ext cx="966391" cy="966391"/>
        </a:xfrm>
        <a:prstGeom prst="mathPlus">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1126F0-5A31-471D-9FE5-ECB5D1CEFAEC}">
      <dsp:nvSpPr>
        <dsp:cNvPr id="0" name=""/>
        <dsp:cNvSpPr/>
      </dsp:nvSpPr>
      <dsp:spPr>
        <a:xfrm>
          <a:off x="1116404" y="2235459"/>
          <a:ext cx="8602351" cy="638936"/>
        </a:xfrm>
        <a:prstGeom prst="rect">
          <a:avLst/>
        </a:prstGeom>
        <a:solidFill>
          <a:srgbClr val="0070C0">
            <a:alpha val="75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715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Compare Student Answers with Tutors Model Answer	</a:t>
          </a:r>
          <a:endParaRPr lang="en-NZ" sz="2400" kern="1200" dirty="0">
            <a:latin typeface="Segoe UI" panose="020B0502040204020203" pitchFamily="34" charset="0"/>
            <a:cs typeface="Segoe UI" panose="020B0502040204020203" pitchFamily="34" charset="0"/>
          </a:endParaRPr>
        </a:p>
      </dsp:txBody>
      <dsp:txXfrm>
        <a:off x="1116404" y="2235459"/>
        <a:ext cx="8602351" cy="638936"/>
      </dsp:txXfrm>
    </dsp:sp>
    <dsp:sp modelId="{69E659C3-2C86-453B-B1C2-DD2557CDBA3C}">
      <dsp:nvSpPr>
        <dsp:cNvPr id="0" name=""/>
        <dsp:cNvSpPr/>
      </dsp:nvSpPr>
      <dsp:spPr>
        <a:xfrm>
          <a:off x="633209" y="2071731"/>
          <a:ext cx="966391" cy="966391"/>
        </a:xfrm>
        <a:prstGeom prst="mathPlus">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F31A8B-DA15-4D32-8144-A9FC65E2EEBE}">
      <dsp:nvSpPr>
        <dsp:cNvPr id="0" name=""/>
        <dsp:cNvSpPr/>
      </dsp:nvSpPr>
      <dsp:spPr>
        <a:xfrm>
          <a:off x="975883" y="3193557"/>
          <a:ext cx="8742872" cy="638936"/>
        </a:xfrm>
        <a:prstGeom prst="rect">
          <a:avLst/>
        </a:prstGeom>
        <a:solidFill>
          <a:srgbClr val="0070C0">
            <a:alpha val="75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715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Automatically Bulk Mark All Students Work</a:t>
          </a:r>
          <a:endParaRPr lang="en-NZ" sz="2400" kern="1200" dirty="0">
            <a:latin typeface="Segoe UI" panose="020B0502040204020203" pitchFamily="34" charset="0"/>
            <a:cs typeface="Segoe UI" panose="020B0502040204020203" pitchFamily="34" charset="0"/>
          </a:endParaRPr>
        </a:p>
      </dsp:txBody>
      <dsp:txXfrm>
        <a:off x="975883" y="3193557"/>
        <a:ext cx="8742872" cy="638936"/>
      </dsp:txXfrm>
    </dsp:sp>
    <dsp:sp modelId="{54D597A7-60C9-4856-937C-996251EA77D8}">
      <dsp:nvSpPr>
        <dsp:cNvPr id="0" name=""/>
        <dsp:cNvSpPr/>
      </dsp:nvSpPr>
      <dsp:spPr>
        <a:xfrm>
          <a:off x="492688" y="3029829"/>
          <a:ext cx="966391" cy="966391"/>
        </a:xfrm>
        <a:prstGeom prst="mathPlus">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64F1CC-8D0A-4055-A754-E9A21DF696ED}">
      <dsp:nvSpPr>
        <dsp:cNvPr id="0" name=""/>
        <dsp:cNvSpPr/>
      </dsp:nvSpPr>
      <dsp:spPr>
        <a:xfrm>
          <a:off x="518040" y="4151654"/>
          <a:ext cx="9200715" cy="638936"/>
        </a:xfrm>
        <a:prstGeom prst="rect">
          <a:avLst/>
        </a:prstGeom>
        <a:solidFill>
          <a:srgbClr val="0070C0">
            <a:alpha val="75000"/>
          </a:srgb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7156"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Provide Results and Feedback for Student Answers</a:t>
          </a:r>
          <a:endParaRPr lang="en-NZ" sz="2400" kern="1200" dirty="0">
            <a:latin typeface="Segoe UI" panose="020B0502040204020203" pitchFamily="34" charset="0"/>
            <a:cs typeface="Segoe UI" panose="020B0502040204020203" pitchFamily="34" charset="0"/>
          </a:endParaRPr>
        </a:p>
      </dsp:txBody>
      <dsp:txXfrm>
        <a:off x="518040" y="4151654"/>
        <a:ext cx="9200715" cy="638936"/>
      </dsp:txXfrm>
    </dsp:sp>
    <dsp:sp modelId="{C3158E09-6A78-47BE-A795-409E6E7A783C}">
      <dsp:nvSpPr>
        <dsp:cNvPr id="0" name=""/>
        <dsp:cNvSpPr/>
      </dsp:nvSpPr>
      <dsp:spPr>
        <a:xfrm>
          <a:off x="34845" y="3987927"/>
          <a:ext cx="966391" cy="966391"/>
        </a:xfrm>
        <a:prstGeom prst="mathPlus">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2EA44-A9E0-406D-A0F3-37FAFAB6ECF1}">
      <dsp:nvSpPr>
        <dsp:cNvPr id="0" name=""/>
        <dsp:cNvSpPr/>
      </dsp:nvSpPr>
      <dsp:spPr>
        <a:xfrm>
          <a:off x="285390" y="-5420"/>
          <a:ext cx="3945495" cy="3945495"/>
        </a:xfrm>
        <a:prstGeom prst="circularArrow">
          <a:avLst>
            <a:gd name="adj1" fmla="val 5274"/>
            <a:gd name="adj2" fmla="val 312630"/>
            <a:gd name="adj3" fmla="val 14346346"/>
            <a:gd name="adj4" fmla="val 17058169"/>
            <a:gd name="adj5" fmla="val 5477"/>
          </a:avLst>
        </a:prstGeom>
        <a:solidFill>
          <a:srgbClr val="0070C0">
            <a:alpha val="50000"/>
          </a:srgbClr>
        </a:solidFill>
        <a:ln>
          <a:noFill/>
        </a:ln>
        <a:effectLst/>
      </dsp:spPr>
      <dsp:style>
        <a:lnRef idx="0">
          <a:scrgbClr r="0" g="0" b="0"/>
        </a:lnRef>
        <a:fillRef idx="1">
          <a:scrgbClr r="0" g="0" b="0"/>
        </a:fillRef>
        <a:effectRef idx="0">
          <a:scrgbClr r="0" g="0" b="0"/>
        </a:effectRef>
        <a:fontRef idx="minor"/>
      </dsp:style>
    </dsp:sp>
    <dsp:sp modelId="{730D53EB-804B-42C6-A59C-783A463A5802}">
      <dsp:nvSpPr>
        <dsp:cNvPr id="0" name=""/>
        <dsp:cNvSpPr/>
      </dsp:nvSpPr>
      <dsp:spPr>
        <a:xfrm>
          <a:off x="1546781" y="1083"/>
          <a:ext cx="1422713" cy="711356"/>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latin typeface="Calibri" panose="020F0502020204030204"/>
              <a:ea typeface="+mn-ea"/>
              <a:cs typeface="+mn-cs"/>
            </a:rPr>
            <a:t>Meeting</a:t>
          </a:r>
        </a:p>
      </dsp:txBody>
      <dsp:txXfrm>
        <a:off x="1546781" y="1083"/>
        <a:ext cx="1422713" cy="711356"/>
      </dsp:txXfrm>
    </dsp:sp>
    <dsp:sp modelId="{6950D9D0-0E40-4E64-8FD2-CF5D4A2D1804}">
      <dsp:nvSpPr>
        <dsp:cNvPr id="0" name=""/>
        <dsp:cNvSpPr/>
      </dsp:nvSpPr>
      <dsp:spPr>
        <a:xfrm>
          <a:off x="2932947" y="801387"/>
          <a:ext cx="1422713" cy="711356"/>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latin typeface="Calibri" panose="020F0502020204030204"/>
              <a:ea typeface="+mn-ea"/>
              <a:cs typeface="+mn-cs"/>
            </a:rPr>
            <a:t>Planning</a:t>
          </a:r>
        </a:p>
      </dsp:txBody>
      <dsp:txXfrm>
        <a:off x="2932947" y="801387"/>
        <a:ext cx="1422713" cy="711356"/>
      </dsp:txXfrm>
    </dsp:sp>
    <dsp:sp modelId="{37487D72-B618-47C6-B1D8-5961F78F7E86}">
      <dsp:nvSpPr>
        <dsp:cNvPr id="0" name=""/>
        <dsp:cNvSpPr/>
      </dsp:nvSpPr>
      <dsp:spPr>
        <a:xfrm>
          <a:off x="2932947" y="2401994"/>
          <a:ext cx="1422713" cy="711356"/>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latin typeface="Calibri" panose="020F0502020204030204"/>
              <a:ea typeface="+mn-ea"/>
              <a:cs typeface="+mn-cs"/>
            </a:rPr>
            <a:t>Designing</a:t>
          </a:r>
        </a:p>
      </dsp:txBody>
      <dsp:txXfrm>
        <a:off x="2932947" y="2401994"/>
        <a:ext cx="1422713" cy="711356"/>
      </dsp:txXfrm>
    </dsp:sp>
    <dsp:sp modelId="{317B0C04-B4EF-4B9D-8F93-672F97A864E8}">
      <dsp:nvSpPr>
        <dsp:cNvPr id="0" name=""/>
        <dsp:cNvSpPr/>
      </dsp:nvSpPr>
      <dsp:spPr>
        <a:xfrm>
          <a:off x="1297600" y="3202297"/>
          <a:ext cx="1921075" cy="711356"/>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latin typeface="Calibri" panose="020F0502020204030204"/>
              <a:ea typeface="+mn-ea"/>
              <a:cs typeface="+mn-cs"/>
            </a:rPr>
            <a:t>Development</a:t>
          </a:r>
        </a:p>
      </dsp:txBody>
      <dsp:txXfrm>
        <a:off x="1297600" y="3202297"/>
        <a:ext cx="1921075" cy="711356"/>
      </dsp:txXfrm>
    </dsp:sp>
    <dsp:sp modelId="{4B740389-2D58-4E88-BDE4-266E380A4CDE}">
      <dsp:nvSpPr>
        <dsp:cNvPr id="0" name=""/>
        <dsp:cNvSpPr/>
      </dsp:nvSpPr>
      <dsp:spPr>
        <a:xfrm>
          <a:off x="160615" y="2401994"/>
          <a:ext cx="1422713" cy="711356"/>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latin typeface="Calibri" panose="020F0502020204030204"/>
              <a:ea typeface="+mn-ea"/>
              <a:cs typeface="+mn-cs"/>
            </a:rPr>
            <a:t>Testing</a:t>
          </a:r>
        </a:p>
      </dsp:txBody>
      <dsp:txXfrm>
        <a:off x="160615" y="2401994"/>
        <a:ext cx="1422713" cy="711356"/>
      </dsp:txXfrm>
    </dsp:sp>
    <dsp:sp modelId="{B4684882-AEBE-4319-939F-8632E99F1F7D}">
      <dsp:nvSpPr>
        <dsp:cNvPr id="0" name=""/>
        <dsp:cNvSpPr/>
      </dsp:nvSpPr>
      <dsp:spPr>
        <a:xfrm>
          <a:off x="19289" y="801387"/>
          <a:ext cx="1705364" cy="711356"/>
        </a:xfrm>
        <a:prstGeom prst="rect">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kern="1200" dirty="0">
              <a:latin typeface="Calibri" panose="020F0502020204030204"/>
              <a:ea typeface="+mn-ea"/>
              <a:cs typeface="+mn-cs"/>
            </a:rPr>
            <a:t>Evaluation</a:t>
          </a:r>
        </a:p>
      </dsp:txBody>
      <dsp:txXfrm>
        <a:off x="19289" y="801387"/>
        <a:ext cx="1705364" cy="7113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5DAD1-FDEE-4FD3-9451-41F1685C9EE1}">
      <dsp:nvSpPr>
        <dsp:cNvPr id="0" name=""/>
        <dsp:cNvSpPr/>
      </dsp:nvSpPr>
      <dsp:spPr>
        <a:xfrm>
          <a:off x="819315" y="71"/>
          <a:ext cx="2261246" cy="1557999"/>
        </a:xfrm>
        <a:prstGeom prst="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2244" t="5093" r="9918" b="1500"/>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E48BB-188C-4D0A-9B28-F4A0B8A7C8B1}">
      <dsp:nvSpPr>
        <dsp:cNvPr id="0" name=""/>
        <dsp:cNvSpPr/>
      </dsp:nvSpPr>
      <dsp:spPr>
        <a:xfrm>
          <a:off x="706265" y="1635961"/>
          <a:ext cx="2487346" cy="922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Microsoft SQL Server 2017/2019</a:t>
          </a:r>
          <a:endParaRPr lang="en-NZ" sz="2000" kern="1200" dirty="0">
            <a:latin typeface="Segoe UI" panose="020B0502040204020203" pitchFamily="34" charset="0"/>
            <a:cs typeface="Segoe UI" panose="020B0502040204020203" pitchFamily="34" charset="0"/>
          </a:endParaRPr>
        </a:p>
      </dsp:txBody>
      <dsp:txXfrm>
        <a:off x="706265" y="1635961"/>
        <a:ext cx="2487346" cy="922805"/>
      </dsp:txXfrm>
    </dsp:sp>
    <dsp:sp modelId="{390FB058-6DB9-4CBF-895C-E4449DFFF8C8}">
      <dsp:nvSpPr>
        <dsp:cNvPr id="0" name=""/>
        <dsp:cNvSpPr/>
      </dsp:nvSpPr>
      <dsp:spPr>
        <a:xfrm>
          <a:off x="3649398" y="71"/>
          <a:ext cx="2261246" cy="1557999"/>
        </a:xfrm>
        <a:prstGeom prst="rect">
          <a:avLst/>
        </a:prstGeom>
        <a:blipFill dpi="0" rotWithShape="1">
          <a:blip xmlns:r="http://schemas.openxmlformats.org/officeDocument/2006/relationships" r:embed="rId2"/>
          <a:srcRect/>
          <a:stretch>
            <a:fillRect l="13706" t="-3902" r="9212" b="-8636"/>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F0907-2325-44FB-A5BB-A2BFB50E7088}">
      <dsp:nvSpPr>
        <dsp:cNvPr id="0" name=""/>
        <dsp:cNvSpPr/>
      </dsp:nvSpPr>
      <dsp:spPr>
        <a:xfrm>
          <a:off x="3442451" y="1635961"/>
          <a:ext cx="2675141" cy="922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SQL Server Management Studio</a:t>
          </a:r>
          <a:endParaRPr lang="en-NZ" sz="2000" kern="1200" dirty="0">
            <a:latin typeface="Segoe UI" panose="020B0502040204020203" pitchFamily="34" charset="0"/>
            <a:cs typeface="Segoe UI" panose="020B0502040204020203" pitchFamily="34" charset="0"/>
          </a:endParaRPr>
        </a:p>
      </dsp:txBody>
      <dsp:txXfrm>
        <a:off x="3442451" y="1635961"/>
        <a:ext cx="2675141" cy="922805"/>
      </dsp:txXfrm>
    </dsp:sp>
    <dsp:sp modelId="{E51D4932-CCE5-424A-975C-A9D001A73E2A}">
      <dsp:nvSpPr>
        <dsp:cNvPr id="0" name=""/>
        <dsp:cNvSpPr/>
      </dsp:nvSpPr>
      <dsp:spPr>
        <a:xfrm>
          <a:off x="6534589" y="71"/>
          <a:ext cx="2261246" cy="1557999"/>
        </a:xfrm>
        <a:prstGeom prst="rect">
          <a:avLst/>
        </a:prstGeom>
        <a:blipFill dpi="0" rotWithShape="1">
          <a:blip xmlns:r="http://schemas.openxmlformats.org/officeDocument/2006/relationships"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l="17876" t="6590" r="20198" b="2998"/>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C443D8-A740-482D-9865-31E0E447276D}">
      <dsp:nvSpPr>
        <dsp:cNvPr id="0" name=""/>
        <dsp:cNvSpPr/>
      </dsp:nvSpPr>
      <dsp:spPr>
        <a:xfrm>
          <a:off x="6366432" y="1635961"/>
          <a:ext cx="2597561" cy="922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tSQLt Database Unit Testing Framework</a:t>
          </a:r>
          <a:endParaRPr lang="en-NZ" sz="2000" kern="1200" dirty="0">
            <a:latin typeface="Segoe UI" panose="020B0502040204020203" pitchFamily="34" charset="0"/>
            <a:cs typeface="Segoe UI" panose="020B0502040204020203" pitchFamily="34" charset="0"/>
          </a:endParaRPr>
        </a:p>
      </dsp:txBody>
      <dsp:txXfrm>
        <a:off x="6366432" y="1635961"/>
        <a:ext cx="2597561" cy="922805"/>
      </dsp:txXfrm>
    </dsp:sp>
    <dsp:sp modelId="{E9A25440-A1A3-4AC4-BBAD-BE4AE182B27B}">
      <dsp:nvSpPr>
        <dsp:cNvPr id="0" name=""/>
        <dsp:cNvSpPr/>
      </dsp:nvSpPr>
      <dsp:spPr>
        <a:xfrm>
          <a:off x="938646" y="2807501"/>
          <a:ext cx="2261246" cy="1557999"/>
        </a:xfrm>
        <a:prstGeom prst="rect">
          <a:avLst/>
        </a:prstGeom>
        <a:blipFill rotWithShape="1">
          <a:blip xmlns:r="http://schemas.openxmlformats.org/officeDocument/2006/relationships" r:embed="rId4">
            <a:extLst>
              <a:ext uri="{28A0092B-C50C-407E-A947-70E740481C1C}">
                <a14:useLocalDpi xmlns:a14="http://schemas.microsoft.com/office/drawing/2010/main" val="0"/>
              </a:ext>
            </a:extLst>
          </a:blip>
          <a:srcRect/>
          <a:stretch>
            <a:fillRect t="-23000" b="-23000"/>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21CFF-263A-4CB2-93AC-4550FE5754D4}">
      <dsp:nvSpPr>
        <dsp:cNvPr id="0" name=""/>
        <dsp:cNvSpPr/>
      </dsp:nvSpPr>
      <dsp:spPr>
        <a:xfrm>
          <a:off x="825596" y="4443392"/>
          <a:ext cx="2487346" cy="922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Microsoft Visual Studio 2019</a:t>
          </a:r>
          <a:endParaRPr lang="en-NZ" sz="2000" kern="1200" dirty="0">
            <a:latin typeface="Segoe UI" panose="020B0502040204020203" pitchFamily="34" charset="0"/>
            <a:cs typeface="Segoe UI" panose="020B0502040204020203" pitchFamily="34" charset="0"/>
          </a:endParaRPr>
        </a:p>
      </dsp:txBody>
      <dsp:txXfrm>
        <a:off x="825596" y="4443392"/>
        <a:ext cx="2487346" cy="922805"/>
      </dsp:txXfrm>
    </dsp:sp>
    <dsp:sp modelId="{3BCDCF52-0154-458C-9EEA-3035F48314E8}">
      <dsp:nvSpPr>
        <dsp:cNvPr id="0" name=""/>
        <dsp:cNvSpPr/>
      </dsp:nvSpPr>
      <dsp:spPr>
        <a:xfrm>
          <a:off x="3704506" y="2807501"/>
          <a:ext cx="2261246" cy="1557999"/>
        </a:xfrm>
        <a:prstGeom prst="rect">
          <a:avLst/>
        </a:prstGeom>
        <a:blipFill rotWithShape="1">
          <a:blip xmlns:r="http://schemas.openxmlformats.org/officeDocument/2006/relationships" r:embed="rId5" cstate="print">
            <a:extLst>
              <a:ext uri="{28A0092B-C50C-407E-A947-70E740481C1C}">
                <a14:useLocalDpi xmlns:a14="http://schemas.microsoft.com/office/drawing/2010/main" val="0"/>
              </a:ext>
            </a:extLst>
          </a:blip>
          <a:srcRect/>
          <a:stretch>
            <a:fillRect t="-16000" b="-16000"/>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C031B-7AFF-4F97-87A2-0224C9D8A0EA}">
      <dsp:nvSpPr>
        <dsp:cNvPr id="0" name=""/>
        <dsp:cNvSpPr/>
      </dsp:nvSpPr>
      <dsp:spPr>
        <a:xfrm>
          <a:off x="3561782" y="4443392"/>
          <a:ext cx="2546694" cy="922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Microsoft C# Language</a:t>
          </a:r>
          <a:endParaRPr lang="en-NZ" sz="2000" kern="1200" dirty="0">
            <a:latin typeface="Segoe UI" panose="020B0502040204020203" pitchFamily="34" charset="0"/>
            <a:cs typeface="Segoe UI" panose="020B0502040204020203" pitchFamily="34" charset="0"/>
          </a:endParaRPr>
        </a:p>
      </dsp:txBody>
      <dsp:txXfrm>
        <a:off x="3561782" y="4443392"/>
        <a:ext cx="2546694" cy="922805"/>
      </dsp:txXfrm>
    </dsp:sp>
    <dsp:sp modelId="{949B1AEA-8589-4CAA-8B17-A6C0AB15186E}">
      <dsp:nvSpPr>
        <dsp:cNvPr id="0" name=""/>
        <dsp:cNvSpPr/>
      </dsp:nvSpPr>
      <dsp:spPr>
        <a:xfrm>
          <a:off x="6470365" y="2807501"/>
          <a:ext cx="2261246" cy="1557999"/>
        </a:xfrm>
        <a:prstGeom prst="rect">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l="21977" t="3781" r="13103" b="6629"/>
          </a:stretch>
        </a:blip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811154-F196-47B1-9184-EDBDEC43C1BE}">
      <dsp:nvSpPr>
        <dsp:cNvPr id="0" name=""/>
        <dsp:cNvSpPr/>
      </dsp:nvSpPr>
      <dsp:spPr>
        <a:xfrm>
          <a:off x="6357316" y="4443392"/>
          <a:ext cx="2487346" cy="922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Microsoft .NET Framework</a:t>
          </a:r>
          <a:endParaRPr lang="en-NZ" sz="2000" kern="1200" dirty="0">
            <a:latin typeface="Segoe UI" panose="020B0502040204020203" pitchFamily="34" charset="0"/>
            <a:cs typeface="Segoe UI" panose="020B0502040204020203" pitchFamily="34" charset="0"/>
          </a:endParaRPr>
        </a:p>
      </dsp:txBody>
      <dsp:txXfrm>
        <a:off x="6357316" y="4443392"/>
        <a:ext cx="2487346" cy="9228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7800" cy="149542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11853863" y="0"/>
            <a:ext cx="9067800" cy="1495425"/>
          </a:xfrm>
          <a:prstGeom prst="rect">
            <a:avLst/>
          </a:prstGeom>
        </p:spPr>
        <p:txBody>
          <a:bodyPr vert="horz" lIns="91440" tIns="45720" rIns="91440" bIns="45720" rtlCol="0"/>
          <a:lstStyle>
            <a:lvl1pPr algn="r">
              <a:defRPr sz="1200"/>
            </a:lvl1pPr>
          </a:lstStyle>
          <a:p>
            <a:fld id="{032AD661-D669-43FF-ACFF-A8F4E771C450}" type="datetimeFigureOut">
              <a:rPr lang="en-NZ" smtClean="0"/>
              <a:t>27/06/2021</a:t>
            </a:fld>
            <a:endParaRPr lang="en-NZ"/>
          </a:p>
        </p:txBody>
      </p:sp>
      <p:sp>
        <p:nvSpPr>
          <p:cNvPr id="4" name="Slide Image Placeholder 3"/>
          <p:cNvSpPr>
            <a:spLocks noGrp="1" noRot="1" noChangeAspect="1"/>
          </p:cNvSpPr>
          <p:nvPr>
            <p:ph type="sldImg" idx="2"/>
          </p:nvPr>
        </p:nvSpPr>
        <p:spPr>
          <a:xfrm>
            <a:off x="3340100" y="3727450"/>
            <a:ext cx="14246225" cy="1006316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2092325" y="14349413"/>
            <a:ext cx="16741775" cy="11741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28322588"/>
            <a:ext cx="9067800" cy="1495425"/>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11853863" y="28322588"/>
            <a:ext cx="9067800" cy="1495425"/>
          </a:xfrm>
          <a:prstGeom prst="rect">
            <a:avLst/>
          </a:prstGeom>
        </p:spPr>
        <p:txBody>
          <a:bodyPr vert="horz" lIns="91440" tIns="45720" rIns="91440" bIns="45720" rtlCol="0" anchor="b"/>
          <a:lstStyle>
            <a:lvl1pPr algn="r">
              <a:defRPr sz="1200"/>
            </a:lvl1pPr>
          </a:lstStyle>
          <a:p>
            <a:fld id="{1C098D24-6DF2-4C52-BD6A-33E91D107E6C}" type="slidenum">
              <a:rPr lang="en-NZ" smtClean="0"/>
              <a:t>‹#›</a:t>
            </a:fld>
            <a:endParaRPr lang="en-NZ"/>
          </a:p>
        </p:txBody>
      </p:sp>
    </p:spTree>
    <p:extLst>
      <p:ext uri="{BB962C8B-B14F-4D97-AF65-F5344CB8AC3E}">
        <p14:creationId xmlns:p14="http://schemas.microsoft.com/office/powerpoint/2010/main" val="160813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269088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68616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80964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792344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412744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09199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298066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4730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43865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141136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dirty="0"/>
          </a:p>
        </p:txBody>
      </p:sp>
    </p:spTree>
    <p:extLst>
      <p:ext uri="{BB962C8B-B14F-4D97-AF65-F5344CB8AC3E}">
        <p14:creationId xmlns:p14="http://schemas.microsoft.com/office/powerpoint/2010/main" val="210353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72C3D1F1-7914-458A-AAD6-4B7F8B7C5CF9}" type="datetimeFigureOut">
              <a:rPr lang="en-US" smtClean="0"/>
              <a:t>6/27/2021</a:t>
            </a:fld>
            <a:endParaRPr lang="en-US"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035C8BC-C405-451A-9D50-F41DC4C35960}" type="slidenum">
              <a:rPr lang="en-US" smtClean="0"/>
              <a:t>‹#›</a:t>
            </a:fld>
            <a:endParaRPr lang="en-US" dirty="0"/>
          </a:p>
        </p:txBody>
      </p:sp>
    </p:spTree>
    <p:extLst>
      <p:ext uri="{BB962C8B-B14F-4D97-AF65-F5344CB8AC3E}">
        <p14:creationId xmlns:p14="http://schemas.microsoft.com/office/powerpoint/2010/main" val="30218652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18" Type="http://schemas.microsoft.com/office/2007/relationships/diagramDrawing" Target="../diagrams/drawing2.xml"/><Relationship Id="rId26" Type="http://schemas.openxmlformats.org/officeDocument/2006/relationships/diagramQuickStyle" Target="../diagrams/quickStyle4.xml"/><Relationship Id="rId3" Type="http://schemas.openxmlformats.org/officeDocument/2006/relationships/diagramData" Target="../diagrams/data1.xml"/><Relationship Id="rId21" Type="http://schemas.openxmlformats.org/officeDocument/2006/relationships/diagramQuickStyle" Target="../diagrams/quickStyle3.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diagramColors" Target="../diagrams/colors2.xml"/><Relationship Id="rId25" Type="http://schemas.openxmlformats.org/officeDocument/2006/relationships/diagramLayout" Target="../diagrams/layout4.xml"/><Relationship Id="rId2" Type="http://schemas.openxmlformats.org/officeDocument/2006/relationships/image" Target="../media/image1.png"/><Relationship Id="rId16" Type="http://schemas.openxmlformats.org/officeDocument/2006/relationships/diagramQuickStyle" Target="../diagrams/quickStyle2.xml"/><Relationship Id="rId20" Type="http://schemas.openxmlformats.org/officeDocument/2006/relationships/diagramLayout" Target="../diagrams/layout3.xml"/><Relationship Id="rId29"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5.svg"/><Relationship Id="rId24" Type="http://schemas.openxmlformats.org/officeDocument/2006/relationships/diagramData" Target="../diagrams/data4.xml"/><Relationship Id="rId5" Type="http://schemas.openxmlformats.org/officeDocument/2006/relationships/diagramQuickStyle" Target="../diagrams/quickStyle1.xml"/><Relationship Id="rId15" Type="http://schemas.openxmlformats.org/officeDocument/2006/relationships/diagramLayout" Target="../diagrams/layout2.xml"/><Relationship Id="rId23" Type="http://schemas.microsoft.com/office/2007/relationships/diagramDrawing" Target="../diagrams/drawing3.xml"/><Relationship Id="rId28" Type="http://schemas.microsoft.com/office/2007/relationships/diagramDrawing" Target="../diagrams/drawing4.xml"/><Relationship Id="rId10" Type="http://schemas.openxmlformats.org/officeDocument/2006/relationships/image" Target="../media/image4.png"/><Relationship Id="rId19" Type="http://schemas.openxmlformats.org/officeDocument/2006/relationships/diagramData" Target="../diagrams/data3.xml"/><Relationship Id="rId31" Type="http://schemas.openxmlformats.org/officeDocument/2006/relationships/image" Target="../media/image16.pn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diagramData" Target="../diagrams/data2.xml"/><Relationship Id="rId22" Type="http://schemas.openxmlformats.org/officeDocument/2006/relationships/diagramColors" Target="../diagrams/colors3.xml"/><Relationship Id="rId27" Type="http://schemas.openxmlformats.org/officeDocument/2006/relationships/diagramColors" Target="../diagrams/colors4.xml"/><Relationship Id="rId30"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70C0"/>
            </a:gs>
            <a:gs pos="100000">
              <a:srgbClr val="002060"/>
            </a:gs>
          </a:gsLst>
          <a:path path="circle">
            <a:fillToRect r="100000" b="100000"/>
          </a:path>
          <a:tileRect l="-100000" t="-100000"/>
        </a:gradFill>
        <a:effectLst/>
      </p:bgPr>
    </p:bg>
    <p:spTree>
      <p:nvGrpSpPr>
        <p:cNvPr id="1" name=""/>
        <p:cNvGrpSpPr/>
        <p:nvPr/>
      </p:nvGrpSpPr>
      <p:grpSpPr>
        <a:xfrm>
          <a:off x="0" y="0"/>
          <a:ext cx="0" cy="0"/>
          <a:chOff x="0" y="0"/>
          <a:chExt cx="0" cy="0"/>
        </a:xfrm>
      </p:grpSpPr>
      <p:graphicFrame>
        <p:nvGraphicFramePr>
          <p:cNvPr id="54" name="Table 54">
            <a:extLst>
              <a:ext uri="{FF2B5EF4-FFF2-40B4-BE49-F238E27FC236}">
                <a16:creationId xmlns:a16="http://schemas.microsoft.com/office/drawing/2014/main" id="{27E0CF49-EBF4-47B5-864A-1EA420B25AC3}"/>
              </a:ext>
            </a:extLst>
          </p:cNvPr>
          <p:cNvGraphicFramePr>
            <a:graphicFrameLocks noGrp="1"/>
          </p:cNvGraphicFramePr>
          <p:nvPr>
            <p:extLst>
              <p:ext uri="{D42A27DB-BD31-4B8C-83A1-F6EECF244321}">
                <p14:modId xmlns:p14="http://schemas.microsoft.com/office/powerpoint/2010/main" val="2512019505"/>
              </p:ext>
            </p:extLst>
          </p:nvPr>
        </p:nvGraphicFramePr>
        <p:xfrm>
          <a:off x="-1" y="19639432"/>
          <a:ext cx="30275217" cy="1444340"/>
        </p:xfrm>
        <a:graphic>
          <a:graphicData uri="http://schemas.openxmlformats.org/drawingml/2006/table">
            <a:tbl>
              <a:tblPr firstRow="1" bandRow="1">
                <a:tableStyleId>{5C22544A-7EE6-4342-B048-85BDC9FD1C3A}</a:tableStyleId>
              </a:tblPr>
              <a:tblGrid>
                <a:gridCol w="4325031">
                  <a:extLst>
                    <a:ext uri="{9D8B030D-6E8A-4147-A177-3AD203B41FA5}">
                      <a16:colId xmlns:a16="http://schemas.microsoft.com/office/drawing/2014/main" val="1871070986"/>
                    </a:ext>
                  </a:extLst>
                </a:gridCol>
                <a:gridCol w="4325031">
                  <a:extLst>
                    <a:ext uri="{9D8B030D-6E8A-4147-A177-3AD203B41FA5}">
                      <a16:colId xmlns:a16="http://schemas.microsoft.com/office/drawing/2014/main" val="2090373234"/>
                    </a:ext>
                  </a:extLst>
                </a:gridCol>
                <a:gridCol w="4325031">
                  <a:extLst>
                    <a:ext uri="{9D8B030D-6E8A-4147-A177-3AD203B41FA5}">
                      <a16:colId xmlns:a16="http://schemas.microsoft.com/office/drawing/2014/main" val="2392556267"/>
                    </a:ext>
                  </a:extLst>
                </a:gridCol>
                <a:gridCol w="4325031">
                  <a:extLst>
                    <a:ext uri="{9D8B030D-6E8A-4147-A177-3AD203B41FA5}">
                      <a16:colId xmlns:a16="http://schemas.microsoft.com/office/drawing/2014/main" val="542557500"/>
                    </a:ext>
                  </a:extLst>
                </a:gridCol>
                <a:gridCol w="4325031">
                  <a:extLst>
                    <a:ext uri="{9D8B030D-6E8A-4147-A177-3AD203B41FA5}">
                      <a16:colId xmlns:a16="http://schemas.microsoft.com/office/drawing/2014/main" val="2137566435"/>
                    </a:ext>
                  </a:extLst>
                </a:gridCol>
                <a:gridCol w="4325031">
                  <a:extLst>
                    <a:ext uri="{9D8B030D-6E8A-4147-A177-3AD203B41FA5}">
                      <a16:colId xmlns:a16="http://schemas.microsoft.com/office/drawing/2014/main" val="3471088805"/>
                    </a:ext>
                  </a:extLst>
                </a:gridCol>
                <a:gridCol w="4325031">
                  <a:extLst>
                    <a:ext uri="{9D8B030D-6E8A-4147-A177-3AD203B41FA5}">
                      <a16:colId xmlns:a16="http://schemas.microsoft.com/office/drawing/2014/main" val="2198252961"/>
                    </a:ext>
                  </a:extLst>
                </a:gridCol>
              </a:tblGrid>
              <a:tr h="1444340">
                <a:tc>
                  <a:txBody>
                    <a:bodyPr/>
                    <a:lstStyle/>
                    <a:p>
                      <a:pPr algn="ctr"/>
                      <a:endParaRPr lang="en-NZ" sz="2800" b="0" dirty="0">
                        <a:latin typeface="Segoe UI" panose="020B0502040204020203" pitchFamily="34" charset="0"/>
                        <a:cs typeface="Segoe UI" panose="020B0502040204020203" pitchFamily="34" charset="0"/>
                      </a:endParaRPr>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NZ" sz="2800" b="0" dirty="0">
                          <a:latin typeface="Segoe UI Semibold" panose="020B0702040204020203" pitchFamily="34" charset="0"/>
                          <a:cs typeface="Segoe UI Semibold" panose="020B0702040204020203" pitchFamily="34" charset="0"/>
                        </a:rPr>
                        <a:t>Ara Department of</a:t>
                      </a:r>
                    </a:p>
                    <a:p>
                      <a:pPr algn="ctr"/>
                      <a:r>
                        <a:rPr lang="en-NZ" sz="2800" b="0" dirty="0">
                          <a:latin typeface="Segoe UI Semibold" panose="020B0702040204020203" pitchFamily="34" charset="0"/>
                          <a:cs typeface="Segoe UI Semibold" panose="020B0702040204020203" pitchFamily="34" charset="0"/>
                        </a:rPr>
                        <a:t>Business &amp; Digital Technologies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dirty="0">
                          <a:latin typeface="Segoe UI Semibold" panose="020B0702040204020203" pitchFamily="34" charset="0"/>
                          <a:cs typeface="Segoe UI Semibold" panose="020B0702040204020203" pitchFamily="34" charset="0"/>
                        </a:rPr>
                        <a:t>Aditya Raj</a:t>
                      </a:r>
                    </a:p>
                    <a:p>
                      <a:pPr algn="ctr"/>
                      <a:r>
                        <a:rPr lang="en-NZ" sz="2400" b="0" u="none" dirty="0">
                          <a:latin typeface="Segoe UI" panose="020B0502040204020203" pitchFamily="34" charset="0"/>
                          <a:cs typeface="Segoe UI" panose="020B0502040204020203" pitchFamily="34" charset="0"/>
                        </a:rPr>
                        <a:t>adityawelly@gmail.com</a:t>
                      </a:r>
                    </a:p>
                    <a:p>
                      <a:pPr algn="ctr"/>
                      <a:r>
                        <a:rPr lang="en-NZ" sz="2400" b="0" dirty="0">
                          <a:latin typeface="Segoe UI" panose="020B0502040204020203" pitchFamily="34" charset="0"/>
                          <a:cs typeface="Segoe UI" panose="020B0502040204020203" pitchFamily="34" charset="0"/>
                        </a:rPr>
                        <a:t>linkedin.com/in/</a:t>
                      </a:r>
                      <a:r>
                        <a:rPr lang="en-NZ" sz="2400" b="0" dirty="0" err="1">
                          <a:latin typeface="Segoe UI" panose="020B0502040204020203" pitchFamily="34" charset="0"/>
                          <a:cs typeface="Segoe UI" panose="020B0502040204020203" pitchFamily="34" charset="0"/>
                        </a:rPr>
                        <a:t>aditya</a:t>
                      </a:r>
                      <a:r>
                        <a:rPr lang="en-NZ" sz="2400" b="0" dirty="0">
                          <a:latin typeface="Segoe UI" panose="020B0502040204020203" pitchFamily="34" charset="0"/>
                          <a:cs typeface="Segoe UI" panose="020B0502040204020203" pitchFamily="34" charset="0"/>
                        </a:rPr>
                        <a:t>-a-raj</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dirty="0">
                          <a:latin typeface="Segoe UI" panose="020B0502040204020203" pitchFamily="34" charset="0"/>
                          <a:cs typeface="Segoe UI" panose="020B0502040204020203" pitchFamily="34" charset="0"/>
                        </a:rPr>
                        <a:t>Industry Supervisors</a:t>
                      </a:r>
                    </a:p>
                    <a:p>
                      <a:pPr algn="ctr"/>
                      <a:r>
                        <a:rPr lang="en-US" sz="2800" b="0" dirty="0">
                          <a:latin typeface="Segoe UI Semibold" panose="020B0702040204020203" pitchFamily="34" charset="0"/>
                          <a:cs typeface="Segoe UI Semibold" panose="020B0702040204020203" pitchFamily="34" charset="0"/>
                        </a:rPr>
                        <a:t>Amit Sarkar &amp; </a:t>
                      </a:r>
                    </a:p>
                    <a:p>
                      <a:pPr algn="ctr"/>
                      <a:r>
                        <a:rPr lang="en-US" sz="2800" b="0" dirty="0">
                          <a:latin typeface="Segoe UI Semibold" panose="020B0702040204020203" pitchFamily="34" charset="0"/>
                          <a:cs typeface="Segoe UI Semibold" panose="020B0702040204020203" pitchFamily="34" charset="0"/>
                        </a:rPr>
                        <a:t>Alister Macgregor</a:t>
                      </a:r>
                      <a:endParaRPr lang="en-NZ" sz="2800" b="0" dirty="0">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dirty="0">
                          <a:latin typeface="Segoe UI" panose="020B0502040204020203" pitchFamily="34" charset="0"/>
                          <a:cs typeface="Segoe UI" panose="020B0502040204020203" pitchFamily="34" charset="0"/>
                        </a:rPr>
                        <a:t>Academic Supervisor</a:t>
                      </a:r>
                    </a:p>
                    <a:p>
                      <a:pPr algn="ctr"/>
                      <a:r>
                        <a:rPr lang="en-US" sz="2800" b="0" dirty="0">
                          <a:latin typeface="Segoe UI Semibold" panose="020B0702040204020203" pitchFamily="34" charset="0"/>
                          <a:cs typeface="Segoe UI Semibold" panose="020B0702040204020203" pitchFamily="34" charset="0"/>
                        </a:rPr>
                        <a:t>Rob Oliver</a:t>
                      </a:r>
                      <a:endParaRPr lang="en-NZ" sz="2800" b="0" dirty="0">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dirty="0">
                          <a:latin typeface="Segoe UI" panose="020B0502040204020203" pitchFamily="34" charset="0"/>
                          <a:cs typeface="Segoe UI" panose="020B0502040204020203" pitchFamily="34" charset="0"/>
                        </a:rPr>
                        <a:t>Course Convenor</a:t>
                      </a:r>
                    </a:p>
                    <a:p>
                      <a:pPr algn="ctr"/>
                      <a:r>
                        <a:rPr lang="en-US" sz="2800" b="0" dirty="0">
                          <a:latin typeface="Segoe UI Semibold" panose="020B0702040204020203" pitchFamily="34" charset="0"/>
                          <a:cs typeface="Segoe UI Semibold" panose="020B0702040204020203" pitchFamily="34" charset="0"/>
                        </a:rPr>
                        <a:t>Dr David Weir</a:t>
                      </a:r>
                      <a:endParaRPr lang="en-NZ" sz="2800" b="0" dirty="0">
                        <a:latin typeface="Segoe UI Semibold" panose="020B0702040204020203" pitchFamily="34" charset="0"/>
                        <a:cs typeface="Segoe UI Semibold" panose="020B07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NZ" sz="2800" b="0" dirty="0">
                          <a:latin typeface="Segoe UI Semibold" panose="020B0702040204020203" pitchFamily="34" charset="0"/>
                          <a:cs typeface="Segoe UI Semibold" panose="020B0702040204020203" pitchFamily="34" charset="0"/>
                        </a:rPr>
                        <a:t>    See How</a:t>
                      </a:r>
                    </a:p>
                    <a:p>
                      <a:pPr algn="l"/>
                      <a:r>
                        <a:rPr lang="en-NZ" sz="2800" b="0" dirty="0">
                          <a:latin typeface="Segoe UI Semibold" panose="020B0702040204020203" pitchFamily="34" charset="0"/>
                          <a:cs typeface="Segoe UI Semibold" panose="020B0702040204020203" pitchFamily="34" charset="0"/>
                        </a:rPr>
                        <a:t>    It Works!</a:t>
                      </a:r>
                    </a:p>
                  </a:txBody>
                  <a:tcPr anchor="ctr">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0608611"/>
                  </a:ext>
                </a:extLst>
              </a:tr>
            </a:tbl>
          </a:graphicData>
        </a:graphic>
      </p:graphicFrame>
      <p:sp>
        <p:nvSpPr>
          <p:cNvPr id="9" name="Rectangle 8">
            <a:extLst>
              <a:ext uri="{FF2B5EF4-FFF2-40B4-BE49-F238E27FC236}">
                <a16:creationId xmlns:a16="http://schemas.microsoft.com/office/drawing/2014/main" id="{18F6C82E-17C0-48C4-8AFB-279CCAD6AC53}"/>
              </a:ext>
            </a:extLst>
          </p:cNvPr>
          <p:cNvSpPr/>
          <p:nvPr/>
        </p:nvSpPr>
        <p:spPr>
          <a:xfrm>
            <a:off x="8284414" y="71359"/>
            <a:ext cx="13704008" cy="2677656"/>
          </a:xfrm>
          <a:prstGeom prst="rect">
            <a:avLst/>
          </a:prstGeom>
          <a:noFill/>
          <a:ln>
            <a:noFill/>
          </a:ln>
        </p:spPr>
        <p:txBody>
          <a:bodyPr wrap="none" lIns="91440" tIns="45720" rIns="91440" bIns="45720">
            <a:spAutoFit/>
          </a:bodyPr>
          <a:lstStyle/>
          <a:p>
            <a:pPr algn="ctr"/>
            <a:r>
              <a:rPr lang="en-US" sz="8800" cap="none" spc="0" dirty="0">
                <a:ln w="0"/>
                <a:solidFill>
                  <a:schemeClr val="bg1"/>
                </a:solidFill>
                <a:latin typeface="Segoe UI Semibold" panose="020B0702040204020203" pitchFamily="34" charset="0"/>
                <a:cs typeface="Segoe UI Semibold" panose="020B0702040204020203" pitchFamily="34" charset="0"/>
              </a:rPr>
              <a:t>SQL Test Automation</a:t>
            </a:r>
            <a:endParaRPr lang="en-US" sz="8800" cap="none" spc="0" dirty="0">
              <a:ln w="0">
                <a:noFill/>
              </a:ln>
              <a:solidFill>
                <a:schemeClr val="bg1"/>
              </a:solidFill>
              <a:latin typeface="Segoe UI Semibold" panose="020B0702040204020203" pitchFamily="34" charset="0"/>
              <a:cs typeface="Segoe UI Semibold" panose="020B0702040204020203" pitchFamily="34" charset="0"/>
            </a:endParaRPr>
          </a:p>
          <a:p>
            <a:pPr algn="ctr"/>
            <a:r>
              <a:rPr lang="en-US" sz="4000" cap="none" spc="0" dirty="0">
                <a:ln w="0">
                  <a:noFill/>
                </a:ln>
                <a:solidFill>
                  <a:schemeClr val="bg1"/>
                </a:solidFill>
                <a:latin typeface="Segoe UI" panose="020B0502040204020203" pitchFamily="34" charset="0"/>
                <a:cs typeface="Segoe UI" panose="020B0502040204020203" pitchFamily="34" charset="0"/>
              </a:rPr>
              <a:t>Aditya Raj • Bachelor of ICT • Ara Institute of Canterbury Ltd</a:t>
            </a:r>
            <a:endParaRPr lang="en-US" sz="4000" dirty="0">
              <a:ln w="0">
                <a:noFill/>
              </a:ln>
              <a:solidFill>
                <a:schemeClr val="bg1"/>
              </a:solidFill>
              <a:latin typeface="Segoe UI" panose="020B0502040204020203" pitchFamily="34" charset="0"/>
              <a:cs typeface="Segoe UI" panose="020B0502040204020203" pitchFamily="34" charset="0"/>
            </a:endParaRPr>
          </a:p>
          <a:p>
            <a:pPr algn="ctr"/>
            <a:r>
              <a:rPr lang="en-US" sz="4000" cap="none" spc="0" dirty="0">
                <a:ln w="0">
                  <a:noFill/>
                </a:ln>
                <a:solidFill>
                  <a:schemeClr val="bg1"/>
                </a:solidFill>
                <a:latin typeface="Segoe UI" panose="020B0502040204020203" pitchFamily="34" charset="0"/>
                <a:cs typeface="Segoe UI" panose="020B0502040204020203" pitchFamily="34" charset="0"/>
              </a:rPr>
              <a:t>Semester One, 2021</a:t>
            </a:r>
          </a:p>
        </p:txBody>
      </p:sp>
      <p:sp>
        <p:nvSpPr>
          <p:cNvPr id="35" name="Rectangle 34">
            <a:extLst>
              <a:ext uri="{FF2B5EF4-FFF2-40B4-BE49-F238E27FC236}">
                <a16:creationId xmlns:a16="http://schemas.microsoft.com/office/drawing/2014/main" id="{3EE6F3F2-8667-4033-A92A-E6BE0D6F9ADB}"/>
              </a:ext>
            </a:extLst>
          </p:cNvPr>
          <p:cNvSpPr/>
          <p:nvPr/>
        </p:nvSpPr>
        <p:spPr>
          <a:xfrm>
            <a:off x="0" y="3725696"/>
            <a:ext cx="10096500" cy="3267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1" name="Rectangle: Rounded Corners 20">
            <a:extLst>
              <a:ext uri="{FF2B5EF4-FFF2-40B4-BE49-F238E27FC236}">
                <a16:creationId xmlns:a16="http://schemas.microsoft.com/office/drawing/2014/main" id="{462CFE83-75A1-4555-912A-21F716E76108}"/>
              </a:ext>
            </a:extLst>
          </p:cNvPr>
          <p:cNvSpPr/>
          <p:nvPr/>
        </p:nvSpPr>
        <p:spPr>
          <a:xfrm>
            <a:off x="0" y="2912708"/>
            <a:ext cx="10096500" cy="812989"/>
          </a:xfrm>
          <a:prstGeom prst="roundRect">
            <a:avLst>
              <a:gd name="adj" fmla="val 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Segoe UI Semibold" panose="020B0702040204020203" pitchFamily="34" charset="0"/>
                <a:cs typeface="Segoe UI Semibold" panose="020B0702040204020203" pitchFamily="34" charset="0"/>
              </a:rPr>
              <a:t>The Project</a:t>
            </a:r>
            <a:endParaRPr lang="en-NZ" sz="4400" dirty="0">
              <a:solidFill>
                <a:schemeClr val="bg1"/>
              </a:solidFill>
              <a:latin typeface="Segoe UI Semibold" panose="020B0702040204020203" pitchFamily="34" charset="0"/>
              <a:cs typeface="Segoe UI Semibold" panose="020B0702040204020203" pitchFamily="34" charset="0"/>
            </a:endParaRPr>
          </a:p>
        </p:txBody>
      </p:sp>
      <p:sp>
        <p:nvSpPr>
          <p:cNvPr id="36" name="Rectangle 35">
            <a:extLst>
              <a:ext uri="{FF2B5EF4-FFF2-40B4-BE49-F238E27FC236}">
                <a16:creationId xmlns:a16="http://schemas.microsoft.com/office/drawing/2014/main" id="{66982A24-D37F-436D-AF3A-7B2976A5BDE6}"/>
              </a:ext>
            </a:extLst>
          </p:cNvPr>
          <p:cNvSpPr/>
          <p:nvPr/>
        </p:nvSpPr>
        <p:spPr>
          <a:xfrm>
            <a:off x="10296525" y="3725695"/>
            <a:ext cx="9677401" cy="1190168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Rectangle: Rounded Corners 21">
            <a:extLst>
              <a:ext uri="{FF2B5EF4-FFF2-40B4-BE49-F238E27FC236}">
                <a16:creationId xmlns:a16="http://schemas.microsoft.com/office/drawing/2014/main" id="{E1B85A68-7AB3-4E0D-ACF1-3BAFAD74580B}"/>
              </a:ext>
            </a:extLst>
          </p:cNvPr>
          <p:cNvSpPr/>
          <p:nvPr/>
        </p:nvSpPr>
        <p:spPr>
          <a:xfrm>
            <a:off x="10296525" y="2912709"/>
            <a:ext cx="9677401" cy="812988"/>
          </a:xfrm>
          <a:prstGeom prst="roundRect">
            <a:avLst>
              <a:gd name="adj" fmla="val 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Segoe UI Semibold" panose="020B0702040204020203" pitchFamily="34" charset="0"/>
                <a:cs typeface="Segoe UI Semibold" panose="020B0702040204020203" pitchFamily="34" charset="0"/>
              </a:rPr>
              <a:t>The Process</a:t>
            </a:r>
            <a:endParaRPr lang="en-NZ" sz="4400" dirty="0">
              <a:solidFill>
                <a:schemeClr val="bg1"/>
              </a:solidFill>
              <a:latin typeface="Segoe UI Semibold" panose="020B0702040204020203" pitchFamily="34" charset="0"/>
              <a:cs typeface="Segoe UI Semibold" panose="020B0702040204020203" pitchFamily="34" charset="0"/>
            </a:endParaRPr>
          </a:p>
        </p:txBody>
      </p:sp>
      <p:sp>
        <p:nvSpPr>
          <p:cNvPr id="37" name="Rectangle 36">
            <a:extLst>
              <a:ext uri="{FF2B5EF4-FFF2-40B4-BE49-F238E27FC236}">
                <a16:creationId xmlns:a16="http://schemas.microsoft.com/office/drawing/2014/main" id="{4F6348E3-9516-44EB-AA4B-AB406BE1271C}"/>
              </a:ext>
            </a:extLst>
          </p:cNvPr>
          <p:cNvSpPr/>
          <p:nvPr/>
        </p:nvSpPr>
        <p:spPr>
          <a:xfrm>
            <a:off x="20171571" y="3725694"/>
            <a:ext cx="10103642" cy="890777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3" name="Rectangle: Rounded Corners 22">
            <a:extLst>
              <a:ext uri="{FF2B5EF4-FFF2-40B4-BE49-F238E27FC236}">
                <a16:creationId xmlns:a16="http://schemas.microsoft.com/office/drawing/2014/main" id="{4D200A12-763D-4396-A075-F7C6E2566F24}"/>
              </a:ext>
            </a:extLst>
          </p:cNvPr>
          <p:cNvSpPr/>
          <p:nvPr/>
        </p:nvSpPr>
        <p:spPr>
          <a:xfrm>
            <a:off x="20171569" y="2912708"/>
            <a:ext cx="10103643" cy="812988"/>
          </a:xfrm>
          <a:prstGeom prst="roundRect">
            <a:avLst>
              <a:gd name="adj" fmla="val 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Segoe UI Semibold" panose="020B0702040204020203" pitchFamily="34" charset="0"/>
                <a:cs typeface="Segoe UI Semibold" panose="020B0702040204020203" pitchFamily="34" charset="0"/>
              </a:rPr>
              <a:t>The Outcome</a:t>
            </a:r>
            <a:endParaRPr lang="en-NZ" sz="4400" dirty="0">
              <a:solidFill>
                <a:schemeClr val="bg1"/>
              </a:solidFill>
              <a:latin typeface="Segoe UI Semibold" panose="020B0702040204020203" pitchFamily="34" charset="0"/>
              <a:cs typeface="Segoe UI Semibold" panose="020B0702040204020203" pitchFamily="34" charset="0"/>
            </a:endParaRPr>
          </a:p>
        </p:txBody>
      </p:sp>
      <p:pic>
        <p:nvPicPr>
          <p:cNvPr id="39" name="Picture 38" descr="A black and white logo&#10;&#10;Description automatically generated with medium confidence">
            <a:extLst>
              <a:ext uri="{FF2B5EF4-FFF2-40B4-BE49-F238E27FC236}">
                <a16:creationId xmlns:a16="http://schemas.microsoft.com/office/drawing/2014/main" id="{54B0B03B-79A1-4F6B-9DC9-DF2E3A59F2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814" y="19735255"/>
            <a:ext cx="2985706" cy="1204519"/>
          </a:xfrm>
          <a:prstGeom prst="rect">
            <a:avLst/>
          </a:prstGeom>
        </p:spPr>
      </p:pic>
      <p:sp>
        <p:nvSpPr>
          <p:cNvPr id="41" name="TextBox 40">
            <a:extLst>
              <a:ext uri="{FF2B5EF4-FFF2-40B4-BE49-F238E27FC236}">
                <a16:creationId xmlns:a16="http://schemas.microsoft.com/office/drawing/2014/main" id="{8258D8A9-A15A-43C0-A58A-2F86C83E5574}"/>
              </a:ext>
            </a:extLst>
          </p:cNvPr>
          <p:cNvSpPr txBox="1"/>
          <p:nvPr/>
        </p:nvSpPr>
        <p:spPr>
          <a:xfrm>
            <a:off x="237039" y="3893748"/>
            <a:ext cx="6620962" cy="2604239"/>
          </a:xfrm>
          <a:prstGeom prst="rect">
            <a:avLst/>
          </a:prstGeom>
          <a:noFill/>
        </p:spPr>
        <p:txBody>
          <a:bodyPr wrap="square" numCol="1" rtlCol="0">
            <a:spAutoFit/>
          </a:bodyPr>
          <a:lstStyle/>
          <a:p>
            <a:pPr>
              <a:lnSpc>
                <a:spcPct val="115000"/>
              </a:lnSpc>
              <a:spcAft>
                <a:spcPts val="1000"/>
              </a:spcAft>
            </a:pPr>
            <a:r>
              <a:rPr lang="en-US" sz="2400" dirty="0">
                <a:effectLst/>
                <a:latin typeface="Segoe UI" panose="020B0502040204020203" pitchFamily="34" charset="0"/>
                <a:ea typeface="Segoe UI" panose="020B0502040204020203" pitchFamily="34" charset="0"/>
                <a:cs typeface="Mangal" panose="02040503050203030202" pitchFamily="18" charset="0"/>
              </a:rPr>
              <a:t>The tutors of the Department of Business and Digital Technologies at Ara Institute of Canterbury are the industry clients of this project. The targeted users of this project outcome are tutors of SQL Server databases courses at the </a:t>
            </a:r>
            <a:r>
              <a:rPr lang="en-NZ" sz="2400" dirty="0">
                <a:effectLst/>
                <a:latin typeface="Segoe UI" panose="020B0502040204020203" pitchFamily="34" charset="0"/>
                <a:ea typeface="Segoe UI" panose="020B0502040204020203" pitchFamily="34" charset="0"/>
                <a:cs typeface="Mangal" panose="02040503050203030202" pitchFamily="18" charset="0"/>
              </a:rPr>
              <a:t>organisation</a:t>
            </a:r>
            <a:r>
              <a:rPr lang="en-US" sz="2400" dirty="0">
                <a:effectLst/>
                <a:latin typeface="Segoe UI" panose="020B0502040204020203" pitchFamily="34" charset="0"/>
                <a:ea typeface="Segoe UI" panose="020B0502040204020203" pitchFamily="34" charset="0"/>
                <a:cs typeface="Mangal" panose="02040503050203030202" pitchFamily="18" charset="0"/>
              </a:rPr>
              <a:t>.</a:t>
            </a:r>
          </a:p>
        </p:txBody>
      </p:sp>
      <p:graphicFrame>
        <p:nvGraphicFramePr>
          <p:cNvPr id="44" name="Diagram 43">
            <a:extLst>
              <a:ext uri="{FF2B5EF4-FFF2-40B4-BE49-F238E27FC236}">
                <a16:creationId xmlns:a16="http://schemas.microsoft.com/office/drawing/2014/main" id="{57F024C4-BF09-44AE-877D-573DEB1DC7F6}"/>
              </a:ext>
            </a:extLst>
          </p:cNvPr>
          <p:cNvGraphicFramePr/>
          <p:nvPr>
            <p:extLst>
              <p:ext uri="{D42A27DB-BD31-4B8C-83A1-F6EECF244321}">
                <p14:modId xmlns:p14="http://schemas.microsoft.com/office/powerpoint/2010/main" val="1309915769"/>
              </p:ext>
            </p:extLst>
          </p:nvPr>
        </p:nvGraphicFramePr>
        <p:xfrm>
          <a:off x="20455479" y="7921762"/>
          <a:ext cx="9535819" cy="4541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extBox 41">
            <a:extLst>
              <a:ext uri="{FF2B5EF4-FFF2-40B4-BE49-F238E27FC236}">
                <a16:creationId xmlns:a16="http://schemas.microsoft.com/office/drawing/2014/main" id="{F5AF3E62-7898-4A53-B3F3-A04BEAB427B0}"/>
              </a:ext>
            </a:extLst>
          </p:cNvPr>
          <p:cNvSpPr txBox="1"/>
          <p:nvPr/>
        </p:nvSpPr>
        <p:spPr>
          <a:xfrm>
            <a:off x="20344207" y="3889389"/>
            <a:ext cx="9740506" cy="4006674"/>
          </a:xfrm>
          <a:prstGeom prst="rect">
            <a:avLst/>
          </a:prstGeom>
          <a:noFill/>
        </p:spPr>
        <p:txBody>
          <a:bodyPr wrap="square" numCol="1" rtlCol="0">
            <a:spAutoFit/>
          </a:bodyPr>
          <a:lstStyle/>
          <a:p>
            <a:pPr>
              <a:lnSpc>
                <a:spcPct val="115000"/>
              </a:lnSpc>
              <a:spcAft>
                <a:spcPts val="1000"/>
              </a:spcAft>
            </a:pPr>
            <a:r>
              <a:rPr lang="en-US" sz="2400" dirty="0">
                <a:effectLst/>
                <a:latin typeface="Segoe UI" panose="020B0502040204020203" pitchFamily="34" charset="0"/>
                <a:ea typeface="Segoe UI" panose="020B0502040204020203" pitchFamily="34" charset="0"/>
                <a:cs typeface="Mangal" panose="02040503050203030202" pitchFamily="18" charset="0"/>
              </a:rPr>
              <a:t>The SQL Test Automation program serves to automate the bulk marking of SQL Server practical tests done by the students of database courses at Ara Institute of Canterbury.</a:t>
            </a:r>
          </a:p>
          <a:p>
            <a:pPr>
              <a:lnSpc>
                <a:spcPct val="115000"/>
              </a:lnSpc>
              <a:spcAft>
                <a:spcPts val="1000"/>
              </a:spcAft>
            </a:pPr>
            <a:r>
              <a:rPr lang="en-US" sz="2400" dirty="0">
                <a:effectLst/>
                <a:latin typeface="Segoe UI" panose="020B0502040204020203" pitchFamily="34" charset="0"/>
                <a:ea typeface="Segoe UI" panose="020B0502040204020203" pitchFamily="34" charset="0"/>
                <a:cs typeface="Mangal" panose="02040503050203030202" pitchFamily="18" charset="0"/>
              </a:rPr>
              <a:t>This program has been developed to speed up the marking process for tutors of SQL Server database courses in which student work is marked automatically and instantly, not only reducing time and manual work for tutors, but students also benefit by receiving their results much faster. This program reduces the time taken to mark a class of 25 students work from 10 working days, down to approximately 1 minute.</a:t>
            </a:r>
            <a:endParaRPr lang="en-NZ" sz="2400" dirty="0">
              <a:effectLst/>
              <a:latin typeface="Segoe UI" panose="020B0502040204020203" pitchFamily="34" charset="0"/>
              <a:ea typeface="Segoe UI" panose="020B0502040204020203" pitchFamily="34" charset="0"/>
              <a:cs typeface="Mangal" panose="02040503050203030202" pitchFamily="18" charset="0"/>
            </a:endParaRPr>
          </a:p>
        </p:txBody>
      </p:sp>
      <p:pic>
        <p:nvPicPr>
          <p:cNvPr id="60" name="Graphic 59" descr="Customer review outline">
            <a:extLst>
              <a:ext uri="{FF2B5EF4-FFF2-40B4-BE49-F238E27FC236}">
                <a16:creationId xmlns:a16="http://schemas.microsoft.com/office/drawing/2014/main" id="{159C0232-DAA9-4FFE-8F87-2815365627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91350" y="3889389"/>
            <a:ext cx="2927746" cy="2927746"/>
          </a:xfrm>
          <a:prstGeom prst="rect">
            <a:avLst/>
          </a:prstGeom>
        </p:spPr>
      </p:pic>
      <p:sp>
        <p:nvSpPr>
          <p:cNvPr id="65" name="Rectangle: Rounded Corners 64">
            <a:extLst>
              <a:ext uri="{FF2B5EF4-FFF2-40B4-BE49-F238E27FC236}">
                <a16:creationId xmlns:a16="http://schemas.microsoft.com/office/drawing/2014/main" id="{FD1E31D6-FFB3-4454-A975-1CCDE4AAD306}"/>
              </a:ext>
            </a:extLst>
          </p:cNvPr>
          <p:cNvSpPr/>
          <p:nvPr/>
        </p:nvSpPr>
        <p:spPr>
          <a:xfrm>
            <a:off x="-1" y="7142431"/>
            <a:ext cx="10096500" cy="661696"/>
          </a:xfrm>
          <a:prstGeom prst="roundRect">
            <a:avLst>
              <a:gd name="adj" fmla="val 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Segoe UI" panose="020B0502040204020203" pitchFamily="34" charset="0"/>
                <a:cs typeface="Segoe UI" panose="020B0502040204020203" pitchFamily="34" charset="0"/>
              </a:rPr>
              <a:t>Project Aim</a:t>
            </a:r>
            <a:endParaRPr lang="en-NZ" sz="3600" dirty="0">
              <a:solidFill>
                <a:schemeClr val="bg1"/>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5F64A8CA-BA20-436D-B72A-52802E0BC76F}"/>
              </a:ext>
            </a:extLst>
          </p:cNvPr>
          <p:cNvSpPr/>
          <p:nvPr/>
        </p:nvSpPr>
        <p:spPr>
          <a:xfrm>
            <a:off x="-1" y="7804127"/>
            <a:ext cx="10096500" cy="520067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8" name="TextBox 57">
            <a:extLst>
              <a:ext uri="{FF2B5EF4-FFF2-40B4-BE49-F238E27FC236}">
                <a16:creationId xmlns:a16="http://schemas.microsoft.com/office/drawing/2014/main" id="{32774E92-D7D6-45B8-91E0-14019A728826}"/>
              </a:ext>
            </a:extLst>
          </p:cNvPr>
          <p:cNvSpPr txBox="1"/>
          <p:nvPr/>
        </p:nvSpPr>
        <p:spPr>
          <a:xfrm>
            <a:off x="2196813" y="7945088"/>
            <a:ext cx="7722283" cy="1754776"/>
          </a:xfrm>
          <a:prstGeom prst="rect">
            <a:avLst/>
          </a:prstGeom>
          <a:noFill/>
        </p:spPr>
        <p:txBody>
          <a:bodyPr wrap="square">
            <a:spAutoFit/>
          </a:bodyPr>
          <a:lstStyle/>
          <a:p>
            <a:pPr>
              <a:lnSpc>
                <a:spcPct val="115000"/>
              </a:lnSpc>
              <a:spcAft>
                <a:spcPts val="1000"/>
              </a:spcAft>
            </a:pPr>
            <a:r>
              <a:rPr lang="en-US" sz="2400" dirty="0">
                <a:effectLst/>
                <a:latin typeface="Segoe UI" panose="020B0502040204020203" pitchFamily="34" charset="0"/>
                <a:ea typeface="Segoe UI" panose="020B0502040204020203" pitchFamily="34" charset="0"/>
                <a:cs typeface="Mangal" panose="02040503050203030202" pitchFamily="18" charset="0"/>
              </a:rPr>
              <a:t>The aim of this project has been to deploy a product that allows students in database courses at Ara to submit their SQL Server language code work and get automated marks and feedback quickly.</a:t>
            </a:r>
          </a:p>
        </p:txBody>
      </p:sp>
      <p:pic>
        <p:nvPicPr>
          <p:cNvPr id="62" name="Graphic 61" descr="Bullseye outline">
            <a:extLst>
              <a:ext uri="{FF2B5EF4-FFF2-40B4-BE49-F238E27FC236}">
                <a16:creationId xmlns:a16="http://schemas.microsoft.com/office/drawing/2014/main" id="{2EC9C1A2-1AF1-4CF1-BEE0-6CF35FA288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7037" y="7953129"/>
            <a:ext cx="1959775" cy="1959775"/>
          </a:xfrm>
          <a:prstGeom prst="rect">
            <a:avLst/>
          </a:prstGeom>
        </p:spPr>
      </p:pic>
      <p:sp>
        <p:nvSpPr>
          <p:cNvPr id="72" name="TextBox 71">
            <a:extLst>
              <a:ext uri="{FF2B5EF4-FFF2-40B4-BE49-F238E27FC236}">
                <a16:creationId xmlns:a16="http://schemas.microsoft.com/office/drawing/2014/main" id="{00C99885-3BEA-4999-910F-76D3427E60FB}"/>
              </a:ext>
            </a:extLst>
          </p:cNvPr>
          <p:cNvSpPr txBox="1"/>
          <p:nvPr/>
        </p:nvSpPr>
        <p:spPr>
          <a:xfrm>
            <a:off x="153591" y="9790683"/>
            <a:ext cx="7456507" cy="3028971"/>
          </a:xfrm>
          <a:prstGeom prst="rect">
            <a:avLst/>
          </a:prstGeom>
          <a:noFill/>
        </p:spPr>
        <p:txBody>
          <a:bodyPr wrap="square">
            <a:spAutoFit/>
          </a:bodyPr>
          <a:lstStyle/>
          <a:p>
            <a:pPr>
              <a:lnSpc>
                <a:spcPct val="115000"/>
              </a:lnSpc>
              <a:spcAft>
                <a:spcPts val="1000"/>
              </a:spcAft>
            </a:pPr>
            <a:r>
              <a:rPr lang="en-US" sz="2400" dirty="0">
                <a:effectLst/>
                <a:latin typeface="Segoe UI" panose="020B0502040204020203" pitchFamily="34" charset="0"/>
                <a:ea typeface="Segoe UI" panose="020B0502040204020203" pitchFamily="34" charset="0"/>
                <a:cs typeface="Mangal" panose="02040503050203030202" pitchFamily="18" charset="0"/>
              </a:rPr>
              <a:t>This is important to the industry clients because using this product they will be able to save many weeks not having to manually download all their students work to execute and manually mark and provide feedback, also their students will not have to wait many weeks to get their marks and feedback returned, therefore time is saved, and manual work is automated.</a:t>
            </a:r>
            <a:endParaRPr lang="en-NZ" sz="2400" dirty="0">
              <a:effectLst/>
              <a:latin typeface="Segoe UI" panose="020B0502040204020203" pitchFamily="34" charset="0"/>
              <a:ea typeface="Segoe UI" panose="020B0502040204020203" pitchFamily="34" charset="0"/>
              <a:cs typeface="Mangal" panose="02040503050203030202" pitchFamily="18" charset="0"/>
            </a:endParaRPr>
          </a:p>
        </p:txBody>
      </p:sp>
      <p:pic>
        <p:nvPicPr>
          <p:cNvPr id="74" name="Graphic 73" descr="Classroom outline">
            <a:extLst>
              <a:ext uri="{FF2B5EF4-FFF2-40B4-BE49-F238E27FC236}">
                <a16:creationId xmlns:a16="http://schemas.microsoft.com/office/drawing/2014/main" id="{348C6B84-BC23-49A6-B0C7-8E7D480859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20271" y="10026478"/>
            <a:ext cx="2598825" cy="2598825"/>
          </a:xfrm>
          <a:prstGeom prst="rect">
            <a:avLst/>
          </a:prstGeom>
        </p:spPr>
      </p:pic>
      <p:sp>
        <p:nvSpPr>
          <p:cNvPr id="76" name="Rectangle 75">
            <a:extLst>
              <a:ext uri="{FF2B5EF4-FFF2-40B4-BE49-F238E27FC236}">
                <a16:creationId xmlns:a16="http://schemas.microsoft.com/office/drawing/2014/main" id="{0885CE41-CC8D-443B-86BB-A55D17E4E6FB}"/>
              </a:ext>
            </a:extLst>
          </p:cNvPr>
          <p:cNvSpPr/>
          <p:nvPr/>
        </p:nvSpPr>
        <p:spPr>
          <a:xfrm>
            <a:off x="7142" y="13815500"/>
            <a:ext cx="10096500" cy="5497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7" name="Rectangle: Rounded Corners 76">
            <a:extLst>
              <a:ext uri="{FF2B5EF4-FFF2-40B4-BE49-F238E27FC236}">
                <a16:creationId xmlns:a16="http://schemas.microsoft.com/office/drawing/2014/main" id="{83635E99-7F0B-4CB2-8979-3D8AA566B6EE}"/>
              </a:ext>
            </a:extLst>
          </p:cNvPr>
          <p:cNvSpPr/>
          <p:nvPr/>
        </p:nvSpPr>
        <p:spPr>
          <a:xfrm>
            <a:off x="-1" y="13153803"/>
            <a:ext cx="10096500" cy="661696"/>
          </a:xfrm>
          <a:prstGeom prst="roundRect">
            <a:avLst>
              <a:gd name="adj" fmla="val 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Segoe UI" panose="020B0502040204020203" pitchFamily="34" charset="0"/>
                <a:cs typeface="Segoe UI" panose="020B0502040204020203" pitchFamily="34" charset="0"/>
              </a:rPr>
              <a:t>Project Requirements</a:t>
            </a:r>
            <a:endParaRPr lang="en-NZ" sz="3600" dirty="0">
              <a:solidFill>
                <a:schemeClr val="bg1"/>
              </a:solidFill>
              <a:latin typeface="Segoe UI" panose="020B0502040204020203" pitchFamily="34" charset="0"/>
              <a:cs typeface="Segoe UI" panose="020B0502040204020203" pitchFamily="34" charset="0"/>
            </a:endParaRPr>
          </a:p>
        </p:txBody>
      </p:sp>
      <p:graphicFrame>
        <p:nvGraphicFramePr>
          <p:cNvPr id="78" name="Diagram 77">
            <a:extLst>
              <a:ext uri="{FF2B5EF4-FFF2-40B4-BE49-F238E27FC236}">
                <a16:creationId xmlns:a16="http://schemas.microsoft.com/office/drawing/2014/main" id="{79E18DF4-338C-4F93-8CE3-DD37CA72E6D8}"/>
              </a:ext>
            </a:extLst>
          </p:cNvPr>
          <p:cNvGraphicFramePr/>
          <p:nvPr>
            <p:extLst>
              <p:ext uri="{D42A27DB-BD31-4B8C-83A1-F6EECF244321}">
                <p14:modId xmlns:p14="http://schemas.microsoft.com/office/powerpoint/2010/main" val="4126973309"/>
              </p:ext>
            </p:extLst>
          </p:nvPr>
        </p:nvGraphicFramePr>
        <p:xfrm>
          <a:off x="-1" y="13906317"/>
          <a:ext cx="9753602" cy="510985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79" name="TextBox 78">
            <a:extLst>
              <a:ext uri="{FF2B5EF4-FFF2-40B4-BE49-F238E27FC236}">
                <a16:creationId xmlns:a16="http://schemas.microsoft.com/office/drawing/2014/main" id="{E7F11B2D-6612-414B-95C0-7A1A5B99CFC9}"/>
              </a:ext>
            </a:extLst>
          </p:cNvPr>
          <p:cNvSpPr txBox="1"/>
          <p:nvPr/>
        </p:nvSpPr>
        <p:spPr>
          <a:xfrm>
            <a:off x="10460288" y="3889389"/>
            <a:ext cx="4900559" cy="4006674"/>
          </a:xfrm>
          <a:prstGeom prst="rect">
            <a:avLst/>
          </a:prstGeom>
          <a:noFill/>
        </p:spPr>
        <p:txBody>
          <a:bodyPr wrap="square" numCol="1" rtlCol="0">
            <a:spAutoFit/>
          </a:bodyPr>
          <a:lstStyle/>
          <a:p>
            <a:pPr>
              <a:lnSpc>
                <a:spcPct val="115000"/>
              </a:lnSpc>
              <a:spcAft>
                <a:spcPts val="1000"/>
              </a:spcAft>
            </a:pPr>
            <a:r>
              <a:rPr lang="en-US" sz="2400" dirty="0">
                <a:effectLst/>
                <a:latin typeface="Segoe UI" panose="020B0502040204020203" pitchFamily="34" charset="0"/>
                <a:ea typeface="Segoe UI" panose="020B0502040204020203" pitchFamily="34" charset="0"/>
                <a:cs typeface="Mangal" panose="02040503050203030202" pitchFamily="18" charset="0"/>
              </a:rPr>
              <a:t>The project made use of the Agile methodology with the Scrum framework in which each sprint consisted of the six phases of the software development process.</a:t>
            </a:r>
          </a:p>
          <a:p>
            <a:pPr>
              <a:lnSpc>
                <a:spcPct val="115000"/>
              </a:lnSpc>
              <a:spcAft>
                <a:spcPts val="1000"/>
              </a:spcAft>
            </a:pPr>
            <a:r>
              <a:rPr lang="en-US" sz="2400" dirty="0">
                <a:latin typeface="Segoe UI" panose="020B0502040204020203" pitchFamily="34" charset="0"/>
                <a:ea typeface="Segoe UI" panose="020B0502040204020203" pitchFamily="34" charset="0"/>
                <a:cs typeface="Mangal" panose="02040503050203030202" pitchFamily="18" charset="0"/>
              </a:rPr>
              <a:t>Meetings involved discussion of goals, requirements, and outcomes for the sprint including a show and tell from the previous sprint.</a:t>
            </a:r>
            <a:endParaRPr lang="en-US" sz="2400" dirty="0">
              <a:effectLst/>
              <a:latin typeface="Segoe UI" panose="020B0502040204020203" pitchFamily="34" charset="0"/>
              <a:ea typeface="Segoe UI" panose="020B0502040204020203" pitchFamily="34" charset="0"/>
              <a:cs typeface="Mangal" panose="02040503050203030202" pitchFamily="18" charset="0"/>
            </a:endParaRPr>
          </a:p>
        </p:txBody>
      </p:sp>
      <p:graphicFrame>
        <p:nvGraphicFramePr>
          <p:cNvPr id="80" name="Diagram 79">
            <a:extLst>
              <a:ext uri="{FF2B5EF4-FFF2-40B4-BE49-F238E27FC236}">
                <a16:creationId xmlns:a16="http://schemas.microsoft.com/office/drawing/2014/main" id="{F3FE9BA0-2366-43B6-B88D-BBCFA3126F1C}"/>
              </a:ext>
            </a:extLst>
          </p:cNvPr>
          <p:cNvGraphicFramePr/>
          <p:nvPr>
            <p:extLst>
              <p:ext uri="{D42A27DB-BD31-4B8C-83A1-F6EECF244321}">
                <p14:modId xmlns:p14="http://schemas.microsoft.com/office/powerpoint/2010/main" val="1240444753"/>
              </p:ext>
            </p:extLst>
          </p:nvPr>
        </p:nvGraphicFramePr>
        <p:xfrm>
          <a:off x="15360849" y="3889389"/>
          <a:ext cx="4374951" cy="391473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83" name="Diagram 82">
            <a:extLst>
              <a:ext uri="{FF2B5EF4-FFF2-40B4-BE49-F238E27FC236}">
                <a16:creationId xmlns:a16="http://schemas.microsoft.com/office/drawing/2014/main" id="{4EA69430-5B47-44D4-83D4-B060756E0C57}"/>
              </a:ext>
            </a:extLst>
          </p:cNvPr>
          <p:cNvGraphicFramePr/>
          <p:nvPr>
            <p:extLst>
              <p:ext uri="{D42A27DB-BD31-4B8C-83A1-F6EECF244321}">
                <p14:modId xmlns:p14="http://schemas.microsoft.com/office/powerpoint/2010/main" val="1238586400"/>
              </p:ext>
            </p:extLst>
          </p:nvPr>
        </p:nvGraphicFramePr>
        <p:xfrm>
          <a:off x="10250091" y="10261112"/>
          <a:ext cx="9670259" cy="5366269"/>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97" name="TextBox 96">
            <a:extLst>
              <a:ext uri="{FF2B5EF4-FFF2-40B4-BE49-F238E27FC236}">
                <a16:creationId xmlns:a16="http://schemas.microsoft.com/office/drawing/2014/main" id="{19D884D2-FA58-41B7-9FB6-D2DC58BCA6B6}"/>
              </a:ext>
            </a:extLst>
          </p:cNvPr>
          <p:cNvSpPr txBox="1"/>
          <p:nvPr/>
        </p:nvSpPr>
        <p:spPr>
          <a:xfrm>
            <a:off x="10444250" y="7893025"/>
            <a:ext cx="9291550" cy="2179507"/>
          </a:xfrm>
          <a:prstGeom prst="rect">
            <a:avLst/>
          </a:prstGeom>
          <a:noFill/>
        </p:spPr>
        <p:txBody>
          <a:bodyPr wrap="square">
            <a:spAutoFit/>
          </a:bodyPr>
          <a:lstStyle/>
          <a:p>
            <a:pPr>
              <a:lnSpc>
                <a:spcPct val="115000"/>
              </a:lnSpc>
              <a:spcAft>
                <a:spcPts val="1000"/>
              </a:spcAft>
            </a:pPr>
            <a:r>
              <a:rPr lang="en-NZ" sz="2400" dirty="0">
                <a:effectLst/>
                <a:latin typeface="Segoe UI" panose="020B0502040204020203" pitchFamily="34" charset="0"/>
                <a:ea typeface="Segoe UI" panose="020B0502040204020203" pitchFamily="34" charset="0"/>
                <a:cs typeface="Mangal" panose="02040503050203030202" pitchFamily="18" charset="0"/>
              </a:rPr>
              <a:t>Manual testing was done while coding the product throughout the development phase, it was also tested by my industry supervisors during our sprint meetings which also involved the evaluation of the product for the next steps. The design and development phases involved the below tools and technologies.</a:t>
            </a:r>
            <a:endParaRPr lang="en-US" sz="2400" dirty="0">
              <a:effectLst/>
              <a:latin typeface="Segoe UI" panose="020B0502040204020203" pitchFamily="34" charset="0"/>
              <a:ea typeface="Segoe UI" panose="020B0502040204020203" pitchFamily="34" charset="0"/>
              <a:cs typeface="Mangal" panose="02040503050203030202" pitchFamily="18" charset="0"/>
            </a:endParaRPr>
          </a:p>
        </p:txBody>
      </p:sp>
      <p:sp>
        <p:nvSpPr>
          <p:cNvPr id="28" name="Rectangle: Rounded Corners 27">
            <a:extLst>
              <a:ext uri="{FF2B5EF4-FFF2-40B4-BE49-F238E27FC236}">
                <a16:creationId xmlns:a16="http://schemas.microsoft.com/office/drawing/2014/main" id="{397AD5E5-DABA-4C27-A0FD-A3C9E20F0498}"/>
              </a:ext>
            </a:extLst>
          </p:cNvPr>
          <p:cNvSpPr/>
          <p:nvPr/>
        </p:nvSpPr>
        <p:spPr>
          <a:xfrm>
            <a:off x="20171569" y="12773439"/>
            <a:ext cx="10103644" cy="661696"/>
          </a:xfrm>
          <a:prstGeom prst="roundRect">
            <a:avLst>
              <a:gd name="adj" fmla="val 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Segoe UI" panose="020B0502040204020203" pitchFamily="34" charset="0"/>
                <a:cs typeface="Segoe UI" panose="020B0502040204020203" pitchFamily="34" charset="0"/>
              </a:rPr>
              <a:t>Learning Outcomes</a:t>
            </a:r>
            <a:endParaRPr lang="en-NZ" sz="3600" dirty="0">
              <a:solidFill>
                <a:schemeClr val="bg1"/>
              </a:solidFill>
              <a:latin typeface="Segoe UI" panose="020B0502040204020203" pitchFamily="34" charset="0"/>
              <a:cs typeface="Segoe UI" panose="020B0502040204020203" pitchFamily="34" charset="0"/>
            </a:endParaRPr>
          </a:p>
        </p:txBody>
      </p:sp>
      <p:sp>
        <p:nvSpPr>
          <p:cNvPr id="29" name="Rectangle 28">
            <a:extLst>
              <a:ext uri="{FF2B5EF4-FFF2-40B4-BE49-F238E27FC236}">
                <a16:creationId xmlns:a16="http://schemas.microsoft.com/office/drawing/2014/main" id="{533C789C-C6B9-4672-A827-D5E6E3319BB2}"/>
              </a:ext>
            </a:extLst>
          </p:cNvPr>
          <p:cNvSpPr/>
          <p:nvPr/>
        </p:nvSpPr>
        <p:spPr>
          <a:xfrm>
            <a:off x="20171571" y="13435135"/>
            <a:ext cx="10103642" cy="58625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graphicFrame>
        <p:nvGraphicFramePr>
          <p:cNvPr id="2" name="Table 2">
            <a:extLst>
              <a:ext uri="{FF2B5EF4-FFF2-40B4-BE49-F238E27FC236}">
                <a16:creationId xmlns:a16="http://schemas.microsoft.com/office/drawing/2014/main" id="{698DD825-8C20-4753-9E90-B3FEAB895FEC}"/>
              </a:ext>
            </a:extLst>
          </p:cNvPr>
          <p:cNvGraphicFramePr>
            <a:graphicFrameLocks noGrp="1"/>
          </p:cNvGraphicFramePr>
          <p:nvPr>
            <p:extLst>
              <p:ext uri="{D42A27DB-BD31-4B8C-83A1-F6EECF244321}">
                <p14:modId xmlns:p14="http://schemas.microsoft.com/office/powerpoint/2010/main" val="3580577942"/>
              </p:ext>
            </p:extLst>
          </p:nvPr>
        </p:nvGraphicFramePr>
        <p:xfrm>
          <a:off x="20353135" y="13661374"/>
          <a:ext cx="9740506" cy="5400195"/>
        </p:xfrm>
        <a:graphic>
          <a:graphicData uri="http://schemas.openxmlformats.org/drawingml/2006/table">
            <a:tbl>
              <a:tblPr firstRow="1" bandRow="1">
                <a:tableStyleId>{5C22544A-7EE6-4342-B048-85BDC9FD1C3A}</a:tableStyleId>
              </a:tblPr>
              <a:tblGrid>
                <a:gridCol w="4870253">
                  <a:extLst>
                    <a:ext uri="{9D8B030D-6E8A-4147-A177-3AD203B41FA5}">
                      <a16:colId xmlns:a16="http://schemas.microsoft.com/office/drawing/2014/main" val="820649246"/>
                    </a:ext>
                  </a:extLst>
                </a:gridCol>
                <a:gridCol w="4870253">
                  <a:extLst>
                    <a:ext uri="{9D8B030D-6E8A-4147-A177-3AD203B41FA5}">
                      <a16:colId xmlns:a16="http://schemas.microsoft.com/office/drawing/2014/main" val="1971285400"/>
                    </a:ext>
                  </a:extLst>
                </a:gridCol>
              </a:tblGrid>
              <a:tr h="501499">
                <a:tc>
                  <a:txBody>
                    <a:bodyPr/>
                    <a:lstStyle/>
                    <a:p>
                      <a:pPr algn="l"/>
                      <a:r>
                        <a:rPr lang="en-NZ" sz="2800" b="0" dirty="0">
                          <a:latin typeface="Segoe UI" panose="020B0502040204020203" pitchFamily="34" charset="0"/>
                          <a:cs typeface="Segoe UI" panose="020B0502040204020203" pitchFamily="34" charset="0"/>
                        </a:rPr>
                        <a:t>Industry Learnings</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70C0">
                        <a:alpha val="75000"/>
                      </a:srgbClr>
                    </a:solidFill>
                  </a:tcPr>
                </a:tc>
                <a:tc>
                  <a:txBody>
                    <a:bodyPr/>
                    <a:lstStyle/>
                    <a:p>
                      <a:pPr algn="l"/>
                      <a:r>
                        <a:rPr lang="en-NZ" sz="2800" b="0" dirty="0">
                          <a:latin typeface="Segoe UI" panose="020B0502040204020203" pitchFamily="34" charset="0"/>
                          <a:cs typeface="Segoe UI" panose="020B0502040204020203" pitchFamily="34" charset="0"/>
                        </a:rPr>
                        <a:t>Project Management</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70C0">
                        <a:alpha val="75000"/>
                      </a:srgbClr>
                    </a:solidFill>
                  </a:tcPr>
                </a:tc>
                <a:extLst>
                  <a:ext uri="{0D108BD9-81ED-4DB2-BD59-A6C34878D82A}">
                    <a16:rowId xmlns:a16="http://schemas.microsoft.com/office/drawing/2014/main" val="164076883"/>
                  </a:ext>
                </a:extLst>
              </a:tr>
              <a:tr h="4882035">
                <a:tc>
                  <a:txBody>
                    <a:bodyPr/>
                    <a:lstStyle/>
                    <a:p>
                      <a:pPr marL="457200" indent="-4572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Understanding of tSQLt Database Unit Testing Framework.</a:t>
                      </a:r>
                    </a:p>
                    <a:p>
                      <a:pPr marL="457200" indent="-4572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Implementing SQL Server with C# and .NET Framework (Visual Studio 2019).</a:t>
                      </a:r>
                    </a:p>
                    <a:p>
                      <a:pPr marL="457200" indent="-4572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Use of Agile Methodology with Scrum Framework.</a:t>
                      </a:r>
                    </a:p>
                    <a:p>
                      <a:pPr marL="457200" indent="-4572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Implementation of the Software Development process.</a:t>
                      </a:r>
                    </a:p>
                    <a:p>
                      <a:pPr marL="457200" indent="-4572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Packaging and deploying portable Windows program.</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342900" indent="-3429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Project Planning - Goals, Benefits, Requirements, Deliverables/Outcomes)</a:t>
                      </a:r>
                    </a:p>
                    <a:p>
                      <a:pPr marL="342900" indent="-3429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Time Management – Phases, Timetable, Burndown Charts, Meeting Deadlines.</a:t>
                      </a:r>
                    </a:p>
                    <a:p>
                      <a:pPr marL="342900" indent="-3429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Risk Management – Consequences, Exposure Measurements, Mitigation Strategy, Contingency, Triggers.</a:t>
                      </a:r>
                    </a:p>
                    <a:p>
                      <a:pPr marL="342900" indent="-3429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Quality Assurance – Test Plan, Code Validation and Formatting</a:t>
                      </a:r>
                    </a:p>
                    <a:p>
                      <a:pPr marL="342900" indent="-342900" algn="l">
                        <a:buFont typeface="Wingdings" panose="05000000000000000000" pitchFamily="2" charset="2"/>
                        <a:buChar char="ü"/>
                      </a:pPr>
                      <a:r>
                        <a:rPr lang="en-NZ" sz="2400" dirty="0">
                          <a:latin typeface="Segoe UI" panose="020B0502040204020203" pitchFamily="34" charset="0"/>
                          <a:cs typeface="Segoe UI" panose="020B0502040204020203" pitchFamily="34" charset="0"/>
                        </a:rPr>
                        <a:t>Communication &amp; Teamwork.</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3759947027"/>
                  </a:ext>
                </a:extLst>
              </a:tr>
            </a:tbl>
          </a:graphicData>
        </a:graphic>
      </p:graphicFrame>
      <p:sp>
        <p:nvSpPr>
          <p:cNvPr id="32" name="Rectangle: Rounded Corners 31">
            <a:extLst>
              <a:ext uri="{FF2B5EF4-FFF2-40B4-BE49-F238E27FC236}">
                <a16:creationId xmlns:a16="http://schemas.microsoft.com/office/drawing/2014/main" id="{0832B8D1-3661-4207-9FF1-1A82527D8BBD}"/>
              </a:ext>
            </a:extLst>
          </p:cNvPr>
          <p:cNvSpPr/>
          <p:nvPr/>
        </p:nvSpPr>
        <p:spPr>
          <a:xfrm>
            <a:off x="10301287" y="15787122"/>
            <a:ext cx="9684545" cy="661696"/>
          </a:xfrm>
          <a:prstGeom prst="roundRect">
            <a:avLst>
              <a:gd name="adj" fmla="val 0"/>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Segoe UI" panose="020B0502040204020203" pitchFamily="34" charset="0"/>
                <a:cs typeface="Segoe UI" panose="020B0502040204020203" pitchFamily="34" charset="0"/>
              </a:rPr>
              <a:t>Issues Found</a:t>
            </a:r>
            <a:endParaRPr lang="en-NZ" sz="3600" dirty="0">
              <a:solidFill>
                <a:schemeClr val="bg1"/>
              </a:solidFill>
              <a:latin typeface="Segoe UI" panose="020B0502040204020203" pitchFamily="34" charset="0"/>
              <a:cs typeface="Segoe UI" panose="020B0502040204020203" pitchFamily="34" charset="0"/>
            </a:endParaRPr>
          </a:p>
        </p:txBody>
      </p:sp>
      <p:sp>
        <p:nvSpPr>
          <p:cNvPr id="33" name="Rectangle 32">
            <a:extLst>
              <a:ext uri="{FF2B5EF4-FFF2-40B4-BE49-F238E27FC236}">
                <a16:creationId xmlns:a16="http://schemas.microsoft.com/office/drawing/2014/main" id="{B9B593FD-A112-4493-B5DA-9DD6E0A950F9}"/>
              </a:ext>
            </a:extLst>
          </p:cNvPr>
          <p:cNvSpPr/>
          <p:nvPr/>
        </p:nvSpPr>
        <p:spPr>
          <a:xfrm>
            <a:off x="10303669" y="16440367"/>
            <a:ext cx="9677401" cy="287245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4" name="TextBox 33">
            <a:extLst>
              <a:ext uri="{FF2B5EF4-FFF2-40B4-BE49-F238E27FC236}">
                <a16:creationId xmlns:a16="http://schemas.microsoft.com/office/drawing/2014/main" id="{44137BEE-BBF8-4390-A38D-85413CD30EAB}"/>
              </a:ext>
            </a:extLst>
          </p:cNvPr>
          <p:cNvSpPr txBox="1"/>
          <p:nvPr/>
        </p:nvSpPr>
        <p:spPr>
          <a:xfrm>
            <a:off x="12276173" y="16625581"/>
            <a:ext cx="7545357" cy="2435988"/>
          </a:xfrm>
          <a:prstGeom prst="rect">
            <a:avLst/>
          </a:prstGeom>
          <a:noFill/>
        </p:spPr>
        <p:txBody>
          <a:bodyPr wrap="square">
            <a:spAutoFit/>
          </a:bodyPr>
          <a:lstStyle/>
          <a:p>
            <a:pPr marL="342900" indent="-342900">
              <a:lnSpc>
                <a:spcPct val="115000"/>
              </a:lnSpc>
              <a:spcAft>
                <a:spcPts val="1000"/>
              </a:spcAft>
              <a:buFont typeface="Courier New" panose="02070309020205020404" pitchFamily="49" charset="0"/>
              <a:buChar char="o"/>
            </a:pPr>
            <a:r>
              <a:rPr lang="en-US" sz="2400" dirty="0">
                <a:latin typeface="Segoe UI" panose="020B0502040204020203" pitchFamily="34" charset="0"/>
                <a:ea typeface="Segoe UI" panose="020B0502040204020203" pitchFamily="34" charset="0"/>
                <a:cs typeface="Mangal" panose="02040503050203030202" pitchFamily="18" charset="0"/>
              </a:rPr>
              <a:t>Understanding how to use tSQLt with SQL Server.</a:t>
            </a:r>
          </a:p>
          <a:p>
            <a:pPr marL="342900" indent="-342900">
              <a:lnSpc>
                <a:spcPct val="115000"/>
              </a:lnSpc>
              <a:spcAft>
                <a:spcPts val="1000"/>
              </a:spcAft>
              <a:buFont typeface="Courier New" panose="02070309020205020404" pitchFamily="49" charset="0"/>
              <a:buChar char="o"/>
            </a:pPr>
            <a:r>
              <a:rPr lang="en-US" sz="2400" dirty="0">
                <a:latin typeface="Segoe UI" panose="020B0502040204020203" pitchFamily="34" charset="0"/>
                <a:ea typeface="Segoe UI" panose="020B0502040204020203" pitchFamily="34" charset="0"/>
                <a:cs typeface="Mangal" panose="02040503050203030202" pitchFamily="18" charset="0"/>
              </a:rPr>
              <a:t>Understanding the implementation of SQL Server with C# .NET Framework and working with SQL files.</a:t>
            </a:r>
          </a:p>
          <a:p>
            <a:pPr marL="342900" indent="-342900">
              <a:lnSpc>
                <a:spcPct val="115000"/>
              </a:lnSpc>
              <a:spcAft>
                <a:spcPts val="1000"/>
              </a:spcAft>
              <a:buFont typeface="Courier New" panose="02070309020205020404" pitchFamily="49" charset="0"/>
              <a:buChar char="o"/>
            </a:pPr>
            <a:r>
              <a:rPr lang="en-US" sz="2400" dirty="0">
                <a:effectLst/>
                <a:latin typeface="Segoe UI" panose="020B0502040204020203" pitchFamily="34" charset="0"/>
                <a:ea typeface="Segoe UI" panose="020B0502040204020203" pitchFamily="34" charset="0"/>
                <a:cs typeface="Mangal" panose="02040503050203030202" pitchFamily="18" charset="0"/>
              </a:rPr>
              <a:t>Deploying the final </a:t>
            </a:r>
            <a:r>
              <a:rPr lang="en-US" sz="2400" dirty="0">
                <a:latin typeface="Segoe UI" panose="020B0502040204020203" pitchFamily="34" charset="0"/>
                <a:ea typeface="Segoe UI" panose="020B0502040204020203" pitchFamily="34" charset="0"/>
                <a:cs typeface="Mangal" panose="02040503050203030202" pitchFamily="18" charset="0"/>
              </a:rPr>
              <a:t>products to Ara computers with security firewall and permissions restrictions.</a:t>
            </a:r>
          </a:p>
        </p:txBody>
      </p:sp>
      <p:pic>
        <p:nvPicPr>
          <p:cNvPr id="4" name="Graphic 3" descr="Brainstorm outline">
            <a:extLst>
              <a:ext uri="{FF2B5EF4-FFF2-40B4-BE49-F238E27FC236}">
                <a16:creationId xmlns:a16="http://schemas.microsoft.com/office/drawing/2014/main" id="{2F6E04CD-6DFA-4CCB-A4C2-1AA2E37DD48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0305057" y="16733152"/>
            <a:ext cx="2115543" cy="2115543"/>
          </a:xfrm>
          <a:prstGeom prst="rect">
            <a:avLst/>
          </a:prstGeom>
        </p:spPr>
      </p:pic>
      <p:pic>
        <p:nvPicPr>
          <p:cNvPr id="5" name="Picture 4" descr="Qr code&#10;&#10;Description automatically generated">
            <a:extLst>
              <a:ext uri="{FF2B5EF4-FFF2-40B4-BE49-F238E27FC236}">
                <a16:creationId xmlns:a16="http://schemas.microsoft.com/office/drawing/2014/main" id="{292090E5-E8ED-424B-960B-E599845AD865}"/>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8410855" y="19661317"/>
            <a:ext cx="1302544" cy="1302544"/>
          </a:xfrm>
          <a:prstGeom prst="rect">
            <a:avLst/>
          </a:prstGeom>
          <a:ln w="76200">
            <a:solidFill>
              <a:schemeClr val="accent1"/>
            </a:solidFill>
          </a:ln>
        </p:spPr>
      </p:pic>
    </p:spTree>
    <p:extLst>
      <p:ext uri="{BB962C8B-B14F-4D97-AF65-F5344CB8AC3E}">
        <p14:creationId xmlns:p14="http://schemas.microsoft.com/office/powerpoint/2010/main" val="40448214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1057</TotalTime>
  <Words>668</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Courier New</vt:lpstr>
      <vt:lpstr>Segoe UI</vt:lpstr>
      <vt:lpstr>Segoe UI Semibold</vt:lpstr>
      <vt:lpstr>Wingdings</vt:lpstr>
      <vt:lpstr>Office Theme</vt:lpstr>
      <vt:lpstr>PowerPoint Presentation</vt:lpstr>
    </vt:vector>
  </TitlesOfParts>
  <Company>UCLA Library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Test Automation</dc:title>
  <dc:creator>Aditya Raj</dc:creator>
  <cp:lastModifiedBy>Aditya Raj [adr0241]</cp:lastModifiedBy>
  <cp:revision>130</cp:revision>
  <cp:lastPrinted>2021-06-27T02:56:38Z</cp:lastPrinted>
  <dcterms:created xsi:type="dcterms:W3CDTF">2015-02-24T18:33:10Z</dcterms:created>
  <dcterms:modified xsi:type="dcterms:W3CDTF">2021-06-27T10:25:47Z</dcterms:modified>
</cp:coreProperties>
</file>