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65" r:id="rId13"/>
    <p:sldId id="278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1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E1A2285-E238-451A-9A6A-D1BEBE31997B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2C691D-E98F-4543-AB6C-11C2DFBF733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Technologie du web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MERLIN Olivier – LESUR Antoine – JACQUINOT Angéline – GILLET Annabelle</a:t>
            </a:r>
            <a:endParaRPr lang="fr-FR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Validation des participations (entraîneur)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33755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S’inscrire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216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861048"/>
            <a:ext cx="8280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compétitions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/>
          <a:lstStyle/>
          <a:p>
            <a:r>
              <a:rPr lang="fr-FR" dirty="0" smtClean="0"/>
              <a:t>Liste des compétitions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93838"/>
            <a:ext cx="8248650" cy="47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compétitions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25609"/>
          </a:xfrm>
        </p:spPr>
        <p:txBody>
          <a:bodyPr/>
          <a:lstStyle/>
          <a:p>
            <a:r>
              <a:rPr lang="fr-FR" dirty="0" smtClean="0"/>
              <a:t>Ajouter une compétition (administrateur, secrétaire, entraîneur)</a:t>
            </a:r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16610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compétitions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/>
          <a:lstStyle/>
          <a:p>
            <a:r>
              <a:rPr lang="fr-FR" dirty="0" smtClean="0"/>
              <a:t>Voir une compétition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32496"/>
            <a:ext cx="8178800" cy="48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équipage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 équipage (compétiteur)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14705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équipage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/>
          <a:lstStyle/>
          <a:p>
            <a:r>
              <a:rPr lang="fr-FR" dirty="0" smtClean="0"/>
              <a:t>Voir un équipage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28850"/>
            <a:ext cx="82359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équipage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invités (compétiteur)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210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équipage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participants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2423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profil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du profil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2804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de l’application</a:t>
            </a:r>
          </a:p>
          <a:p>
            <a:endParaRPr lang="fr-FR" dirty="0" smtClean="0"/>
          </a:p>
          <a:p>
            <a:r>
              <a:rPr lang="fr-FR" dirty="0" smtClean="0"/>
              <a:t>Les différents rôles</a:t>
            </a:r>
          </a:p>
          <a:p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Administration</a:t>
            </a:r>
          </a:p>
          <a:p>
            <a:pPr lvl="1"/>
            <a:r>
              <a:rPr lang="fr-FR" dirty="0" smtClean="0"/>
              <a:t>Compétitions</a:t>
            </a:r>
          </a:p>
          <a:p>
            <a:pPr lvl="1"/>
            <a:r>
              <a:rPr lang="fr-FR" dirty="0" smtClean="0"/>
              <a:t>Equipage</a:t>
            </a:r>
          </a:p>
          <a:p>
            <a:pPr lvl="1"/>
            <a:r>
              <a:rPr lang="fr-FR" dirty="0" smtClean="0"/>
              <a:t>Profil</a:t>
            </a:r>
          </a:p>
          <a:p>
            <a:pPr lvl="1"/>
            <a:r>
              <a:rPr lang="fr-FR" dirty="0" smtClean="0"/>
              <a:t>Bénévoles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profil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/>
          <a:lstStyle/>
          <a:p>
            <a:r>
              <a:rPr lang="fr-FR" dirty="0" smtClean="0"/>
              <a:t>Modification du profil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13198"/>
            <a:ext cx="8204200" cy="484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profil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compétitions (compétiteur)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3439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- profil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Invitations (compétiteur)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83566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bénévoles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S’inscrire comme bénévole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24865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bénévoles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bénévole (administrateur, secrétaire)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26135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bénévoles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bénévoles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24865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l’application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Site web pour un club de canoë-kayak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Pour ses adhérents, gérer leurs inscriptions aux compétitions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rôles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Administrateur</a:t>
            </a:r>
            <a:r>
              <a:rPr lang="fr-FR" dirty="0" smtClean="0"/>
              <a:t> : gestion du fond de l’application, accès à la base de données</a:t>
            </a:r>
          </a:p>
          <a:p>
            <a:r>
              <a:rPr lang="fr-FR" b="1" u="sng" dirty="0" smtClean="0"/>
              <a:t>Secrétaire</a:t>
            </a:r>
            <a:r>
              <a:rPr lang="fr-FR" dirty="0" smtClean="0"/>
              <a:t> : gestion des adhérents, des bénévoles et des compétitions</a:t>
            </a:r>
          </a:p>
          <a:p>
            <a:r>
              <a:rPr lang="fr-FR" b="1" u="sng" dirty="0" smtClean="0"/>
              <a:t>Entraîneur</a:t>
            </a:r>
            <a:r>
              <a:rPr lang="fr-FR" dirty="0" smtClean="0"/>
              <a:t> : gestions des participations aux compétitions</a:t>
            </a:r>
          </a:p>
          <a:p>
            <a:r>
              <a:rPr lang="fr-FR" b="1" u="sng" dirty="0" smtClean="0"/>
              <a:t>Compétiteur</a:t>
            </a:r>
            <a:r>
              <a:rPr lang="fr-FR" dirty="0" smtClean="0"/>
              <a:t> : adhérent du club prenant part aux compétitions</a:t>
            </a:r>
          </a:p>
          <a:p>
            <a:r>
              <a:rPr lang="fr-FR" b="1" u="sng" dirty="0" smtClean="0"/>
              <a:t>Loisir</a:t>
            </a:r>
            <a:r>
              <a:rPr lang="fr-FR" dirty="0" smtClean="0"/>
              <a:t> : adhérent du club ne participant pas aux compétitions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d’une personne (administrateur)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55850"/>
            <a:ext cx="823595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 adhérent (administrateur)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6295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rôles (administrateur)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84582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catégories (secrétaire)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3375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- administration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certificats médicaux (secrétaire)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299450" cy="274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89</TotalTime>
  <Words>265</Words>
  <Application>Microsoft Office PowerPoint</Application>
  <PresentationFormat>On-screen Show 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Technologie du web</vt:lpstr>
      <vt:lpstr>Contenu</vt:lpstr>
      <vt:lpstr>But de l’application</vt:lpstr>
      <vt:lpstr>Les différents rôles</vt:lpstr>
      <vt:lpstr>Fonctionnalités - administration</vt:lpstr>
      <vt:lpstr>Fonctionnalités - administration</vt:lpstr>
      <vt:lpstr>Fonctionnalités - administration</vt:lpstr>
      <vt:lpstr>Fonctionnalité - administration</vt:lpstr>
      <vt:lpstr>Fonctionnalités - administration</vt:lpstr>
      <vt:lpstr>Fonctionnalités - administration</vt:lpstr>
      <vt:lpstr>Fonctionnalités - administration</vt:lpstr>
      <vt:lpstr>Fonctionnalités - compétitions</vt:lpstr>
      <vt:lpstr>Fonctionnalités - compétitions</vt:lpstr>
      <vt:lpstr>Fonctionnalités - compétitions</vt:lpstr>
      <vt:lpstr>Fonctionnalités - équipage</vt:lpstr>
      <vt:lpstr>Fonctionnalités - équipage</vt:lpstr>
      <vt:lpstr>Fonctionnalités - équipage</vt:lpstr>
      <vt:lpstr>Fonctionnalités - équipage</vt:lpstr>
      <vt:lpstr>Fonctionnalités - profil</vt:lpstr>
      <vt:lpstr>Fonctionnalités - profil</vt:lpstr>
      <vt:lpstr>Fonctionnalités - profil</vt:lpstr>
      <vt:lpstr>Fonctionnalités - profil</vt:lpstr>
      <vt:lpstr>Fonctionnalités - bénévoles</vt:lpstr>
      <vt:lpstr>Fonctionnalités - bénévoles</vt:lpstr>
      <vt:lpstr>Fonctionnalités - bénévoles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du web</dc:title>
  <dc:creator>Annabelle Gillet</dc:creator>
  <cp:lastModifiedBy>Annabelle Gillet</cp:lastModifiedBy>
  <cp:revision>11</cp:revision>
  <dcterms:created xsi:type="dcterms:W3CDTF">2016-05-27T13:50:06Z</dcterms:created>
  <dcterms:modified xsi:type="dcterms:W3CDTF">2016-05-29T14:50:40Z</dcterms:modified>
</cp:coreProperties>
</file>