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VLW2IPo17Pf3DprVc3+mklsXT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ysql/mysql-docker/blob/mysql-server/5.7/Dockerfile" TargetMode="External"/><Relationship Id="rId4" Type="http://schemas.openxmlformats.org/officeDocument/2006/relationships/hyperlink" Target="https://github.com/bokysan/docker-postfix/blob/master/Dockerfi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youtu.be/3c-iBn73dDE" TargetMode="External"/><Relationship Id="rId4" Type="http://schemas.openxmlformats.org/officeDocument/2006/relationships/hyperlink" Target="https://www.youtube.com/c/PeladoNerd" TargetMode="External"/><Relationship Id="rId5" Type="http://schemas.openxmlformats.org/officeDocument/2006/relationships/hyperlink" Target="https://www.freecodecamp.org" TargetMode="External"/><Relationship Id="rId6" Type="http://schemas.openxmlformats.org/officeDocument/2006/relationships/hyperlink" Target="https://www.youtube.com/c/freecodecamp/vide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1195400" y="924250"/>
            <a:ext cx="38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159600" y="244195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WARNING! Your password will be stored unencrypted in 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~/.docker/config.json.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306900" y="356000"/>
            <a:ext cx="707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login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59600" y="1291275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 docker login -u &lt;USUARIO DE DOCKERHUB&gt;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Password: 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1195400" y="924250"/>
            <a:ext cx="38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159600" y="1203025"/>
            <a:ext cx="8984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Carpeta 05/[Dockerfile_expose | Dockerfile_noexpose ] 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159600" y="168050"/>
            <a:ext cx="8984400" cy="76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 a Docker que el container escucha en cierto puertos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tiempo de ejecución. CUIDADO!!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informa que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escucha;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 no hace el forward. Es como para declarar la intención de exponer ese puerto: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79800" y="2124025"/>
            <a:ext cx="8984400" cy="12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cd 05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nginx:expose -f Dockerfile_expose .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nginx:noexpose -f Dockerfile_noexpose .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--rm -d --name ng-expose nginx:expose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--rm -d --name ng-noexpose nginx:noexpose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ps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189000" y="1754725"/>
            <a:ext cx="886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Comparen la columna 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PORTS 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ambas salidas: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79800" y="3622638"/>
            <a:ext cx="8984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stop  ng-expose ng-noexpose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/>
        </p:nvSpPr>
        <p:spPr>
          <a:xfrm>
            <a:off x="1195400" y="924250"/>
            <a:ext cx="38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159600" y="1330838"/>
            <a:ext cx="8984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Carpeta 06/Dockerfile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159600" y="168050"/>
            <a:ext cx="89844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ENV: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 variables de entorno que van a vivir durante el tiempo de build y ejecución del container.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ARG: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que solo van a estar disponible durante el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del container.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Estas variables son útiles si por ejemplo, el build de nuestro container requiere que compilemos algo. Esto es, por ejemplo, si la compilación se hace durante el build, y necesitamos pasarle algún argumento al compilador,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buen caso de uso, ya que dicho argumento no lo necesitaré más cuando el container arranque.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189000" y="2479763"/>
            <a:ext cx="8984400" cy="73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cd 06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envapp -f Dockerfile_env .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--rm -d --name envapp -p 3000:3000 envapp:latest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189000" y="1754725"/>
            <a:ext cx="886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 que en este ejemplo 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ENV, 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del Dockerfile, contiene el número de puerto, esta instrucción hace que esté disponible como variable de entorno dentro de la aplicación. Es por ese motivo que dentro del archivo 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index.js 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variable que define el puerto y puede ser invocada mediante la línea: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= process.env.PORT || 3080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189000" y="3218675"/>
            <a:ext cx="886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Ahora, si 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ejecutamos una llamada; pero mas importante, ejecutamos el comando 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dentro del container que nos trae las variables de entorno vamos a ver que esta la variable 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= 3000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tal cual la definimos en el 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Dockerfile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189000" y="3729425"/>
            <a:ext cx="8984400" cy="11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curl http://127.0.0.1:3000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App Works !!!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exec -it envapp env | grep PORT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PORT=3000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/>
        </p:nvSpPr>
        <p:spPr>
          <a:xfrm>
            <a:off x="1195400" y="924250"/>
            <a:ext cx="38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43200" y="62175"/>
            <a:ext cx="8984400" cy="147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MULTISTAGE BUILD: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algunos casos, el build es simplemente generar un ejecutable o un simple artifact que se ejecutará. En un multistage build, se divide en dos etapas, una de build y una de build del container, utilizando el artifact previamente definido.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primer ventaja es modularidad ya que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queda más definida la parte de build del artifact y cualquier cambio afectaría a esa sección únicamente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dos, que únicamente se conserva la última capa para generar el artifact, descartando todas las anteriores.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43200" y="1638363"/>
            <a:ext cx="8984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artifact-app .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--rm -d --name artifact-app -p 3000:3000 artifact-app:latest</a:t>
            </a:r>
            <a:endParaRPr b="0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102425" y="2385175"/>
            <a:ext cx="885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Desde un navegador accedan a: </a:t>
            </a:r>
            <a:r>
              <a:rPr b="1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http://127.0.0.1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/>
        </p:nvSpPr>
        <p:spPr>
          <a:xfrm>
            <a:off x="1195400" y="924250"/>
            <a:ext cx="38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43200" y="62175"/>
            <a:ext cx="8984400" cy="9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Dockerfiles a analizar: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MySQL: </a:t>
            </a:r>
            <a:r>
              <a:rPr b="0" i="1" lang="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https://github.com/mysql/mysql-docker/blob/mysql-server/5.7/Dockerfile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¿que es ese entrypoint?.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Postfix: </a:t>
            </a:r>
            <a:r>
              <a:rPr b="0" i="1" lang="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https://github.com/bokysan/docker-postfix/blob/master/Dockerfile</a:t>
            </a:r>
            <a:r>
              <a:rPr b="0" i="1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Observen como utiliza ese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${BASE_IMAGE}.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43200" y="1260850"/>
            <a:ext cx="89844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subimos la imagenes a nuestro repo?: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 que hay que entender es que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del nombre de la imagen, también se define el repositorio.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es, sigue la siguiente forma: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3200" y="2202450"/>
            <a:ext cx="8984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url_registry/usuario/imagen:tag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0" y="2683425"/>
            <a:ext cx="89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Entonces, esto es un ejemplo de una imagen que si queremos subirla al registry (push), no la vamos a estar subiendo a Docker hub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0" y="3139025"/>
            <a:ext cx="8984400" cy="55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                                   TAG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registry.access.redhat.com/ubi8/ubi-minimal   8.2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43200" y="3788625"/>
            <a:ext cx="354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</a:t>
            </a:r>
            <a:r>
              <a:rPr b="1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egistry.access.redhat.com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dentro del registry: ubi8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ubi-minimal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8.2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43200" y="62175"/>
            <a:ext cx="8984400" cy="36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Subamos una imagen a nuestro repo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dockerhub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entonces: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43200" y="505025"/>
            <a:ext cx="8984400" cy="73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images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	TAG   	IMAGE ID   	CREATED      	SIZE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artifact-app   latest	bd70dd26cfca   25 minutes ago   142MB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43200" y="1275475"/>
            <a:ext cx="8984400" cy="36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dijimos antes, tiene la siguiente forma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0" y="1676325"/>
            <a:ext cx="8984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url_registry/usuario/imagen:tag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43200" y="2115625"/>
            <a:ext cx="89844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lo que: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arenR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no especificamos registry (de la forma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usuario/imagen:tag)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 defecto utilizará dockerhub como registry.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arenR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no especificamos ni registry ni usuario (de la forma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imagen:tag),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defecto utilizará mi máquina local.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lo que si quisiéramos subir una imagen a dockerhub, dentro de mi usuario sería de la forma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43200" y="3293825"/>
            <a:ext cx="8984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usuario/imagen:tag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43200" y="62175"/>
            <a:ext cx="8984400" cy="36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lo que si tenemos esta imagen: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43200" y="505025"/>
            <a:ext cx="8984400" cy="73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images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	TAG   	IMAGE ID   	CREATED      	SIZE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artifact-app   latest	bd70dd26cfca   25 minutes ago   142MB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43200" y="1275475"/>
            <a:ext cx="8984400" cy="55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Tendremos que retagearla a lo siguiente (tomando mi usuario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adrabenche para este ejemplo)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En su caso utilizarán el correspondiente a lo que crearon dentro de Dockerhub.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43200" y="1861125"/>
            <a:ext cx="8984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tag artifact-app:latest adrabenche/artifact-app:latest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43200" y="3177988"/>
            <a:ext cx="8984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push adrabenche/artifact-app:latest</a:t>
            </a:r>
            <a:endParaRPr b="1" i="0" sz="1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43200" y="2310338"/>
            <a:ext cx="89844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listo. Cabe aclarar que: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Tenemos que tener permisos de escritura dentro de dicho repositorio de imagen en Dockerhub.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el repositorio no existe, creará uno.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699688"/>
            <a:ext cx="8839199" cy="80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/>
        </p:nvSpPr>
        <p:spPr>
          <a:xfrm>
            <a:off x="1275875" y="843775"/>
            <a:ext cx="38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43200" y="62175"/>
            <a:ext cx="8984400" cy="36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Comandos y más comandos: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Estos son algunos de los comandos que utilzarán con frecuencia: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3200" y="573075"/>
            <a:ext cx="8984400" cy="184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system prune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system prune -a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history &lt;imagen&gt;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&lt;imagen&gt; . --no-cache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inspect &lt;container&gt;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</a:t>
            </a:r>
            <a:r>
              <a:rPr b="1" i="0" lang="es" sz="1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&lt;gh_user&gt;/&lt;gh_repo&gt;#&lt;image&gt;:&lt;tag&gt;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stats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system df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/>
        </p:nvSpPr>
        <p:spPr>
          <a:xfrm>
            <a:off x="1275875" y="843775"/>
            <a:ext cx="38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43200" y="62175"/>
            <a:ext cx="8984400" cy="36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¿Que más hay?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43200" y="573075"/>
            <a:ext cx="8984400" cy="908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Techo World with NANA: </a:t>
            </a:r>
            <a:r>
              <a:rPr b="1" i="0" lang="es" sz="1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https://youtu.be/3c-iBn73dDE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Pelado Nerd: </a:t>
            </a:r>
            <a:r>
              <a:rPr b="1" i="0" lang="es" sz="1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https://www.youtube.com/c/PeladoNerd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</a:pPr>
            <a:r>
              <a:rPr b="1" i="0" lang="e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Free code camp: [</a:t>
            </a:r>
            <a:r>
              <a:rPr b="1" i="0" lang="es" sz="11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https://www.freecodecamp.org</a:t>
            </a:r>
            <a:r>
              <a:rPr b="1" i="0" lang="e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i="0" lang="es" sz="11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https://www.youtube.com/c/freecodecamp/videos</a:t>
            </a:r>
            <a:r>
              <a:rPr b="1" i="0" lang="e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Busquen ejemplos de Dockerfiles de otros repositorios!!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/>
        </p:nvSpPr>
        <p:spPr>
          <a:xfrm>
            <a:off x="159600" y="131350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Archivo: 01/Dockerfile  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59600" y="524050"/>
            <a:ext cx="70707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FROM: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Setea la imagen base a partir de la cual vamos a trabajar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159600" y="188755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cd 01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local-hello-world:linux .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59600" y="282560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cd 01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local-hello-world:linux .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159600" y="142135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Archivo: 02/Dockerfile  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159600" y="524050"/>
            <a:ext cx="89844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RUN: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 comandos en una nueva capa, mientras la imagen se va creando.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ENTRYPOINT: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comando que se va a ejecutar siempre que e corra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159600" y="2015775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cd 02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wget-downloader:local .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159600" y="282560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wget-downloader:local \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https://www.google.com/images/branding/googlelogo/1x/googlelogo_color_272x92dp.png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0" y="3676600"/>
            <a:ext cx="8984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archivo se pierde al finalizar el container!!!....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>
            <a:off x="159600" y="524050"/>
            <a:ext cx="89844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Volumenes: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volúmenes nos permiten enlazar un directorio local al container. De esta manera, la información perisiste al momento de eliminar el container: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159600" y="1494825"/>
            <a:ext cx="89844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\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-v ${PWD}/image_download:/image_download \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wget-downloader:local \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-O /image_download/download.png \</a:t>
            </a:r>
            <a:endParaRPr b="1" i="0" sz="1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https://www.google.com/images/branding/googlelogo/1x/googlelogo_color_272x92dp.png</a:t>
            </a:r>
            <a:endParaRPr b="1" i="0" sz="1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233225" y="3915925"/>
            <a:ext cx="800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 lo que sigue a la imagen es el comando. Como el entrypoint es “wget”, lo que esta en amarillo sería lo que sigue al wget… por lo tanto el comando que ejecuta 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282D7"/>
                </a:solidFill>
                <a:latin typeface="Courier New"/>
                <a:ea typeface="Courier New"/>
                <a:cs typeface="Courier New"/>
                <a:sym typeface="Courier New"/>
              </a:rPr>
              <a:t>wget -O /image_download/download.png \</a:t>
            </a:r>
            <a:endParaRPr b="1" i="0" sz="1400" u="none" cap="none" strike="noStrike">
              <a:solidFill>
                <a:srgbClr val="1282D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400" u="none" cap="none" strike="noStrike">
                <a:solidFill>
                  <a:srgbClr val="1282D7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https://www.google.com/images/branding/googlelogo/1x/googlelogo_color_272x92dp.png</a:t>
            </a:r>
            <a:endParaRPr b="0" i="0" sz="1400" u="none" cap="none" strike="noStrike">
              <a:solidFill>
                <a:srgbClr val="1282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159600" y="2830575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ls image_download</a:t>
            </a:r>
            <a:endParaRPr b="1" i="0" sz="14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159600" y="217155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Archivo: 03/Dockerfile  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159600" y="524050"/>
            <a:ext cx="8984400" cy="147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WORKDIR: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Setea el directorio en el cual vamos a trabajar dentro del container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COPY: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Copia el contenido local al container.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CMD: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que ejecuta por defecto, a menos que especifiquemos otra cosa. A diferencia del ENTRYPOINT, este ejecuta si o si y lo que pongamos en la linea de comandos se agrega como parámetro al comando.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159600" y="266420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cd 03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node-web-app .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159600" y="337225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--name node-app -p 8080:8080 -d node-web-app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159600" y="386490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curl http://127.0.0.1:8080 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stop node-app &amp;&amp; docker rm node-app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/>
        </p:nvSpPr>
        <p:spPr>
          <a:xfrm>
            <a:off x="159600" y="98080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--name node-app -p 8080:8080 node-web-app \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cat credentials.txt  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159600" y="524050"/>
            <a:ext cx="8984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PROBLEMA!!: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Estamos pusheando a la imagen credenciales privadas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159600" y="170670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cion super segura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159600" y="243260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stop node-app &amp;&amp; docker rm node-app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159600" y="121405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Archivo: 04/.dockerignore  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159600" y="168050"/>
            <a:ext cx="89844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Agregamos un archivo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.dockerignore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 le especificamos que es lo que queremos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imagen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--rm: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 el container apenas este se detiene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159600" y="168865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cd 04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node-web-app .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59600" y="237865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--rm --name node-app -p 8080:8080 node-web-app \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cat credentials.txt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159600" y="3323675"/>
            <a:ext cx="8984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que otra manera se les ocurre ver si esta el archivo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credentials.txt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dentro?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/>
        </p:nvSpPr>
        <p:spPr>
          <a:xfrm>
            <a:off x="159600" y="121405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Archivo: 04/.dockerignore  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59600" y="168050"/>
            <a:ext cx="89844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Agregamos un archivo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.dockerignore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 le especificamos que es lo que queremos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imagen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--rm: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 el container apenas este se detiene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59600" y="168865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cd 04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build -t node-web-app .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159600" y="2378650"/>
            <a:ext cx="89844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--rm --name node-app -p 8080:8080 node-web-app \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cat credentials.txt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159600" y="3323675"/>
            <a:ext cx="8984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TIP… pueden usar volumenes… o mirar el siguiente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159600" y="121405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Carpeta: 04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159600" y="168050"/>
            <a:ext cx="8984400" cy="83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una manera de ejecutar un comando dentro del container desde nuestra consola. Esto es muy útil para si por ejemplo queremos ver como quedo la imagen.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Iniciemos el container nevamente: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159600" y="168865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run --rm --name node-app -p 8080:8080 -d node-web-app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159600" y="2569500"/>
            <a:ext cx="8984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$ docker exec -it node-app /bin/bash</a:t>
            </a:r>
            <a:endParaRPr b="0" i="0" sz="14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159600" y="3009925"/>
            <a:ext cx="8984400" cy="147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esta diciendo es,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 un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interactivo y con una terminal (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-it)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el container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node-app.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el comando que vas a ejecutar es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/bin/bash.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lo que a partir de ahora etan dentro del container. Vean en que directorio estan por defecto (Lo que pusieron como WORKDIR) y revisen que archivos están… noten como lo que pusimos en el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.dockerignore no hay nada.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ES PARA ABRIR UNA TERMINAL; PERO PUEDE SER CUALQUIER COMANDO!!!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159600" y="2129063"/>
            <a:ext cx="8984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 abrir un intérprete de comando en el container: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