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126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372BA-F3CF-4ABB-ADF2-FDEFBF3E2481}" type="datetimeFigureOut">
              <a:rPr lang="hr-HR" smtClean="0"/>
              <a:t>7.7.2019.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68B4-2E1E-4258-AA66-3A9FDA1A50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069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768B4-2E1E-4258-AA66-3A9FDA1A5039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222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dirty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dirty="0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dirty="0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dirty="0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dirty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A64E35-A25A-4AEC-952D-11D47C0B5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OBJEKTNO ORIJENTIRANO PROGRAMIRANJE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9207572-8AC2-45CB-960E-665380C2C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b="1" dirty="0">
                <a:latin typeface="Arial Nova" panose="020B0604020202020204" pitchFamily="34" charset="0"/>
              </a:rPr>
              <a:t>A</a:t>
            </a:r>
            <a:r>
              <a:rPr lang="hr-HR" b="1" cap="none" dirty="0">
                <a:latin typeface="Arial Nova" panose="020B0604020202020204" pitchFamily="34" charset="0"/>
              </a:rPr>
              <a:t>na Dragičević</a:t>
            </a:r>
            <a:endParaRPr lang="hr-HR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0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72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46" name="Rectangle 74">
            <a:extLst>
              <a:ext uri="{FF2B5EF4-FFF2-40B4-BE49-F238E27FC236}">
                <a16:creationId xmlns:a16="http://schemas.microsoft.com/office/drawing/2014/main" id="{E51DA82A-39C7-49FB-A67D-7D707228D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2">
            <a:extLst>
              <a:ext uri="{FF2B5EF4-FFF2-40B4-BE49-F238E27FC236}">
                <a16:creationId xmlns:a16="http://schemas.microsoft.com/office/drawing/2014/main" id="{2CD4A931-5C3B-42CB-A737-3132BE79B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banner2.kisspng.com/20180128/eaq/kisspng-tangled-the-video-game-rapunzel-flynn-rider-clip-lizard-5a6e58acbce5a7.8335880115171811007737.jpg">
            <a:extLst>
              <a:ext uri="{FF2B5EF4-FFF2-40B4-BE49-F238E27FC236}">
                <a16:creationId xmlns:a16="http://schemas.microsoft.com/office/drawing/2014/main" id="{E97733C0-9261-41FE-A2DE-DDD885BFF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85" b="93788" l="10000" r="90000">
                        <a14:foregroundMark x1="42222" y1="7273" x2="42222" y2="7273"/>
                        <a14:foregroundMark x1="42667" y1="3485" x2="42667" y2="3485"/>
                        <a14:foregroundMark x1="25111" y1="22121" x2="25111" y2="22121"/>
                        <a14:foregroundMark x1="25111" y1="18485" x2="25111" y2="18485"/>
                        <a14:foregroundMark x1="24667" y1="19697" x2="24667" y2="19697"/>
                        <a14:foregroundMark x1="23333" y1="23939" x2="23333" y2="23939"/>
                        <a14:foregroundMark x1="23778" y1="22576" x2="23778" y2="22576"/>
                        <a14:foregroundMark x1="23778" y1="20606" x2="23778" y2="20606"/>
                        <a14:foregroundMark x1="23111" y1="23788" x2="23111" y2="23788"/>
                        <a14:foregroundMark x1="23000" y1="24545" x2="23000" y2="24545"/>
                        <a14:foregroundMark x1="23000" y1="25909" x2="23000" y2="25909"/>
                        <a14:foregroundMark x1="23000" y1="25909" x2="23000" y2="25909"/>
                        <a14:foregroundMark x1="23000" y1="25909" x2="23000" y2="25909"/>
                        <a14:foregroundMark x1="22444" y1="24242" x2="22444" y2="24242"/>
                        <a14:foregroundMark x1="21889" y1="24091" x2="21889" y2="24091"/>
                        <a14:foregroundMark x1="23222" y1="20303" x2="23222" y2="20303"/>
                        <a14:foregroundMark x1="22222" y1="22879" x2="22222" y2="22879"/>
                        <a14:foregroundMark x1="22000" y1="23182" x2="22000" y2="23182"/>
                        <a14:foregroundMark x1="22556" y1="21667" x2="22556" y2="21667"/>
                        <a14:foregroundMark x1="23222" y1="21061" x2="23222" y2="21061"/>
                        <a14:foregroundMark x1="23000" y1="20606" x2="23000" y2="20606"/>
                        <a14:foregroundMark x1="23333" y1="20000" x2="23333" y2="20000"/>
                        <a14:foregroundMark x1="23444" y1="19697" x2="23444" y2="19697"/>
                        <a14:foregroundMark x1="23556" y1="18939" x2="23556" y2="18939"/>
                        <a14:foregroundMark x1="22778" y1="21364" x2="22778" y2="21364"/>
                        <a14:foregroundMark x1="22889" y1="20606" x2="22889" y2="20606"/>
                        <a14:foregroundMark x1="22889" y1="20455" x2="22889" y2="20455"/>
                        <a14:foregroundMark x1="22667" y1="21212" x2="22667" y2="21212"/>
                        <a14:foregroundMark x1="22667" y1="21212" x2="22667" y2="21212"/>
                        <a14:foregroundMark x1="21778" y1="23333" x2="21778" y2="23333"/>
                        <a14:foregroundMark x1="21778" y1="25303" x2="21778" y2="25303"/>
                        <a14:foregroundMark x1="22111" y1="21970" x2="22111" y2="21970"/>
                        <a14:foregroundMark x1="22111" y1="21970" x2="22111" y2="21970"/>
                        <a14:foregroundMark x1="22111" y1="21970" x2="22111" y2="21970"/>
                        <a14:foregroundMark x1="22556" y1="21061" x2="22556" y2="21061"/>
                        <a14:foregroundMark x1="22778" y1="20909" x2="22778" y2="20909"/>
                        <a14:foregroundMark x1="23333" y1="20000" x2="23333" y2="20000"/>
                        <a14:foregroundMark x1="23444" y1="19545" x2="23444" y2="19545"/>
                        <a14:foregroundMark x1="50556" y1="26667" x2="50556" y2="26667"/>
                        <a14:foregroundMark x1="50333" y1="26667" x2="50333" y2="26667"/>
                        <a14:foregroundMark x1="49111" y1="26970" x2="49111" y2="26970"/>
                        <a14:foregroundMark x1="48889" y1="26970" x2="48889" y2="26970"/>
                        <a14:foregroundMark x1="48667" y1="26970" x2="48667" y2="26970"/>
                        <a14:foregroundMark x1="21778" y1="22576" x2="21778" y2="22576"/>
                        <a14:foregroundMark x1="30333" y1="91061" x2="30333" y2="91061"/>
                        <a14:foregroundMark x1="30889" y1="89848" x2="30889" y2="89848"/>
                        <a14:foregroundMark x1="51556" y1="91970" x2="51556" y2="91970"/>
                        <a14:foregroundMark x1="51556" y1="91970" x2="51556" y2="91970"/>
                        <a14:foregroundMark x1="58444" y1="93788" x2="58444" y2="93788"/>
                        <a14:foregroundMark x1="72000" y1="76061" x2="72000" y2="76061"/>
                        <a14:foregroundMark x1="67556" y1="83485" x2="67556" y2="83485"/>
                        <a14:foregroundMark x1="39444" y1="14242" x2="39444" y2="142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77" r="29134"/>
          <a:stretch/>
        </p:blipFill>
        <p:spPr bwMode="auto">
          <a:xfrm>
            <a:off x="7315200" y="10"/>
            <a:ext cx="48768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78">
            <a:extLst>
              <a:ext uri="{FF2B5EF4-FFF2-40B4-BE49-F238E27FC236}">
                <a16:creationId xmlns:a16="http://schemas.microsoft.com/office/drawing/2014/main" id="{3DD7481A-E218-44F3-8B5F-C0988542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1970391-3328-4422-B0A8-3FE6BE64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9A530406-DBD7-4708-AD12-ABFC7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1358901"/>
            <a:ext cx="5280026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Hvala na pažnji !</a:t>
            </a:r>
          </a:p>
        </p:txBody>
      </p:sp>
    </p:spTree>
    <p:extLst>
      <p:ext uri="{BB962C8B-B14F-4D97-AF65-F5344CB8AC3E}">
        <p14:creationId xmlns:p14="http://schemas.microsoft.com/office/powerpoint/2010/main" val="227598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A1F095-40D4-4696-9718-1BDE047B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1F83339-F5DE-41D0-9A16-69E711AFF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F9D85A18-5F74-4A2B-ADF6-1978742DD3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07" r="32706"/>
          <a:stretch/>
        </p:blipFill>
        <p:spPr>
          <a:xfrm>
            <a:off x="8121445" y="10"/>
            <a:ext cx="4070555" cy="63168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B4E11D-B0E0-4BFD-8D6A-E79C7F795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B21E84A4-933E-4BD0-96D5-C33FB6D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hr-HR" dirty="0"/>
              <a:t>Igrica: </a:t>
            </a:r>
            <a:r>
              <a:rPr lang="hr-HR" dirty="0" err="1"/>
              <a:t>Lizli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894DBE-D040-493E-AD61-66896C7D3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r>
              <a:rPr lang="hr-HR" sz="1900" cap="none" dirty="0"/>
              <a:t>Igrač upravlja likom pomoću tipki „A”, „D”, „S”, „W” (lijevo-desno-dolje-skok)</a:t>
            </a:r>
          </a:p>
          <a:p>
            <a:r>
              <a:rPr lang="hr-HR" sz="1900" cap="none" dirty="0"/>
              <a:t>Cilj igre je da gušter sakupi bube koje su mu nužne za prelazak na idući level pritom mora prijeći prepreke kao što su pokretno tlo</a:t>
            </a:r>
          </a:p>
          <a:p>
            <a:r>
              <a:rPr lang="hr-HR" sz="1900" cap="none" dirty="0"/>
              <a:t>Ukoliko igrač padne sa kamenja igrica se završava i korisniku je ponuđeno ponovno pokretanje igre ili njeno gašenje, a ukoliko igrač uspije završiti level otvaraju mu se vrata za drugi level.</a:t>
            </a:r>
          </a:p>
          <a:p>
            <a:pPr marL="0" indent="0">
              <a:buNone/>
            </a:pPr>
            <a:endParaRPr lang="hr-HR" sz="1900" cap="non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B8E36E-2282-452A-A9D7-E38288D1C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7460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3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82E0E1-90D6-4378-89FA-D96AEC154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5DE981C6-C80E-4770-9C09-C1A588C5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Rezervirano mjesto sadržaja 7">
            <a:extLst>
              <a:ext uri="{FF2B5EF4-FFF2-40B4-BE49-F238E27FC236}">
                <a16:creationId xmlns:a16="http://schemas.microsoft.com/office/drawing/2014/main" id="{B4D09613-2746-461E-9D72-718E2389A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74"/>
          <a:stretch/>
        </p:blipFill>
        <p:spPr>
          <a:xfrm>
            <a:off x="7525064" y="3223178"/>
            <a:ext cx="1614363" cy="205401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Rezervirano mjesto sadržaja 3">
            <a:extLst>
              <a:ext uri="{FF2B5EF4-FFF2-40B4-BE49-F238E27FC236}">
                <a16:creationId xmlns:a16="http://schemas.microsoft.com/office/drawing/2014/main" id="{92C998C7-3A1F-4638-BDCF-73040F56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86" y="5679385"/>
            <a:ext cx="7841647" cy="823436"/>
          </a:xfrm>
          <a:prstGeom prst="roundRect">
            <a:avLst>
              <a:gd name="adj" fmla="val 0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A43BFD-F93A-441F-AE60-B245153F0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ADCB25D-F065-47DD-A805-C35950B4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14721" cy="2470083"/>
          </a:xfrm>
        </p:spPr>
        <p:txBody>
          <a:bodyPr>
            <a:normAutofit/>
          </a:bodyPr>
          <a:lstStyle/>
          <a:p>
            <a:r>
              <a:rPr lang="hr-HR" sz="4000" dirty="0"/>
              <a:t>LIZLI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AD649B0-505B-4EC9-9119-C2F814A1F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66925" y="1863969"/>
            <a:ext cx="9584139" cy="36033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r-HR" dirty="0"/>
              <a:t>K</a:t>
            </a:r>
            <a:r>
              <a:rPr lang="hr-HR" cap="none" dirty="0"/>
              <a:t>lase: </a:t>
            </a:r>
            <a:r>
              <a:rPr lang="hr-HR" cap="none" dirty="0" err="1"/>
              <a:t>Sprite</a:t>
            </a:r>
            <a:r>
              <a:rPr lang="hr-HR" cap="none" dirty="0"/>
              <a:t>, Gušter1, Kamen1,Kamen2, Bube1</a:t>
            </a:r>
          </a:p>
          <a:p>
            <a:pPr>
              <a:lnSpc>
                <a:spcPct val="110000"/>
              </a:lnSpc>
            </a:pPr>
            <a:r>
              <a:rPr lang="hr-HR" cap="none" dirty="0"/>
              <a:t>Apstraktne klase: Gušter, Kamenja, Bube - ne može se </a:t>
            </a:r>
            <a:r>
              <a:rPr lang="hr-HR" cap="none" dirty="0" err="1"/>
              <a:t>instancirati</a:t>
            </a:r>
            <a:endParaRPr lang="hr-HR" cap="none" dirty="0"/>
          </a:p>
          <a:p>
            <a:pPr>
              <a:lnSpc>
                <a:spcPct val="110000"/>
              </a:lnSpc>
            </a:pPr>
            <a:r>
              <a:rPr lang="hr-HR" cap="none" dirty="0"/>
              <a:t>Objekti: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r-HR" cap="none" dirty="0"/>
              <a:t>	gušter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r-HR" cap="none" dirty="0"/>
              <a:t>	pet kamenja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r-HR" cap="none" dirty="0"/>
              <a:t>	dvoja vrata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r-HR" cap="none" dirty="0"/>
              <a:t>	dvije bube 	</a:t>
            </a:r>
          </a:p>
          <a:p>
            <a:pPr marL="0" indent="0">
              <a:lnSpc>
                <a:spcPct val="110000"/>
              </a:lnSpc>
              <a:buNone/>
            </a:pPr>
            <a:endParaRPr lang="hr-HR" dirty="0"/>
          </a:p>
        </p:txBody>
      </p:sp>
      <p:pic>
        <p:nvPicPr>
          <p:cNvPr id="21" name="Rezervirano mjesto sadržaja 9">
            <a:extLst>
              <a:ext uri="{FF2B5EF4-FFF2-40B4-BE49-F238E27FC236}">
                <a16:creationId xmlns:a16="http://schemas.microsoft.com/office/drawing/2014/main" id="{A74171FE-604B-471C-89F4-29256348D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2709" y="3983486"/>
            <a:ext cx="1167289" cy="688086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25400"/>
          </a:sp3d>
        </p:spPr>
      </p:pic>
    </p:spTree>
    <p:extLst>
      <p:ext uri="{BB962C8B-B14F-4D97-AF65-F5344CB8AC3E}">
        <p14:creationId xmlns:p14="http://schemas.microsoft.com/office/powerpoint/2010/main" val="229835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26CAC5-05C7-41EA-A85A-364E6AAF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r-HR" dirty="0"/>
              <a:t>Apstrakcija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70BDDE-5133-46D4-B60B-37BBD6C92F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887620" cy="3424107"/>
          </a:xfrm>
        </p:spPr>
        <p:txBody>
          <a:bodyPr/>
          <a:lstStyle/>
          <a:p>
            <a:r>
              <a:rPr lang="hr-HR" cap="none" dirty="0"/>
              <a:t>Klasu koja je toliko „općenita”, da uopće nemamo namjeru stvarati instancu te klase već služi kao zajednička podloga za stvaranje izvedenih klasa</a:t>
            </a:r>
          </a:p>
          <a:p>
            <a:r>
              <a:rPr lang="hr-HR" cap="none" dirty="0"/>
              <a:t>Ona predstavlja osnovne karakteristike nekog objekta po kojima se on razlikuje od ostalih tipova objekata</a:t>
            </a:r>
          </a:p>
          <a:p>
            <a:pPr marL="0" indent="0">
              <a:buNone/>
            </a:pPr>
            <a:endParaRPr lang="hr-HR" cap="none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5374E8A-DDEA-4CE6-820D-1A7CA452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2728912"/>
            <a:ext cx="4286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8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0CF6AD-186C-4311-803A-3191294C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enkapsulacija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6C1176D-1258-4AF6-843A-CDF2D01B4A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9906626" cy="2837954"/>
          </a:xfrm>
        </p:spPr>
        <p:txBody>
          <a:bodyPr/>
          <a:lstStyle/>
          <a:p>
            <a:r>
              <a:rPr lang="hr-HR" cap="none" dirty="0"/>
              <a:t>Predstavlja povezivanje elemenata (svojstava, metoda itd.) nekog objekta u smislene cjeline čije uređenje nije vidljivo „vanjskom svijetu”</a:t>
            </a:r>
          </a:p>
          <a:p>
            <a:r>
              <a:rPr lang="hr-HR" cap="none" dirty="0"/>
              <a:t>Za ograničenje pristupa koriste se </a:t>
            </a:r>
            <a:r>
              <a:rPr lang="hr-HR" cap="none" dirty="0" err="1"/>
              <a:t>modifikatori</a:t>
            </a:r>
            <a:r>
              <a:rPr lang="hr-HR" cap="none" dirty="0"/>
              <a:t> pristupa : </a:t>
            </a:r>
            <a:r>
              <a:rPr lang="hr-HR" cap="none" dirty="0" err="1"/>
              <a:t>private</a:t>
            </a:r>
            <a:r>
              <a:rPr lang="hr-HR" cap="none" dirty="0"/>
              <a:t> (dostupnost samo unutar klase), </a:t>
            </a:r>
            <a:r>
              <a:rPr lang="hr-HR" cap="none" dirty="0" err="1"/>
              <a:t>protected</a:t>
            </a:r>
            <a:r>
              <a:rPr lang="hr-HR" cap="none" dirty="0"/>
              <a:t> (dostupnost unutar klase i njenih </a:t>
            </a:r>
            <a:r>
              <a:rPr lang="hr-HR" cap="none" dirty="0" err="1"/>
              <a:t>podklasa</a:t>
            </a:r>
            <a:r>
              <a:rPr lang="hr-HR" cap="none" dirty="0"/>
              <a:t>), </a:t>
            </a:r>
            <a:r>
              <a:rPr lang="hr-HR" cap="none" dirty="0" err="1"/>
              <a:t>public</a:t>
            </a:r>
            <a:r>
              <a:rPr lang="hr-HR" cap="none" dirty="0"/>
              <a:t> (dostupnost svim dijelovima programa)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C633F0D1-42D0-4B81-889C-E1540FE3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41" y="4409812"/>
            <a:ext cx="1575340" cy="3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4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03BDDF-3437-40A8-9126-45D9A996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48" y="394601"/>
            <a:ext cx="8400379" cy="1428751"/>
          </a:xfrm>
        </p:spPr>
        <p:txBody>
          <a:bodyPr/>
          <a:lstStyle/>
          <a:p>
            <a:r>
              <a:rPr lang="hr-HR" dirty="0"/>
              <a:t>NASLJEĐIVANJE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20B46A-E7C9-4F3C-B07D-0BB0D4B09F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42396" y="2238375"/>
            <a:ext cx="4787518" cy="2781456"/>
          </a:xfrm>
        </p:spPr>
        <p:txBody>
          <a:bodyPr>
            <a:normAutofit/>
          </a:bodyPr>
          <a:lstStyle/>
          <a:p>
            <a:r>
              <a:rPr lang="hr-HR" cap="none" dirty="0"/>
              <a:t>Omogućuje </a:t>
            </a:r>
            <a:r>
              <a:rPr lang="hr-HR" cap="none" dirty="0" err="1"/>
              <a:t>podklasi</a:t>
            </a:r>
            <a:r>
              <a:rPr lang="hr-HR" cap="none" dirty="0"/>
              <a:t> da naslijedi polja i metode nadređene klase</a:t>
            </a:r>
          </a:p>
          <a:p>
            <a:pPr marL="0" indent="0">
              <a:buNone/>
            </a:pPr>
            <a:endParaRPr lang="hr-HR" cap="none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EB81F34-BDAD-45EC-8C77-63874329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6" y="3115770"/>
            <a:ext cx="5230368" cy="2149602"/>
          </a:xfrm>
          <a:prstGeom prst="rect">
            <a:avLst/>
          </a:prstGeom>
        </p:spPr>
      </p:pic>
      <p:sp>
        <p:nvSpPr>
          <p:cNvPr id="7" name="Elipsa 6">
            <a:extLst>
              <a:ext uri="{FF2B5EF4-FFF2-40B4-BE49-F238E27FC236}">
                <a16:creationId xmlns:a16="http://schemas.microsoft.com/office/drawing/2014/main" id="{72F4C8C5-A7A2-47B8-A47E-7E129E248CE1}"/>
              </a:ext>
            </a:extLst>
          </p:cNvPr>
          <p:cNvSpPr/>
          <p:nvPr/>
        </p:nvSpPr>
        <p:spPr>
          <a:xfrm>
            <a:off x="2308248" y="3072036"/>
            <a:ext cx="514350" cy="352699"/>
          </a:xfrm>
          <a:prstGeom prst="ellipse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2" name="Ravni poveznik sa strelicom 21">
            <a:extLst>
              <a:ext uri="{FF2B5EF4-FFF2-40B4-BE49-F238E27FC236}">
                <a16:creationId xmlns:a16="http://schemas.microsoft.com/office/drawing/2014/main" id="{28E9E63B-CCEA-4200-8E3C-303440BB7F5A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747273" y="2715830"/>
            <a:ext cx="673836" cy="407858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5472963D-698D-44F3-B4C8-D958E28BD247}"/>
              </a:ext>
            </a:extLst>
          </p:cNvPr>
          <p:cNvSpPr txBox="1"/>
          <p:nvPr/>
        </p:nvSpPr>
        <p:spPr>
          <a:xfrm>
            <a:off x="3277270" y="233119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FF33CC"/>
                </a:solidFill>
              </a:rPr>
              <a:t>Osnovna klasa</a:t>
            </a:r>
          </a:p>
        </p:txBody>
      </p:sp>
      <p:cxnSp>
        <p:nvCxnSpPr>
          <p:cNvPr id="27" name="Ravni poveznik sa strelicom 26">
            <a:extLst>
              <a:ext uri="{FF2B5EF4-FFF2-40B4-BE49-F238E27FC236}">
                <a16:creationId xmlns:a16="http://schemas.microsoft.com/office/drawing/2014/main" id="{9B2FAED7-8FBA-4E9A-B572-1139E523E423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1416407" y="2689124"/>
            <a:ext cx="480924" cy="48965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Pravokutnik 30">
            <a:extLst>
              <a:ext uri="{FF2B5EF4-FFF2-40B4-BE49-F238E27FC236}">
                <a16:creationId xmlns:a16="http://schemas.microsoft.com/office/drawing/2014/main" id="{EF71A7AB-EF23-496E-ADDC-6013A5E98381}"/>
              </a:ext>
            </a:extLst>
          </p:cNvPr>
          <p:cNvSpPr/>
          <p:nvPr/>
        </p:nvSpPr>
        <p:spPr>
          <a:xfrm>
            <a:off x="1606818" y="3178774"/>
            <a:ext cx="581025" cy="2190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9" name="TekstniOkvir 38">
            <a:extLst>
              <a:ext uri="{FF2B5EF4-FFF2-40B4-BE49-F238E27FC236}">
                <a16:creationId xmlns:a16="http://schemas.microsoft.com/office/drawing/2014/main" id="{83E278CF-43A5-4851-9AEF-51D1C6BE4B9C}"/>
              </a:ext>
            </a:extLst>
          </p:cNvPr>
          <p:cNvSpPr txBox="1"/>
          <p:nvPr/>
        </p:nvSpPr>
        <p:spPr>
          <a:xfrm>
            <a:off x="332286" y="2314731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Izvedena klasa</a:t>
            </a:r>
          </a:p>
        </p:txBody>
      </p:sp>
    </p:spTree>
    <p:extLst>
      <p:ext uri="{BB962C8B-B14F-4D97-AF65-F5344CB8AC3E}">
        <p14:creationId xmlns:p14="http://schemas.microsoft.com/office/powerpoint/2010/main" val="224046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38FA31-29DD-46BB-A504-3756EAE1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polimorfizam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83C6451-590E-46D1-AC20-A40616828F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724451"/>
          </a:xfrm>
        </p:spPr>
        <p:txBody>
          <a:bodyPr/>
          <a:lstStyle/>
          <a:p>
            <a:r>
              <a:rPr lang="hr-HR" cap="none" dirty="0"/>
              <a:t>Različito ponašanje ili oblik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2CCF6AD-2894-4F03-ABCA-AAA01DCA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34" y="3167471"/>
            <a:ext cx="52387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3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61114246-EA24-4407-81CA-308F7584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61" y="2107621"/>
            <a:ext cx="6200163" cy="2185556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4" name="Picture 19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zervirano mjesto sadržaja 10">
            <a:extLst>
              <a:ext uri="{FF2B5EF4-FFF2-40B4-BE49-F238E27FC236}">
                <a16:creationId xmlns:a16="http://schemas.microsoft.com/office/drawing/2014/main" id="{7D567D94-52ED-4A78-A6B2-FFEA849EE9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1458459"/>
          </a:xfrm>
        </p:spPr>
        <p:txBody>
          <a:bodyPr>
            <a:normAutofit/>
          </a:bodyPr>
          <a:lstStyle/>
          <a:p>
            <a:pPr algn="ctr"/>
            <a:r>
              <a:rPr lang="hr-HR" sz="1600" cap="none"/>
              <a:t>Ako igrač izgubi život pojavljuje mu se opcija da završi igru ili da ponovo pokuša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E33419F-8A31-41B0-ACEA-71AC6BEA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hr-HR" sz="3200"/>
              <a:t>dodaci</a:t>
            </a:r>
          </a:p>
        </p:txBody>
      </p:sp>
    </p:spTree>
    <p:extLst>
      <p:ext uri="{BB962C8B-B14F-4D97-AF65-F5344CB8AC3E}">
        <p14:creationId xmlns:p14="http://schemas.microsoft.com/office/powerpoint/2010/main" val="336434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66DB98-302A-46FE-BE82-C13AF10BC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4059663-8A30-44C3-8C60-8F31A6FE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05DBDFBC-B369-4CE4-99A5-860569C0C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2416554"/>
            <a:ext cx="6002432" cy="202225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id="{1DA5DBE7-7AAD-48D9-A121-8102870F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30CDE6-E674-4BBF-A87B-7FF156336B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0382" y="4043631"/>
            <a:ext cx="3707844" cy="17176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cap="none" dirty="0" err="1"/>
              <a:t>Ako</a:t>
            </a:r>
            <a:r>
              <a:rPr lang="en-US" sz="2200" cap="none" dirty="0"/>
              <a:t> </a:t>
            </a:r>
            <a:r>
              <a:rPr lang="en-US" sz="2200" cap="none" dirty="0" err="1"/>
              <a:t>igrač</a:t>
            </a:r>
            <a:r>
              <a:rPr lang="en-US" sz="2200" cap="none" dirty="0"/>
              <a:t> </a:t>
            </a:r>
            <a:r>
              <a:rPr lang="en-US" sz="2200" cap="none" dirty="0" err="1"/>
              <a:t>uspješno</a:t>
            </a:r>
            <a:r>
              <a:rPr lang="en-US" sz="2200" cap="none" dirty="0"/>
              <a:t> </a:t>
            </a:r>
            <a:r>
              <a:rPr lang="en-US" sz="2200" cap="none" dirty="0" err="1"/>
              <a:t>prođe</a:t>
            </a:r>
            <a:r>
              <a:rPr lang="en-US" sz="2200" cap="none" dirty="0"/>
              <a:t> level </a:t>
            </a:r>
            <a:r>
              <a:rPr lang="en-US" sz="2200" cap="none" dirty="0" err="1"/>
              <a:t>otvaraju</a:t>
            </a:r>
            <a:r>
              <a:rPr lang="en-US" sz="2200" cap="none" dirty="0"/>
              <a:t> mu se </a:t>
            </a:r>
            <a:r>
              <a:rPr lang="en-US" sz="2200" cap="none" dirty="0" err="1"/>
              <a:t>vrata</a:t>
            </a:r>
            <a:r>
              <a:rPr lang="en-US" sz="2200" cap="none" dirty="0"/>
              <a:t> za </a:t>
            </a:r>
            <a:r>
              <a:rPr lang="en-US" sz="2200" cap="none" dirty="0" err="1"/>
              <a:t>drugi</a:t>
            </a:r>
            <a:r>
              <a:rPr lang="en-US" sz="2200" cap="none" dirty="0"/>
              <a:t> level </a:t>
            </a:r>
            <a:r>
              <a:rPr lang="en-US" sz="2200" cap="none" dirty="0" err="1"/>
              <a:t>i</a:t>
            </a:r>
            <a:r>
              <a:rPr lang="en-US" sz="2200" cap="none" dirty="0"/>
              <a:t> </a:t>
            </a:r>
            <a:r>
              <a:rPr lang="en-US" sz="2200" cap="none" dirty="0" err="1"/>
              <a:t>čestita</a:t>
            </a:r>
            <a:r>
              <a:rPr lang="en-US" sz="2200" cap="none" dirty="0"/>
              <a:t> mu se za </a:t>
            </a:r>
            <a:r>
              <a:rPr lang="en-US" sz="2200" cap="none" dirty="0" err="1"/>
              <a:t>uspješan</a:t>
            </a:r>
            <a:r>
              <a:rPr lang="en-US" sz="2200" cap="none" dirty="0"/>
              <a:t> </a:t>
            </a:r>
            <a:r>
              <a:rPr lang="en-US" sz="2200" cap="none" dirty="0" err="1"/>
              <a:t>prelazak</a:t>
            </a:r>
            <a:r>
              <a:rPr lang="en-US" sz="2200" cap="none" dirty="0"/>
              <a:t>.</a:t>
            </a: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F6D9143-39ED-4559-A57E-E6656DF5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29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DODACI</a:t>
            </a:r>
          </a:p>
        </p:txBody>
      </p:sp>
    </p:spTree>
    <p:extLst>
      <p:ext uri="{BB962C8B-B14F-4D97-AF65-F5344CB8AC3E}">
        <p14:creationId xmlns:p14="http://schemas.microsoft.com/office/powerpoint/2010/main" val="2734832823"/>
      </p:ext>
    </p:extLst>
  </p:cSld>
  <p:clrMapOvr>
    <a:masterClrMapping/>
  </p:clrMapOvr>
</p:sld>
</file>

<file path=ppt/theme/theme1.xml><?xml version="1.0" encoding="utf-8"?>
<a:theme xmlns:a="http://schemas.openxmlformats.org/drawingml/2006/main" name="Kapljic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268</Words>
  <Application>Microsoft Office PowerPoint</Application>
  <PresentationFormat>Široki zaslon</PresentationFormat>
  <Paragraphs>32</Paragraphs>
  <Slides>10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Calibri</vt:lpstr>
      <vt:lpstr>Tw Cen MT</vt:lpstr>
      <vt:lpstr>Kapljica</vt:lpstr>
      <vt:lpstr>OBJEKTNO ORIJENTIRANO PROGRAMIRANJE</vt:lpstr>
      <vt:lpstr>Igrica: Lizli</vt:lpstr>
      <vt:lpstr>LIZLI</vt:lpstr>
      <vt:lpstr>Apstrakcija</vt:lpstr>
      <vt:lpstr>enkapsulacija</vt:lpstr>
      <vt:lpstr>NASLJEĐIVANJE</vt:lpstr>
      <vt:lpstr>polimorfizam</vt:lpstr>
      <vt:lpstr>dodaci</vt:lpstr>
      <vt:lpstr>DODACI</vt:lpstr>
      <vt:lpstr>Hvala na pažnji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PROGRAMIRANJE</dc:title>
  <dc:creator>Drago</dc:creator>
  <cp:lastModifiedBy>Drago</cp:lastModifiedBy>
  <cp:revision>4</cp:revision>
  <dcterms:created xsi:type="dcterms:W3CDTF">2019-07-06T18:15:18Z</dcterms:created>
  <dcterms:modified xsi:type="dcterms:W3CDTF">2019-07-07T21:39:22Z</dcterms:modified>
</cp:coreProperties>
</file>