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21C7A-E356-421F-A66C-7A16A142BE8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604FB-3016-45BC-B977-22F41FED75F9}">
      <dgm:prSet phldrT="[Text]"/>
      <dgm:spPr/>
      <dgm:t>
        <a:bodyPr/>
        <a:lstStyle/>
        <a:p>
          <a:r>
            <a:rPr lang="en-US" dirty="0"/>
            <a:t>User Input:  Press big red button</a:t>
          </a:r>
        </a:p>
      </dgm:t>
    </dgm:pt>
    <dgm:pt modelId="{1AA6917F-D2B3-429A-A5BA-D2821E109EF4}" type="parTrans" cxnId="{3280C5B2-D573-4690-8614-A08187CC0015}">
      <dgm:prSet/>
      <dgm:spPr/>
      <dgm:t>
        <a:bodyPr/>
        <a:lstStyle/>
        <a:p>
          <a:endParaRPr lang="en-US"/>
        </a:p>
      </dgm:t>
    </dgm:pt>
    <dgm:pt modelId="{8785EFB5-123C-475F-93AD-574AFF479A3D}" type="sibTrans" cxnId="{3280C5B2-D573-4690-8614-A08187CC0015}">
      <dgm:prSet/>
      <dgm:spPr/>
      <dgm:t>
        <a:bodyPr/>
        <a:lstStyle/>
        <a:p>
          <a:endParaRPr lang="en-US"/>
        </a:p>
      </dgm:t>
    </dgm:pt>
    <dgm:pt modelId="{D41973E5-864F-4B34-A2C6-8BE99522EFB8}">
      <dgm:prSet phldrT="[Text]"/>
      <dgm:spPr/>
      <dgm:t>
        <a:bodyPr/>
        <a:lstStyle/>
        <a:p>
          <a:r>
            <a:rPr lang="en-US" dirty="0"/>
            <a:t>Arduino Uno receives input signal on pin #5</a:t>
          </a:r>
        </a:p>
      </dgm:t>
    </dgm:pt>
    <dgm:pt modelId="{7273E185-0E37-4A12-B922-61351143DA8B}" type="parTrans" cxnId="{96C7C6A2-6CDD-45E0-A87E-EFD6E14F5D59}">
      <dgm:prSet/>
      <dgm:spPr/>
      <dgm:t>
        <a:bodyPr/>
        <a:lstStyle/>
        <a:p>
          <a:endParaRPr lang="en-US"/>
        </a:p>
      </dgm:t>
    </dgm:pt>
    <dgm:pt modelId="{9E5BABF0-5689-4481-B429-849FD73A06EC}" type="sibTrans" cxnId="{96C7C6A2-6CDD-45E0-A87E-EFD6E14F5D59}">
      <dgm:prSet/>
      <dgm:spPr/>
      <dgm:t>
        <a:bodyPr/>
        <a:lstStyle/>
        <a:p>
          <a:endParaRPr lang="en-US"/>
        </a:p>
      </dgm:t>
    </dgm:pt>
    <dgm:pt modelId="{0DA8B402-EA23-4093-9797-5D87A8446E5A}">
      <dgm:prSet phldrT="[Text]"/>
      <dgm:spPr/>
      <dgm:t>
        <a:bodyPr/>
        <a:lstStyle/>
        <a:p>
          <a:r>
            <a:rPr lang="en-US" dirty="0"/>
            <a:t>5,000 </a:t>
          </a:r>
          <a:r>
            <a:rPr lang="en-US" dirty="0" err="1"/>
            <a:t>ms</a:t>
          </a:r>
          <a:r>
            <a:rPr lang="en-US" dirty="0"/>
            <a:t> safety delay.  RUN!</a:t>
          </a:r>
        </a:p>
      </dgm:t>
    </dgm:pt>
    <dgm:pt modelId="{175A050A-F69E-4FC6-98CF-6261D5A85A7A}" type="parTrans" cxnId="{F6EB9B29-942F-4D06-A591-1034A1FC53DE}">
      <dgm:prSet/>
      <dgm:spPr/>
      <dgm:t>
        <a:bodyPr/>
        <a:lstStyle/>
        <a:p>
          <a:endParaRPr lang="en-US"/>
        </a:p>
      </dgm:t>
    </dgm:pt>
    <dgm:pt modelId="{AB2D2E81-0F69-4919-B2F3-2D53F79F56DB}" type="sibTrans" cxnId="{F6EB9B29-942F-4D06-A591-1034A1FC53DE}">
      <dgm:prSet/>
      <dgm:spPr/>
      <dgm:t>
        <a:bodyPr/>
        <a:lstStyle/>
        <a:p>
          <a:endParaRPr lang="en-US"/>
        </a:p>
      </dgm:t>
    </dgm:pt>
    <dgm:pt modelId="{53E10649-353D-411B-B6E7-9A4545B28053}">
      <dgm:prSet phldrT="[Text]"/>
      <dgm:spPr/>
      <dgm:t>
        <a:bodyPr/>
        <a:lstStyle/>
        <a:p>
          <a:r>
            <a:rPr lang="en-US" dirty="0"/>
            <a:t>Arduino Uno toggles pins </a:t>
          </a:r>
          <a:br>
            <a:rPr lang="en-US" dirty="0"/>
          </a:br>
          <a:r>
            <a:rPr lang="en-US" dirty="0"/>
            <a:t>#6 &amp; 7 high.  Ignition occurs.</a:t>
          </a:r>
        </a:p>
      </dgm:t>
    </dgm:pt>
    <dgm:pt modelId="{B077D929-80A2-4E16-A27F-9A1D34840225}" type="parTrans" cxnId="{B7DD9E92-5583-4A3C-B5D5-AB69290039AB}">
      <dgm:prSet/>
      <dgm:spPr/>
      <dgm:t>
        <a:bodyPr/>
        <a:lstStyle/>
        <a:p>
          <a:endParaRPr lang="en-US"/>
        </a:p>
      </dgm:t>
    </dgm:pt>
    <dgm:pt modelId="{C50F1096-275D-4F14-AD40-945D6FB3440B}" type="sibTrans" cxnId="{B7DD9E92-5583-4A3C-B5D5-AB69290039AB}">
      <dgm:prSet/>
      <dgm:spPr/>
      <dgm:t>
        <a:bodyPr/>
        <a:lstStyle/>
        <a:p>
          <a:endParaRPr lang="en-US"/>
        </a:p>
      </dgm:t>
    </dgm:pt>
    <dgm:pt modelId="{E6EE7DC8-8C57-4773-B52C-D5F9E2CEE295}">
      <dgm:prSet phldrT="[Text]"/>
      <dgm:spPr/>
      <dgm:t>
        <a:bodyPr/>
        <a:lstStyle/>
        <a:p>
          <a:r>
            <a:rPr lang="en-US" dirty="0"/>
            <a:t>Delay 4,000 </a:t>
          </a:r>
          <a:r>
            <a:rPr lang="en-US" dirty="0" err="1"/>
            <a:t>ms.</a:t>
          </a:r>
          <a:r>
            <a:rPr lang="en-US" dirty="0"/>
            <a:t> Engine is firing.</a:t>
          </a:r>
        </a:p>
      </dgm:t>
    </dgm:pt>
    <dgm:pt modelId="{B6D3B270-E227-4056-BE66-ED09DF3E957D}" type="parTrans" cxnId="{81A95BF8-C380-4F34-B65E-840008EAEA91}">
      <dgm:prSet/>
      <dgm:spPr/>
      <dgm:t>
        <a:bodyPr/>
        <a:lstStyle/>
        <a:p>
          <a:endParaRPr lang="en-US"/>
        </a:p>
      </dgm:t>
    </dgm:pt>
    <dgm:pt modelId="{0286C520-2B17-49C8-9139-62AD8B1FE092}" type="sibTrans" cxnId="{81A95BF8-C380-4F34-B65E-840008EAEA91}">
      <dgm:prSet/>
      <dgm:spPr/>
      <dgm:t>
        <a:bodyPr/>
        <a:lstStyle/>
        <a:p>
          <a:endParaRPr lang="en-US"/>
        </a:p>
      </dgm:t>
    </dgm:pt>
    <dgm:pt modelId="{1FB652C6-7A34-4A88-8736-45D66387E0DF}">
      <dgm:prSet phldrT="[Text]"/>
      <dgm:spPr/>
      <dgm:t>
        <a:bodyPr/>
        <a:lstStyle/>
        <a:p>
          <a:r>
            <a:rPr lang="en-US" dirty="0"/>
            <a:t>Arduino Uno toggles pin #6 low.  Engine cuts off.</a:t>
          </a:r>
        </a:p>
      </dgm:t>
    </dgm:pt>
    <dgm:pt modelId="{B63FB579-D740-4107-9803-878C72339C3D}" type="parTrans" cxnId="{119BE684-875B-45B5-8A54-DB3F857E5307}">
      <dgm:prSet/>
      <dgm:spPr/>
      <dgm:t>
        <a:bodyPr/>
        <a:lstStyle/>
        <a:p>
          <a:endParaRPr lang="en-US"/>
        </a:p>
      </dgm:t>
    </dgm:pt>
    <dgm:pt modelId="{CCDD3012-5ED1-4A45-A0BB-ED1ED66B6FA9}" type="sibTrans" cxnId="{119BE684-875B-45B5-8A54-DB3F857E5307}">
      <dgm:prSet/>
      <dgm:spPr/>
      <dgm:t>
        <a:bodyPr/>
        <a:lstStyle/>
        <a:p>
          <a:endParaRPr lang="en-US"/>
        </a:p>
      </dgm:t>
    </dgm:pt>
    <dgm:pt modelId="{D3729772-C1E9-4238-A8E1-861521A409D8}">
      <dgm:prSet phldrT="[Text]"/>
      <dgm:spPr/>
      <dgm:t>
        <a:bodyPr/>
        <a:lstStyle/>
        <a:p>
          <a:r>
            <a:rPr lang="en-US" dirty="0"/>
            <a:t>Delay 20,000 </a:t>
          </a:r>
          <a:r>
            <a:rPr lang="en-US" dirty="0" err="1"/>
            <a:t>ms.</a:t>
          </a:r>
          <a:r>
            <a:rPr lang="en-US" dirty="0"/>
            <a:t> Engine is cooling.</a:t>
          </a:r>
        </a:p>
      </dgm:t>
    </dgm:pt>
    <dgm:pt modelId="{9C6AD3CA-C94C-4B3B-B482-15435BCE743C}" type="parTrans" cxnId="{C6DA8282-43B6-49F4-8E74-2A33DE9243B4}">
      <dgm:prSet/>
      <dgm:spPr/>
      <dgm:t>
        <a:bodyPr/>
        <a:lstStyle/>
        <a:p>
          <a:endParaRPr lang="en-US"/>
        </a:p>
      </dgm:t>
    </dgm:pt>
    <dgm:pt modelId="{353640ED-6F13-49C1-9817-283120B665E9}" type="sibTrans" cxnId="{C6DA8282-43B6-49F4-8E74-2A33DE9243B4}">
      <dgm:prSet/>
      <dgm:spPr/>
      <dgm:t>
        <a:bodyPr/>
        <a:lstStyle/>
        <a:p>
          <a:endParaRPr lang="en-US"/>
        </a:p>
      </dgm:t>
    </dgm:pt>
    <dgm:pt modelId="{DF6DE6CD-56E4-481C-8C71-11EC81C3C5EB}">
      <dgm:prSet phldrT="[Text]"/>
      <dgm:spPr/>
      <dgm:t>
        <a:bodyPr/>
        <a:lstStyle/>
        <a:p>
          <a:r>
            <a:rPr lang="en-US" dirty="0"/>
            <a:t>Arduino Uno toggles pin #7 low. H20 pump off.</a:t>
          </a:r>
        </a:p>
      </dgm:t>
    </dgm:pt>
    <dgm:pt modelId="{6038E75D-F448-4818-BC94-7159B480B1C3}" type="parTrans" cxnId="{65C4527F-2762-4D58-96F1-6E70A27BF6BB}">
      <dgm:prSet/>
      <dgm:spPr/>
      <dgm:t>
        <a:bodyPr/>
        <a:lstStyle/>
        <a:p>
          <a:endParaRPr lang="en-US"/>
        </a:p>
      </dgm:t>
    </dgm:pt>
    <dgm:pt modelId="{55F0D99C-DE08-4B6F-8B1A-F37565F8701F}" type="sibTrans" cxnId="{65C4527F-2762-4D58-96F1-6E70A27BF6BB}">
      <dgm:prSet/>
      <dgm:spPr/>
      <dgm:t>
        <a:bodyPr/>
        <a:lstStyle/>
        <a:p>
          <a:endParaRPr lang="en-US"/>
        </a:p>
      </dgm:t>
    </dgm:pt>
    <dgm:pt modelId="{7BF033A1-E605-4FDC-B0FD-8B2502F559EA}">
      <dgm:prSet phldrT="[Text]"/>
      <dgm:spPr/>
      <dgm:t>
        <a:bodyPr/>
        <a:lstStyle/>
        <a:p>
          <a:r>
            <a:rPr lang="en-US" dirty="0"/>
            <a:t>Seize operations.  Test fire complete.</a:t>
          </a:r>
        </a:p>
      </dgm:t>
    </dgm:pt>
    <dgm:pt modelId="{C9DC960D-B4A3-4CD7-A75B-CA091CF4E442}" type="parTrans" cxnId="{4AE85E7C-10B6-4FC0-AC54-9C9585D26E0C}">
      <dgm:prSet/>
      <dgm:spPr/>
      <dgm:t>
        <a:bodyPr/>
        <a:lstStyle/>
        <a:p>
          <a:endParaRPr lang="en-US"/>
        </a:p>
      </dgm:t>
    </dgm:pt>
    <dgm:pt modelId="{A0870C5C-8E6D-4F3E-824E-9F5732A4D4AD}" type="sibTrans" cxnId="{4AE85E7C-10B6-4FC0-AC54-9C9585D26E0C}">
      <dgm:prSet/>
      <dgm:spPr/>
      <dgm:t>
        <a:bodyPr/>
        <a:lstStyle/>
        <a:p>
          <a:endParaRPr lang="en-US"/>
        </a:p>
      </dgm:t>
    </dgm:pt>
    <dgm:pt modelId="{A884DC06-0795-4FC9-9B64-38362F6B405A}" type="pres">
      <dgm:prSet presAssocID="{9D021C7A-E356-421F-A66C-7A16A142BE8B}" presName="Name0" presStyleCnt="0">
        <dgm:presLayoutVars>
          <dgm:dir/>
          <dgm:resizeHandles/>
        </dgm:presLayoutVars>
      </dgm:prSet>
      <dgm:spPr/>
    </dgm:pt>
    <dgm:pt modelId="{C988B1EB-D590-45D4-BC53-3EADA59BA9A3}" type="pres">
      <dgm:prSet presAssocID="{53B604FB-3016-45BC-B977-22F41FED75F9}" presName="compNode" presStyleCnt="0"/>
      <dgm:spPr/>
    </dgm:pt>
    <dgm:pt modelId="{770B719B-A61C-4D80-A86D-BC517A61879D}" type="pres">
      <dgm:prSet presAssocID="{53B604FB-3016-45BC-B977-22F41FED75F9}" presName="dummyConnPt" presStyleCnt="0"/>
      <dgm:spPr/>
    </dgm:pt>
    <dgm:pt modelId="{851FFFE1-2F3C-4FD5-86E8-FB5F6293EF27}" type="pres">
      <dgm:prSet presAssocID="{53B604FB-3016-45BC-B977-22F41FED75F9}" presName="node" presStyleLbl="node1" presStyleIdx="0" presStyleCnt="9">
        <dgm:presLayoutVars>
          <dgm:bulletEnabled val="1"/>
        </dgm:presLayoutVars>
      </dgm:prSet>
      <dgm:spPr/>
    </dgm:pt>
    <dgm:pt modelId="{D177ED2D-FE4C-4AED-8524-464FC39ABE1F}" type="pres">
      <dgm:prSet presAssocID="{8785EFB5-123C-475F-93AD-574AFF479A3D}" presName="sibTrans" presStyleLbl="bgSibTrans2D1" presStyleIdx="0" presStyleCnt="8"/>
      <dgm:spPr/>
    </dgm:pt>
    <dgm:pt modelId="{DB2D79D9-6B98-4131-9D64-44587A0A7959}" type="pres">
      <dgm:prSet presAssocID="{D41973E5-864F-4B34-A2C6-8BE99522EFB8}" presName="compNode" presStyleCnt="0"/>
      <dgm:spPr/>
    </dgm:pt>
    <dgm:pt modelId="{268BF796-A929-4DAA-B462-8D69CA9DDF8D}" type="pres">
      <dgm:prSet presAssocID="{D41973E5-864F-4B34-A2C6-8BE99522EFB8}" presName="dummyConnPt" presStyleCnt="0"/>
      <dgm:spPr/>
    </dgm:pt>
    <dgm:pt modelId="{7E4CA9FE-7629-419A-AB6A-DAC6D4A0FFF9}" type="pres">
      <dgm:prSet presAssocID="{D41973E5-864F-4B34-A2C6-8BE99522EFB8}" presName="node" presStyleLbl="node1" presStyleIdx="1" presStyleCnt="9">
        <dgm:presLayoutVars>
          <dgm:bulletEnabled val="1"/>
        </dgm:presLayoutVars>
      </dgm:prSet>
      <dgm:spPr/>
    </dgm:pt>
    <dgm:pt modelId="{21A995E1-233D-4B6F-8577-0F16B5F47915}" type="pres">
      <dgm:prSet presAssocID="{9E5BABF0-5689-4481-B429-849FD73A06EC}" presName="sibTrans" presStyleLbl="bgSibTrans2D1" presStyleIdx="1" presStyleCnt="8"/>
      <dgm:spPr/>
    </dgm:pt>
    <dgm:pt modelId="{1A0CC849-3BFE-42A0-A2DC-A3743B5C6B02}" type="pres">
      <dgm:prSet presAssocID="{0DA8B402-EA23-4093-9797-5D87A8446E5A}" presName="compNode" presStyleCnt="0"/>
      <dgm:spPr/>
    </dgm:pt>
    <dgm:pt modelId="{4381A9E3-0DFB-4D73-912E-ADB1154AC5DB}" type="pres">
      <dgm:prSet presAssocID="{0DA8B402-EA23-4093-9797-5D87A8446E5A}" presName="dummyConnPt" presStyleCnt="0"/>
      <dgm:spPr/>
    </dgm:pt>
    <dgm:pt modelId="{C7C6B850-9E7D-42A7-903A-A999C4258EE8}" type="pres">
      <dgm:prSet presAssocID="{0DA8B402-EA23-4093-9797-5D87A8446E5A}" presName="node" presStyleLbl="node1" presStyleIdx="2" presStyleCnt="9">
        <dgm:presLayoutVars>
          <dgm:bulletEnabled val="1"/>
        </dgm:presLayoutVars>
      </dgm:prSet>
      <dgm:spPr/>
    </dgm:pt>
    <dgm:pt modelId="{1219D94A-C624-400B-A9E5-126179C13E4D}" type="pres">
      <dgm:prSet presAssocID="{AB2D2E81-0F69-4919-B2F3-2D53F79F56DB}" presName="sibTrans" presStyleLbl="bgSibTrans2D1" presStyleIdx="2" presStyleCnt="8"/>
      <dgm:spPr/>
    </dgm:pt>
    <dgm:pt modelId="{86A3E252-8804-421C-83B5-DFDF688D61AC}" type="pres">
      <dgm:prSet presAssocID="{53E10649-353D-411B-B6E7-9A4545B28053}" presName="compNode" presStyleCnt="0"/>
      <dgm:spPr/>
    </dgm:pt>
    <dgm:pt modelId="{60B02139-FB35-4495-B772-0043F4663845}" type="pres">
      <dgm:prSet presAssocID="{53E10649-353D-411B-B6E7-9A4545B28053}" presName="dummyConnPt" presStyleCnt="0"/>
      <dgm:spPr/>
    </dgm:pt>
    <dgm:pt modelId="{C59656C7-9211-48A3-A669-7928B56BF3A2}" type="pres">
      <dgm:prSet presAssocID="{53E10649-353D-411B-B6E7-9A4545B28053}" presName="node" presStyleLbl="node1" presStyleIdx="3" presStyleCnt="9">
        <dgm:presLayoutVars>
          <dgm:bulletEnabled val="1"/>
        </dgm:presLayoutVars>
      </dgm:prSet>
      <dgm:spPr/>
    </dgm:pt>
    <dgm:pt modelId="{CECFA756-0E01-474D-A77A-B4F9343110E6}" type="pres">
      <dgm:prSet presAssocID="{C50F1096-275D-4F14-AD40-945D6FB3440B}" presName="sibTrans" presStyleLbl="bgSibTrans2D1" presStyleIdx="3" presStyleCnt="8"/>
      <dgm:spPr/>
    </dgm:pt>
    <dgm:pt modelId="{8A21E8C3-11FF-4FDF-8359-0B052D57D334}" type="pres">
      <dgm:prSet presAssocID="{E6EE7DC8-8C57-4773-B52C-D5F9E2CEE295}" presName="compNode" presStyleCnt="0"/>
      <dgm:spPr/>
    </dgm:pt>
    <dgm:pt modelId="{11B4AF99-0BF1-4F60-A759-0D66F555B510}" type="pres">
      <dgm:prSet presAssocID="{E6EE7DC8-8C57-4773-B52C-D5F9E2CEE295}" presName="dummyConnPt" presStyleCnt="0"/>
      <dgm:spPr/>
    </dgm:pt>
    <dgm:pt modelId="{798865E9-3813-4E72-B968-AEA360A0CE7C}" type="pres">
      <dgm:prSet presAssocID="{E6EE7DC8-8C57-4773-B52C-D5F9E2CEE295}" presName="node" presStyleLbl="node1" presStyleIdx="4" presStyleCnt="9">
        <dgm:presLayoutVars>
          <dgm:bulletEnabled val="1"/>
        </dgm:presLayoutVars>
      </dgm:prSet>
      <dgm:spPr/>
    </dgm:pt>
    <dgm:pt modelId="{A74E435F-481A-49FC-A919-85F06524E4B0}" type="pres">
      <dgm:prSet presAssocID="{0286C520-2B17-49C8-9139-62AD8B1FE092}" presName="sibTrans" presStyleLbl="bgSibTrans2D1" presStyleIdx="4" presStyleCnt="8"/>
      <dgm:spPr/>
    </dgm:pt>
    <dgm:pt modelId="{AC156FAA-0EA4-4F79-B52F-3FC20CC57A7E}" type="pres">
      <dgm:prSet presAssocID="{1FB652C6-7A34-4A88-8736-45D66387E0DF}" presName="compNode" presStyleCnt="0"/>
      <dgm:spPr/>
    </dgm:pt>
    <dgm:pt modelId="{0EB1AFF6-8F88-455D-8B46-6B825999EA0D}" type="pres">
      <dgm:prSet presAssocID="{1FB652C6-7A34-4A88-8736-45D66387E0DF}" presName="dummyConnPt" presStyleCnt="0"/>
      <dgm:spPr/>
    </dgm:pt>
    <dgm:pt modelId="{2DD42C06-554F-46A7-B586-697B629E6747}" type="pres">
      <dgm:prSet presAssocID="{1FB652C6-7A34-4A88-8736-45D66387E0DF}" presName="node" presStyleLbl="node1" presStyleIdx="5" presStyleCnt="9">
        <dgm:presLayoutVars>
          <dgm:bulletEnabled val="1"/>
        </dgm:presLayoutVars>
      </dgm:prSet>
      <dgm:spPr/>
    </dgm:pt>
    <dgm:pt modelId="{3E2992FD-2E20-4844-964F-BB779402EF4C}" type="pres">
      <dgm:prSet presAssocID="{CCDD3012-5ED1-4A45-A0BB-ED1ED66B6FA9}" presName="sibTrans" presStyleLbl="bgSibTrans2D1" presStyleIdx="5" presStyleCnt="8"/>
      <dgm:spPr/>
    </dgm:pt>
    <dgm:pt modelId="{5DDAC543-D14C-4008-AF8A-B49B72062B72}" type="pres">
      <dgm:prSet presAssocID="{D3729772-C1E9-4238-A8E1-861521A409D8}" presName="compNode" presStyleCnt="0"/>
      <dgm:spPr/>
    </dgm:pt>
    <dgm:pt modelId="{8968BA02-EF11-4212-A053-770AB2E01FC5}" type="pres">
      <dgm:prSet presAssocID="{D3729772-C1E9-4238-A8E1-861521A409D8}" presName="dummyConnPt" presStyleCnt="0"/>
      <dgm:spPr/>
    </dgm:pt>
    <dgm:pt modelId="{AC2B6107-D538-46EF-841C-7A240609C6C7}" type="pres">
      <dgm:prSet presAssocID="{D3729772-C1E9-4238-A8E1-861521A409D8}" presName="node" presStyleLbl="node1" presStyleIdx="6" presStyleCnt="9">
        <dgm:presLayoutVars>
          <dgm:bulletEnabled val="1"/>
        </dgm:presLayoutVars>
      </dgm:prSet>
      <dgm:spPr/>
    </dgm:pt>
    <dgm:pt modelId="{BD0B09D5-E0DE-4179-AC3B-6D794FDC6A25}" type="pres">
      <dgm:prSet presAssocID="{353640ED-6F13-49C1-9817-283120B665E9}" presName="sibTrans" presStyleLbl="bgSibTrans2D1" presStyleIdx="6" presStyleCnt="8"/>
      <dgm:spPr/>
    </dgm:pt>
    <dgm:pt modelId="{0F5A9945-5192-4F12-B359-123156E2C480}" type="pres">
      <dgm:prSet presAssocID="{DF6DE6CD-56E4-481C-8C71-11EC81C3C5EB}" presName="compNode" presStyleCnt="0"/>
      <dgm:spPr/>
    </dgm:pt>
    <dgm:pt modelId="{0EB217D7-A99C-40E4-8B28-6B6277962671}" type="pres">
      <dgm:prSet presAssocID="{DF6DE6CD-56E4-481C-8C71-11EC81C3C5EB}" presName="dummyConnPt" presStyleCnt="0"/>
      <dgm:spPr/>
    </dgm:pt>
    <dgm:pt modelId="{EDF6F514-549C-4345-9476-88B653AECB2F}" type="pres">
      <dgm:prSet presAssocID="{DF6DE6CD-56E4-481C-8C71-11EC81C3C5EB}" presName="node" presStyleLbl="node1" presStyleIdx="7" presStyleCnt="9">
        <dgm:presLayoutVars>
          <dgm:bulletEnabled val="1"/>
        </dgm:presLayoutVars>
      </dgm:prSet>
      <dgm:spPr/>
    </dgm:pt>
    <dgm:pt modelId="{01669399-F660-45F1-87D8-134DD8EBA38F}" type="pres">
      <dgm:prSet presAssocID="{55F0D99C-DE08-4B6F-8B1A-F37565F8701F}" presName="sibTrans" presStyleLbl="bgSibTrans2D1" presStyleIdx="7" presStyleCnt="8"/>
      <dgm:spPr/>
    </dgm:pt>
    <dgm:pt modelId="{AEE0DF38-6EAC-45D5-AD0F-1109CE0539D3}" type="pres">
      <dgm:prSet presAssocID="{7BF033A1-E605-4FDC-B0FD-8B2502F559EA}" presName="compNode" presStyleCnt="0"/>
      <dgm:spPr/>
    </dgm:pt>
    <dgm:pt modelId="{94F57158-2B93-4134-98A9-C042A9DE57DF}" type="pres">
      <dgm:prSet presAssocID="{7BF033A1-E605-4FDC-B0FD-8B2502F559EA}" presName="dummyConnPt" presStyleCnt="0"/>
      <dgm:spPr/>
    </dgm:pt>
    <dgm:pt modelId="{2C13D747-93C1-4C91-9400-5D083CD5135A}" type="pres">
      <dgm:prSet presAssocID="{7BF033A1-E605-4FDC-B0FD-8B2502F559EA}" presName="node" presStyleLbl="node1" presStyleIdx="8" presStyleCnt="9">
        <dgm:presLayoutVars>
          <dgm:bulletEnabled val="1"/>
        </dgm:presLayoutVars>
      </dgm:prSet>
      <dgm:spPr/>
    </dgm:pt>
  </dgm:ptLst>
  <dgm:cxnLst>
    <dgm:cxn modelId="{8C553A0B-9D34-47DB-901E-F146C8E1F08B}" type="presOf" srcId="{353640ED-6F13-49C1-9817-283120B665E9}" destId="{BD0B09D5-E0DE-4179-AC3B-6D794FDC6A25}" srcOrd="0" destOrd="0" presId="urn:microsoft.com/office/officeart/2005/8/layout/bProcess4"/>
    <dgm:cxn modelId="{F6EB9B29-942F-4D06-A591-1034A1FC53DE}" srcId="{9D021C7A-E356-421F-A66C-7A16A142BE8B}" destId="{0DA8B402-EA23-4093-9797-5D87A8446E5A}" srcOrd="2" destOrd="0" parTransId="{175A050A-F69E-4FC6-98CF-6261D5A85A7A}" sibTransId="{AB2D2E81-0F69-4919-B2F3-2D53F79F56DB}"/>
    <dgm:cxn modelId="{1A354838-84B9-457A-BF75-EAB13FE6236C}" type="presOf" srcId="{9D021C7A-E356-421F-A66C-7A16A142BE8B}" destId="{A884DC06-0795-4FC9-9B64-38362F6B405A}" srcOrd="0" destOrd="0" presId="urn:microsoft.com/office/officeart/2005/8/layout/bProcess4"/>
    <dgm:cxn modelId="{89A7C452-46EE-462B-8FC6-D5A54C79BA81}" type="presOf" srcId="{55F0D99C-DE08-4B6F-8B1A-F37565F8701F}" destId="{01669399-F660-45F1-87D8-134DD8EBA38F}" srcOrd="0" destOrd="0" presId="urn:microsoft.com/office/officeart/2005/8/layout/bProcess4"/>
    <dgm:cxn modelId="{9E5AD459-1D47-4AFF-A990-086BAD8CCC1C}" type="presOf" srcId="{C50F1096-275D-4F14-AD40-945D6FB3440B}" destId="{CECFA756-0E01-474D-A77A-B4F9343110E6}" srcOrd="0" destOrd="0" presId="urn:microsoft.com/office/officeart/2005/8/layout/bProcess4"/>
    <dgm:cxn modelId="{4AE85E7C-10B6-4FC0-AC54-9C9585D26E0C}" srcId="{9D021C7A-E356-421F-A66C-7A16A142BE8B}" destId="{7BF033A1-E605-4FDC-B0FD-8B2502F559EA}" srcOrd="8" destOrd="0" parTransId="{C9DC960D-B4A3-4CD7-A75B-CA091CF4E442}" sibTransId="{A0870C5C-8E6D-4F3E-824E-9F5732A4D4AD}"/>
    <dgm:cxn modelId="{65C4527F-2762-4D58-96F1-6E70A27BF6BB}" srcId="{9D021C7A-E356-421F-A66C-7A16A142BE8B}" destId="{DF6DE6CD-56E4-481C-8C71-11EC81C3C5EB}" srcOrd="7" destOrd="0" parTransId="{6038E75D-F448-4818-BC94-7159B480B1C3}" sibTransId="{55F0D99C-DE08-4B6F-8B1A-F37565F8701F}"/>
    <dgm:cxn modelId="{91C1BE7F-ADD9-4A13-8C0A-87AC58A0B047}" type="presOf" srcId="{8785EFB5-123C-475F-93AD-574AFF479A3D}" destId="{D177ED2D-FE4C-4AED-8524-464FC39ABE1F}" srcOrd="0" destOrd="0" presId="urn:microsoft.com/office/officeart/2005/8/layout/bProcess4"/>
    <dgm:cxn modelId="{C6DA8282-43B6-49F4-8E74-2A33DE9243B4}" srcId="{9D021C7A-E356-421F-A66C-7A16A142BE8B}" destId="{D3729772-C1E9-4238-A8E1-861521A409D8}" srcOrd="6" destOrd="0" parTransId="{9C6AD3CA-C94C-4B3B-B482-15435BCE743C}" sibTransId="{353640ED-6F13-49C1-9817-283120B665E9}"/>
    <dgm:cxn modelId="{119BE684-875B-45B5-8A54-DB3F857E5307}" srcId="{9D021C7A-E356-421F-A66C-7A16A142BE8B}" destId="{1FB652C6-7A34-4A88-8736-45D66387E0DF}" srcOrd="5" destOrd="0" parTransId="{B63FB579-D740-4107-9803-878C72339C3D}" sibTransId="{CCDD3012-5ED1-4A45-A0BB-ED1ED66B6FA9}"/>
    <dgm:cxn modelId="{E97AB187-9AC0-4A50-AB0A-977DBE2CD8FD}" type="presOf" srcId="{DF6DE6CD-56E4-481C-8C71-11EC81C3C5EB}" destId="{EDF6F514-549C-4345-9476-88B653AECB2F}" srcOrd="0" destOrd="0" presId="urn:microsoft.com/office/officeart/2005/8/layout/bProcess4"/>
    <dgm:cxn modelId="{B7DD9E92-5583-4A3C-B5D5-AB69290039AB}" srcId="{9D021C7A-E356-421F-A66C-7A16A142BE8B}" destId="{53E10649-353D-411B-B6E7-9A4545B28053}" srcOrd="3" destOrd="0" parTransId="{B077D929-80A2-4E16-A27F-9A1D34840225}" sibTransId="{C50F1096-275D-4F14-AD40-945D6FB3440B}"/>
    <dgm:cxn modelId="{96C7C6A2-6CDD-45E0-A87E-EFD6E14F5D59}" srcId="{9D021C7A-E356-421F-A66C-7A16A142BE8B}" destId="{D41973E5-864F-4B34-A2C6-8BE99522EFB8}" srcOrd="1" destOrd="0" parTransId="{7273E185-0E37-4A12-B922-61351143DA8B}" sibTransId="{9E5BABF0-5689-4481-B429-849FD73A06EC}"/>
    <dgm:cxn modelId="{34DE90A7-8550-4036-9D05-EFCE8A0C9BF1}" type="presOf" srcId="{D41973E5-864F-4B34-A2C6-8BE99522EFB8}" destId="{7E4CA9FE-7629-419A-AB6A-DAC6D4A0FFF9}" srcOrd="0" destOrd="0" presId="urn:microsoft.com/office/officeart/2005/8/layout/bProcess4"/>
    <dgm:cxn modelId="{5D711FA8-9429-4ABC-B074-1EE01C1204EF}" type="presOf" srcId="{9E5BABF0-5689-4481-B429-849FD73A06EC}" destId="{21A995E1-233D-4B6F-8577-0F16B5F47915}" srcOrd="0" destOrd="0" presId="urn:microsoft.com/office/officeart/2005/8/layout/bProcess4"/>
    <dgm:cxn modelId="{3280C5B2-D573-4690-8614-A08187CC0015}" srcId="{9D021C7A-E356-421F-A66C-7A16A142BE8B}" destId="{53B604FB-3016-45BC-B977-22F41FED75F9}" srcOrd="0" destOrd="0" parTransId="{1AA6917F-D2B3-429A-A5BA-D2821E109EF4}" sibTransId="{8785EFB5-123C-475F-93AD-574AFF479A3D}"/>
    <dgm:cxn modelId="{EE1187BF-8A3C-4093-8365-543294CAF11F}" type="presOf" srcId="{1FB652C6-7A34-4A88-8736-45D66387E0DF}" destId="{2DD42C06-554F-46A7-B586-697B629E6747}" srcOrd="0" destOrd="0" presId="urn:microsoft.com/office/officeart/2005/8/layout/bProcess4"/>
    <dgm:cxn modelId="{71C84ECF-5CFC-4B66-A443-FBC30C905E0A}" type="presOf" srcId="{E6EE7DC8-8C57-4773-B52C-D5F9E2CEE295}" destId="{798865E9-3813-4E72-B968-AEA360A0CE7C}" srcOrd="0" destOrd="0" presId="urn:microsoft.com/office/officeart/2005/8/layout/bProcess4"/>
    <dgm:cxn modelId="{A2A0ECDB-5155-4E18-8E96-B229BEAF1DD9}" type="presOf" srcId="{CCDD3012-5ED1-4A45-A0BB-ED1ED66B6FA9}" destId="{3E2992FD-2E20-4844-964F-BB779402EF4C}" srcOrd="0" destOrd="0" presId="urn:microsoft.com/office/officeart/2005/8/layout/bProcess4"/>
    <dgm:cxn modelId="{98CC20DE-7E41-4C1C-B77D-ED245F19A908}" type="presOf" srcId="{AB2D2E81-0F69-4919-B2F3-2D53F79F56DB}" destId="{1219D94A-C624-400B-A9E5-126179C13E4D}" srcOrd="0" destOrd="0" presId="urn:microsoft.com/office/officeart/2005/8/layout/bProcess4"/>
    <dgm:cxn modelId="{67C26DDF-E93C-4691-89B4-239EB12A5EBE}" type="presOf" srcId="{D3729772-C1E9-4238-A8E1-861521A409D8}" destId="{AC2B6107-D538-46EF-841C-7A240609C6C7}" srcOrd="0" destOrd="0" presId="urn:microsoft.com/office/officeart/2005/8/layout/bProcess4"/>
    <dgm:cxn modelId="{256AD8E0-A78A-42DA-B67D-CEEB08D2B415}" type="presOf" srcId="{0DA8B402-EA23-4093-9797-5D87A8446E5A}" destId="{C7C6B850-9E7D-42A7-903A-A999C4258EE8}" srcOrd="0" destOrd="0" presId="urn:microsoft.com/office/officeart/2005/8/layout/bProcess4"/>
    <dgm:cxn modelId="{72DA6FE6-2F0C-42CC-80ED-C258CFC10424}" type="presOf" srcId="{0286C520-2B17-49C8-9139-62AD8B1FE092}" destId="{A74E435F-481A-49FC-A919-85F06524E4B0}" srcOrd="0" destOrd="0" presId="urn:microsoft.com/office/officeart/2005/8/layout/bProcess4"/>
    <dgm:cxn modelId="{81A95BF8-C380-4F34-B65E-840008EAEA91}" srcId="{9D021C7A-E356-421F-A66C-7A16A142BE8B}" destId="{E6EE7DC8-8C57-4773-B52C-D5F9E2CEE295}" srcOrd="4" destOrd="0" parTransId="{B6D3B270-E227-4056-BE66-ED09DF3E957D}" sibTransId="{0286C520-2B17-49C8-9139-62AD8B1FE092}"/>
    <dgm:cxn modelId="{70D57CFB-60F4-4562-9190-FABD2AF1EBBC}" type="presOf" srcId="{53E10649-353D-411B-B6E7-9A4545B28053}" destId="{C59656C7-9211-48A3-A669-7928B56BF3A2}" srcOrd="0" destOrd="0" presId="urn:microsoft.com/office/officeart/2005/8/layout/bProcess4"/>
    <dgm:cxn modelId="{549141FE-E317-4A51-ACE3-28F60FBD1494}" type="presOf" srcId="{53B604FB-3016-45BC-B977-22F41FED75F9}" destId="{851FFFE1-2F3C-4FD5-86E8-FB5F6293EF27}" srcOrd="0" destOrd="0" presId="urn:microsoft.com/office/officeart/2005/8/layout/bProcess4"/>
    <dgm:cxn modelId="{F13894FF-7884-4BC7-A104-A2C0934919B0}" type="presOf" srcId="{7BF033A1-E605-4FDC-B0FD-8B2502F559EA}" destId="{2C13D747-93C1-4C91-9400-5D083CD5135A}" srcOrd="0" destOrd="0" presId="urn:microsoft.com/office/officeart/2005/8/layout/bProcess4"/>
    <dgm:cxn modelId="{770B0128-0B2E-4EB8-927B-F0A0390A8D32}" type="presParOf" srcId="{A884DC06-0795-4FC9-9B64-38362F6B405A}" destId="{C988B1EB-D590-45D4-BC53-3EADA59BA9A3}" srcOrd="0" destOrd="0" presId="urn:microsoft.com/office/officeart/2005/8/layout/bProcess4"/>
    <dgm:cxn modelId="{C20466A4-F377-4507-95B4-8E85E6D91DDE}" type="presParOf" srcId="{C988B1EB-D590-45D4-BC53-3EADA59BA9A3}" destId="{770B719B-A61C-4D80-A86D-BC517A61879D}" srcOrd="0" destOrd="0" presId="urn:microsoft.com/office/officeart/2005/8/layout/bProcess4"/>
    <dgm:cxn modelId="{4180B115-848C-491D-9534-B75F578B1D42}" type="presParOf" srcId="{C988B1EB-D590-45D4-BC53-3EADA59BA9A3}" destId="{851FFFE1-2F3C-4FD5-86E8-FB5F6293EF27}" srcOrd="1" destOrd="0" presId="urn:microsoft.com/office/officeart/2005/8/layout/bProcess4"/>
    <dgm:cxn modelId="{3D2C24E1-7710-4119-A3FA-A6CA66A70A9B}" type="presParOf" srcId="{A884DC06-0795-4FC9-9B64-38362F6B405A}" destId="{D177ED2D-FE4C-4AED-8524-464FC39ABE1F}" srcOrd="1" destOrd="0" presId="urn:microsoft.com/office/officeart/2005/8/layout/bProcess4"/>
    <dgm:cxn modelId="{F4D24C93-F6BB-4F0D-8109-6EAB4BB45FA1}" type="presParOf" srcId="{A884DC06-0795-4FC9-9B64-38362F6B405A}" destId="{DB2D79D9-6B98-4131-9D64-44587A0A7959}" srcOrd="2" destOrd="0" presId="urn:microsoft.com/office/officeart/2005/8/layout/bProcess4"/>
    <dgm:cxn modelId="{CF3AFD9F-DD74-4894-9BDA-37934CAFDAAA}" type="presParOf" srcId="{DB2D79D9-6B98-4131-9D64-44587A0A7959}" destId="{268BF796-A929-4DAA-B462-8D69CA9DDF8D}" srcOrd="0" destOrd="0" presId="urn:microsoft.com/office/officeart/2005/8/layout/bProcess4"/>
    <dgm:cxn modelId="{944B630E-A426-47FC-810B-584C2FEEF5FA}" type="presParOf" srcId="{DB2D79D9-6B98-4131-9D64-44587A0A7959}" destId="{7E4CA9FE-7629-419A-AB6A-DAC6D4A0FFF9}" srcOrd="1" destOrd="0" presId="urn:microsoft.com/office/officeart/2005/8/layout/bProcess4"/>
    <dgm:cxn modelId="{6916E8BF-C2FD-4613-9621-39157C563473}" type="presParOf" srcId="{A884DC06-0795-4FC9-9B64-38362F6B405A}" destId="{21A995E1-233D-4B6F-8577-0F16B5F47915}" srcOrd="3" destOrd="0" presId="urn:microsoft.com/office/officeart/2005/8/layout/bProcess4"/>
    <dgm:cxn modelId="{FD9EE0B2-3931-47C2-BD5C-74DA20E9B5DD}" type="presParOf" srcId="{A884DC06-0795-4FC9-9B64-38362F6B405A}" destId="{1A0CC849-3BFE-42A0-A2DC-A3743B5C6B02}" srcOrd="4" destOrd="0" presId="urn:microsoft.com/office/officeart/2005/8/layout/bProcess4"/>
    <dgm:cxn modelId="{215CFC23-FD34-4A6B-BD11-A603F4DAC6B0}" type="presParOf" srcId="{1A0CC849-3BFE-42A0-A2DC-A3743B5C6B02}" destId="{4381A9E3-0DFB-4D73-912E-ADB1154AC5DB}" srcOrd="0" destOrd="0" presId="urn:microsoft.com/office/officeart/2005/8/layout/bProcess4"/>
    <dgm:cxn modelId="{C8410A5A-9F74-4437-83B1-4BB9C53F43EC}" type="presParOf" srcId="{1A0CC849-3BFE-42A0-A2DC-A3743B5C6B02}" destId="{C7C6B850-9E7D-42A7-903A-A999C4258EE8}" srcOrd="1" destOrd="0" presId="urn:microsoft.com/office/officeart/2005/8/layout/bProcess4"/>
    <dgm:cxn modelId="{20DED22B-6197-4EC8-A8D1-C6445F5F76A4}" type="presParOf" srcId="{A884DC06-0795-4FC9-9B64-38362F6B405A}" destId="{1219D94A-C624-400B-A9E5-126179C13E4D}" srcOrd="5" destOrd="0" presId="urn:microsoft.com/office/officeart/2005/8/layout/bProcess4"/>
    <dgm:cxn modelId="{12F05ACE-7D72-489A-BEB7-D76966E33E4A}" type="presParOf" srcId="{A884DC06-0795-4FC9-9B64-38362F6B405A}" destId="{86A3E252-8804-421C-83B5-DFDF688D61AC}" srcOrd="6" destOrd="0" presId="urn:microsoft.com/office/officeart/2005/8/layout/bProcess4"/>
    <dgm:cxn modelId="{E49AFC69-1B52-47FF-8CC4-CF4706E96BE4}" type="presParOf" srcId="{86A3E252-8804-421C-83B5-DFDF688D61AC}" destId="{60B02139-FB35-4495-B772-0043F4663845}" srcOrd="0" destOrd="0" presId="urn:microsoft.com/office/officeart/2005/8/layout/bProcess4"/>
    <dgm:cxn modelId="{5DA00033-BD06-4B70-8C92-B2DC3B07D329}" type="presParOf" srcId="{86A3E252-8804-421C-83B5-DFDF688D61AC}" destId="{C59656C7-9211-48A3-A669-7928B56BF3A2}" srcOrd="1" destOrd="0" presId="urn:microsoft.com/office/officeart/2005/8/layout/bProcess4"/>
    <dgm:cxn modelId="{F45F1A05-0A3F-432F-9E86-062BC1AADBB1}" type="presParOf" srcId="{A884DC06-0795-4FC9-9B64-38362F6B405A}" destId="{CECFA756-0E01-474D-A77A-B4F9343110E6}" srcOrd="7" destOrd="0" presId="urn:microsoft.com/office/officeart/2005/8/layout/bProcess4"/>
    <dgm:cxn modelId="{56148C42-C8E9-4525-BAE3-214FE03BF5FC}" type="presParOf" srcId="{A884DC06-0795-4FC9-9B64-38362F6B405A}" destId="{8A21E8C3-11FF-4FDF-8359-0B052D57D334}" srcOrd="8" destOrd="0" presId="urn:microsoft.com/office/officeart/2005/8/layout/bProcess4"/>
    <dgm:cxn modelId="{4B79C146-6CB9-42C8-A089-5EBEA0B16138}" type="presParOf" srcId="{8A21E8C3-11FF-4FDF-8359-0B052D57D334}" destId="{11B4AF99-0BF1-4F60-A759-0D66F555B510}" srcOrd="0" destOrd="0" presId="urn:microsoft.com/office/officeart/2005/8/layout/bProcess4"/>
    <dgm:cxn modelId="{DFA2A704-D49C-46C3-8EBA-48EE4A9E6013}" type="presParOf" srcId="{8A21E8C3-11FF-4FDF-8359-0B052D57D334}" destId="{798865E9-3813-4E72-B968-AEA360A0CE7C}" srcOrd="1" destOrd="0" presId="urn:microsoft.com/office/officeart/2005/8/layout/bProcess4"/>
    <dgm:cxn modelId="{EC744846-568A-473C-ACA3-6D85BD872FE1}" type="presParOf" srcId="{A884DC06-0795-4FC9-9B64-38362F6B405A}" destId="{A74E435F-481A-49FC-A919-85F06524E4B0}" srcOrd="9" destOrd="0" presId="urn:microsoft.com/office/officeart/2005/8/layout/bProcess4"/>
    <dgm:cxn modelId="{745379D6-2BA9-4C25-B20E-EF9EE3B92E4F}" type="presParOf" srcId="{A884DC06-0795-4FC9-9B64-38362F6B405A}" destId="{AC156FAA-0EA4-4F79-B52F-3FC20CC57A7E}" srcOrd="10" destOrd="0" presId="urn:microsoft.com/office/officeart/2005/8/layout/bProcess4"/>
    <dgm:cxn modelId="{FCB9DC21-0F91-49E2-A7AF-B7B785029A63}" type="presParOf" srcId="{AC156FAA-0EA4-4F79-B52F-3FC20CC57A7E}" destId="{0EB1AFF6-8F88-455D-8B46-6B825999EA0D}" srcOrd="0" destOrd="0" presId="urn:microsoft.com/office/officeart/2005/8/layout/bProcess4"/>
    <dgm:cxn modelId="{4FC5F291-281B-469D-9597-23DC0F99EC9C}" type="presParOf" srcId="{AC156FAA-0EA4-4F79-B52F-3FC20CC57A7E}" destId="{2DD42C06-554F-46A7-B586-697B629E6747}" srcOrd="1" destOrd="0" presId="urn:microsoft.com/office/officeart/2005/8/layout/bProcess4"/>
    <dgm:cxn modelId="{486E83B0-3974-4B7C-97FF-82876358EFBF}" type="presParOf" srcId="{A884DC06-0795-4FC9-9B64-38362F6B405A}" destId="{3E2992FD-2E20-4844-964F-BB779402EF4C}" srcOrd="11" destOrd="0" presId="urn:microsoft.com/office/officeart/2005/8/layout/bProcess4"/>
    <dgm:cxn modelId="{E3471123-9635-4148-9E1D-7D7C8A23991D}" type="presParOf" srcId="{A884DC06-0795-4FC9-9B64-38362F6B405A}" destId="{5DDAC543-D14C-4008-AF8A-B49B72062B72}" srcOrd="12" destOrd="0" presId="urn:microsoft.com/office/officeart/2005/8/layout/bProcess4"/>
    <dgm:cxn modelId="{54067172-8664-42B8-A7BC-C259855143FD}" type="presParOf" srcId="{5DDAC543-D14C-4008-AF8A-B49B72062B72}" destId="{8968BA02-EF11-4212-A053-770AB2E01FC5}" srcOrd="0" destOrd="0" presId="urn:microsoft.com/office/officeart/2005/8/layout/bProcess4"/>
    <dgm:cxn modelId="{096807DB-5146-422F-9274-7ED6C4C14F2C}" type="presParOf" srcId="{5DDAC543-D14C-4008-AF8A-B49B72062B72}" destId="{AC2B6107-D538-46EF-841C-7A240609C6C7}" srcOrd="1" destOrd="0" presId="urn:microsoft.com/office/officeart/2005/8/layout/bProcess4"/>
    <dgm:cxn modelId="{9BB8F0D3-0718-4C13-8E99-3F04E9D0A09E}" type="presParOf" srcId="{A884DC06-0795-4FC9-9B64-38362F6B405A}" destId="{BD0B09D5-E0DE-4179-AC3B-6D794FDC6A25}" srcOrd="13" destOrd="0" presId="urn:microsoft.com/office/officeart/2005/8/layout/bProcess4"/>
    <dgm:cxn modelId="{B10FCC93-720D-410C-AC9A-2AD875C0025B}" type="presParOf" srcId="{A884DC06-0795-4FC9-9B64-38362F6B405A}" destId="{0F5A9945-5192-4F12-B359-123156E2C480}" srcOrd="14" destOrd="0" presId="urn:microsoft.com/office/officeart/2005/8/layout/bProcess4"/>
    <dgm:cxn modelId="{93879673-4B9D-443C-A24B-4D973D7AA2BC}" type="presParOf" srcId="{0F5A9945-5192-4F12-B359-123156E2C480}" destId="{0EB217D7-A99C-40E4-8B28-6B6277962671}" srcOrd="0" destOrd="0" presId="urn:microsoft.com/office/officeart/2005/8/layout/bProcess4"/>
    <dgm:cxn modelId="{CF88B381-A310-4FD1-9EFB-52854978DD8B}" type="presParOf" srcId="{0F5A9945-5192-4F12-B359-123156E2C480}" destId="{EDF6F514-549C-4345-9476-88B653AECB2F}" srcOrd="1" destOrd="0" presId="urn:microsoft.com/office/officeart/2005/8/layout/bProcess4"/>
    <dgm:cxn modelId="{23CB9259-25CC-4DF4-A602-A6F1F93100D0}" type="presParOf" srcId="{A884DC06-0795-4FC9-9B64-38362F6B405A}" destId="{01669399-F660-45F1-87D8-134DD8EBA38F}" srcOrd="15" destOrd="0" presId="urn:microsoft.com/office/officeart/2005/8/layout/bProcess4"/>
    <dgm:cxn modelId="{D7E162B9-585C-4184-B7AC-C8FB954BBF29}" type="presParOf" srcId="{A884DC06-0795-4FC9-9B64-38362F6B405A}" destId="{AEE0DF38-6EAC-45D5-AD0F-1109CE0539D3}" srcOrd="16" destOrd="0" presId="urn:microsoft.com/office/officeart/2005/8/layout/bProcess4"/>
    <dgm:cxn modelId="{D215373A-465C-4E9A-A0C3-145AE33BD8CF}" type="presParOf" srcId="{AEE0DF38-6EAC-45D5-AD0F-1109CE0539D3}" destId="{94F57158-2B93-4134-98A9-C042A9DE57DF}" srcOrd="0" destOrd="0" presId="urn:microsoft.com/office/officeart/2005/8/layout/bProcess4"/>
    <dgm:cxn modelId="{B6E7CCE9-FD33-4EEC-B521-AC227590DB4F}" type="presParOf" srcId="{AEE0DF38-6EAC-45D5-AD0F-1109CE0539D3}" destId="{2C13D747-93C1-4C91-9400-5D083CD5135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ED2D-FE4C-4AED-8524-464FC39ABE1F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FFE1-2F3C-4FD5-86E8-FB5F6293EF27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Input:  Press big red button</a:t>
          </a:r>
        </a:p>
      </dsp:txBody>
      <dsp:txXfrm>
        <a:off x="43074" y="418862"/>
        <a:ext cx="2140557" cy="1253144"/>
      </dsp:txXfrm>
    </dsp:sp>
    <dsp:sp modelId="{21A995E1-233D-4B6F-8577-0F16B5F47915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CA9FE-7629-419A-AB6A-DAC6D4A0FFF9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Arduino Uno receives input signal on pin #5</a:t>
          </a:r>
        </a:p>
      </dsp:txBody>
      <dsp:txXfrm>
        <a:off x="43074" y="2082761"/>
        <a:ext cx="2140557" cy="1253144"/>
      </dsp:txXfrm>
    </dsp:sp>
    <dsp:sp modelId="{1219D94A-C624-400B-A9E5-126179C13E4D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6B850-9E7D-42A7-903A-A999C4258EE8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5,000 </a:t>
          </a:r>
          <a:r>
            <a:rPr lang="en-US" sz="1900" kern="1200" dirty="0" err="1"/>
            <a:t>ms</a:t>
          </a:r>
          <a:r>
            <a:rPr lang="en-US" sz="1900" kern="1200" dirty="0"/>
            <a:t> safety delay.  RUN!</a:t>
          </a:r>
        </a:p>
      </dsp:txBody>
      <dsp:txXfrm>
        <a:off x="43074" y="3746659"/>
        <a:ext cx="2140557" cy="1253144"/>
      </dsp:txXfrm>
    </dsp:sp>
    <dsp:sp modelId="{CECFA756-0E01-474D-A77A-B4F9343110E6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56C7-9211-48A3-A669-7928B56BF3A2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Arduino Uno toggles pins </a:t>
          </a:r>
          <a:br>
            <a:rPr lang="en-US" sz="1900" kern="1200" dirty="0"/>
          </a:br>
          <a:r>
            <a:rPr lang="en-US" sz="1900" kern="1200" dirty="0"/>
            <a:t>#6 &amp; 7 high.  Ignition occurs.</a:t>
          </a:r>
        </a:p>
      </dsp:txBody>
      <dsp:txXfrm>
        <a:off x="2993721" y="3746659"/>
        <a:ext cx="2140557" cy="1253144"/>
      </dsp:txXfrm>
    </dsp:sp>
    <dsp:sp modelId="{A74E435F-481A-49FC-A919-85F06524E4B0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65E9-3813-4E72-B968-AEA360A0CE7C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Delay 4,000 </a:t>
          </a:r>
          <a:r>
            <a:rPr lang="en-US" sz="1900" kern="1200" dirty="0" err="1"/>
            <a:t>ms.</a:t>
          </a:r>
          <a:r>
            <a:rPr lang="en-US" sz="1900" kern="1200" dirty="0"/>
            <a:t> Engine is firing.</a:t>
          </a:r>
        </a:p>
      </dsp:txBody>
      <dsp:txXfrm>
        <a:off x="2993721" y="2082761"/>
        <a:ext cx="2140557" cy="1253144"/>
      </dsp:txXfrm>
    </dsp:sp>
    <dsp:sp modelId="{3E2992FD-2E20-4844-964F-BB779402EF4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42C06-554F-46A7-B586-697B629E6747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Arduino Uno toggles pin #6 low.  Engine cuts off.</a:t>
          </a:r>
        </a:p>
      </dsp:txBody>
      <dsp:txXfrm>
        <a:off x="2993721" y="418862"/>
        <a:ext cx="2140557" cy="1253144"/>
      </dsp:txXfrm>
    </dsp:sp>
    <dsp:sp modelId="{BD0B09D5-E0DE-4179-AC3B-6D794FDC6A25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B6107-D538-46EF-841C-7A240609C6C7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Delay 20,000 </a:t>
          </a:r>
          <a:r>
            <a:rPr lang="en-US" sz="1900" kern="1200" dirty="0" err="1"/>
            <a:t>ms.</a:t>
          </a:r>
          <a:r>
            <a:rPr lang="en-US" sz="1900" kern="1200" dirty="0"/>
            <a:t> Engine is cooling.</a:t>
          </a:r>
        </a:p>
      </dsp:txBody>
      <dsp:txXfrm>
        <a:off x="5944367" y="418862"/>
        <a:ext cx="2140557" cy="1253144"/>
      </dsp:txXfrm>
    </dsp:sp>
    <dsp:sp modelId="{01669399-F660-45F1-87D8-134DD8EBA38F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6F514-549C-4345-9476-88B653AECB2F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Arduino Uno toggles pin #7 low. H20 pump off.</a:t>
          </a:r>
        </a:p>
      </dsp:txBody>
      <dsp:txXfrm>
        <a:off x="5944367" y="2082761"/>
        <a:ext cx="2140557" cy="1253144"/>
      </dsp:txXfrm>
    </dsp:sp>
    <dsp:sp modelId="{2C13D747-93C1-4C91-9400-5D083CD5135A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Seize operations.  Test fire complete.</a:t>
          </a: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2A2-E767-4C39-ABFC-4E11050D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9C3A-8FB3-47D8-AC83-B9C061DC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80BC-A60A-4CC7-BF51-0316D63C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48EF-5398-4F32-9B9D-6FEE3CB2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4138-50CC-4393-A04C-FFCCB46D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0DC-3657-44B8-B53E-7709C075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B2521-C770-4FDD-A4B1-C310D867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C89E-35F1-45FE-9603-B96BC72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0BDB-8AB0-452D-8AD5-4EB9712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130-00AA-4D3E-AA3F-79643A8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2714-556E-4CF2-B350-AE13D8A7C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90393-A2B6-4D29-AF26-B111DE58C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F7E5-AB9A-405C-94DE-AFFF9E6E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7358-312F-4966-A688-339BA8A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78CF-644F-47DA-82E5-33250150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426D-6ED3-4654-89E0-EA04F6B8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A320-DC4A-434A-B1E1-5D4C93CE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0F67-EF8E-4B63-AB28-639B119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2E59-CCC4-456A-A1AE-4AD04763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9943-FFE7-4B10-B093-6E44FD4C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8412-1A0D-4EA5-839F-791CE490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A683-9ED8-4EFC-8644-86DE3A1E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D75F-D08B-4665-A0EF-AC7D4EDE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FBE2-44B7-49FF-961B-2D59C47E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EAB9-A35B-45C9-8883-1EA4E0F2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64A-7DD5-4145-B77B-412047EB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D751-0FB2-4D4F-9746-46E2583D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3FCF-A043-4770-BD37-2741AEDD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C2F37-5BDF-4E3D-B005-C1A992FD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14F7-4000-4E84-98E2-8C8423DF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F04F-CDB1-49C2-9F6E-B80595B3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4D3A-9E85-407D-BFB2-B49C2037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E38E-1A17-4B47-BD46-FC4B862D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118F-4612-4A81-BEC6-5AE3DB24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1FD0-CEBD-444A-9193-A39611BE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8EC14-2DE8-483D-86E7-491D945C2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BB839-569E-43B0-9FBC-33F6F9AB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4DDF-06AE-4FCD-A92F-5E3605EE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94A8E-5A41-45E2-8B50-67FF3C02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6C49-B277-48B3-8AD3-06BCCB9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91FE7-2B89-49FB-AC37-33F46CEF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DC39-BB38-4207-890D-A13CFE56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8A71E-E557-4633-90C9-F74A35D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47A2-27C0-4BB0-9CD6-763589E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D69B1-ADA8-478F-994A-65A99EC3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B3E3B-20D9-4603-9949-148B986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D7B-C0B7-4CE2-BA68-F7714875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6B48-CD82-4EF4-B593-F8FD0461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F4E54-13BB-45DE-B847-FCB1A0BD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7B80-F3EF-4BCB-B0FB-1F705C54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155F-27C6-49EB-806B-32AA6ECC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5F36-85FD-47B1-9354-B96B011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E9A6-38F3-4B66-8629-9385BE82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24EDC-5829-4A4C-8D40-EFD812C3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AD3A-B7C0-490D-A1A4-764C7775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F44B-8940-45C4-A836-2771E92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BCD6-E2E1-4F14-BD86-7793BC0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82F7-9E04-4CEF-B779-1A3A2098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D980E-5C0F-4767-A6DC-DA6CEFAC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42B8-690C-4819-AD24-A72D62F7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30DB-65F2-485F-AA4B-9C31410C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03E3-5665-4691-B382-548F2F758F9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2299-5B24-4D4B-9C52-D61213B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C4C4-FA91-47B0-811D-B3E3DE7BE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C5EF-A595-4D99-B44E-B5A3A4A2B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EDEB4C-7EBA-46C9-B602-0F219749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4198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6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BD184C4-CB7C-4E81-BCA9-0B76FCA0B562}"/>
              </a:ext>
            </a:extLst>
          </p:cNvPr>
          <p:cNvGrpSpPr/>
          <p:nvPr/>
        </p:nvGrpSpPr>
        <p:grpSpPr>
          <a:xfrm>
            <a:off x="1864397" y="-95250"/>
            <a:ext cx="8490856" cy="7027248"/>
            <a:chOff x="1864397" y="-95250"/>
            <a:chExt cx="8490856" cy="7027248"/>
          </a:xfrm>
        </p:grpSpPr>
        <p:pic>
          <p:nvPicPr>
            <p:cNvPr id="5" name="Picture 4" descr="A picture containing transport, balloon, aircraft&#10;&#10;Description generated with high confidence">
              <a:extLst>
                <a:ext uri="{FF2B5EF4-FFF2-40B4-BE49-F238E27FC236}">
                  <a16:creationId xmlns:a16="http://schemas.microsoft.com/office/drawing/2014/main" id="{71A3F827-A409-41C8-87A0-73534048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1179">
              <a:off x="2774959" y="137517"/>
              <a:ext cx="6794481" cy="6794481"/>
            </a:xfrm>
            <a:prstGeom prst="rect">
              <a:avLst/>
            </a:prstGeom>
            <a:effectLst>
              <a:glow rad="558800">
                <a:schemeClr val="bg1">
                  <a:alpha val="61000"/>
                </a:schemeClr>
              </a:glo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313B07-EE61-42C0-80BD-2E92CEA7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026" name="Picture 2" descr="https://i.gyazo.com/028a7a01f92706a33de2b6121caf6de8.png">
              <a:extLst>
                <a:ext uri="{FF2B5EF4-FFF2-40B4-BE49-F238E27FC236}">
                  <a16:creationId xmlns:a16="http://schemas.microsoft.com/office/drawing/2014/main" id="{047088D7-FD3F-41F4-97EB-D1579F0F7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E0E0E"/>
                </a:clrFrom>
                <a:clrTo>
                  <a:srgbClr val="0E0E0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-95250"/>
              <a:ext cx="2238374" cy="2071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B0FBE7-FAE8-494B-B8E1-961CEA69DD59}"/>
                </a:ext>
              </a:extLst>
            </p:cNvPr>
            <p:cNvSpPr/>
            <p:nvPr/>
          </p:nvSpPr>
          <p:spPr>
            <a:xfrm>
              <a:off x="5021755" y="1101255"/>
              <a:ext cx="5333498" cy="3933529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prstTxWarp prst="textArchUp">
                <a:avLst/>
              </a:prstTxWarp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 algn="ctr"/>
              <a:r>
                <a:rPr lang="en-US" sz="6000" b="1" cap="none" spc="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ESSENCE" panose="02000000000000000000" pitchFamily="2" charset="0"/>
                </a:rPr>
                <a:t>M e t h e   A e r o s p a c e  &amp;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01F18E-B483-4742-87BA-ACB007F6E6AD}"/>
                </a:ext>
              </a:extLst>
            </p:cNvPr>
            <p:cNvSpPr/>
            <p:nvPr/>
          </p:nvSpPr>
          <p:spPr>
            <a:xfrm>
              <a:off x="1864397" y="1460519"/>
              <a:ext cx="5748783" cy="433623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prstTxWarp prst="textArchDown">
                <a:avLst/>
              </a:prstTxWarp>
              <a:spAutoFit/>
              <a:scene3d>
                <a:camera prst="orthographicFront">
                  <a:rot lat="0" lon="0" rev="18900000"/>
                </a:camera>
                <a:lightRig rig="threePt" dir="t"/>
              </a:scene3d>
            </a:bodyPr>
            <a:lstStyle/>
            <a:p>
              <a:pPr algn="ctr"/>
              <a:r>
                <a:rPr lang="en-US" sz="6000" b="1" cap="none" spc="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 ESSENCE" panose="02000000000000000000" pitchFamily="2" charset="0"/>
                </a:rPr>
                <a:t>R o c k e t r y   P r o g r a m</a:t>
              </a:r>
            </a:p>
          </p:txBody>
        </p:sp>
        <p:sp>
          <p:nvSpPr>
            <p:cNvPr id="11" name="Explosion: 14 Points 10">
              <a:extLst>
                <a:ext uri="{FF2B5EF4-FFF2-40B4-BE49-F238E27FC236}">
                  <a16:creationId xmlns:a16="http://schemas.microsoft.com/office/drawing/2014/main" id="{FC386B38-9234-43A1-8BA7-D4AF2B51DA74}"/>
                </a:ext>
              </a:extLst>
            </p:cNvPr>
            <p:cNvSpPr/>
            <p:nvPr/>
          </p:nvSpPr>
          <p:spPr>
            <a:xfrm>
              <a:off x="4230717" y="1169889"/>
              <a:ext cx="251474" cy="170481"/>
            </a:xfrm>
            <a:prstGeom prst="irregularSeal2">
              <a:avLst/>
            </a:prstGeom>
            <a:solidFill>
              <a:srgbClr val="820000"/>
            </a:solidFill>
            <a:ln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D1945B-8F84-4BE9-BC00-C0C3C0CFF478}"/>
                </a:ext>
              </a:extLst>
            </p:cNvPr>
            <p:cNvGrpSpPr/>
            <p:nvPr/>
          </p:nvGrpSpPr>
          <p:grpSpPr>
            <a:xfrm rot="1032367">
              <a:off x="8246623" y="5744866"/>
              <a:ext cx="416334" cy="763295"/>
              <a:chOff x="260026" y="1323851"/>
              <a:chExt cx="2335536" cy="3905373"/>
            </a:xfrm>
            <a:scene3d>
              <a:camera prst="orthographicFront">
                <a:rot lat="0" lon="10799999" rev="0"/>
              </a:camera>
              <a:lightRig rig="threePt" dir="t"/>
            </a:scene3d>
          </p:grpSpPr>
          <p:sp>
            <p:nvSpPr>
              <p:cNvPr id="13" name="Flowchart: Punched Tape 12">
                <a:extLst>
                  <a:ext uri="{FF2B5EF4-FFF2-40B4-BE49-F238E27FC236}">
                    <a16:creationId xmlns:a16="http://schemas.microsoft.com/office/drawing/2014/main" id="{089AB7F1-0B2C-4D64-AD64-E622BA0139C4}"/>
                  </a:ext>
                </a:extLst>
              </p:cNvPr>
              <p:cNvSpPr/>
              <p:nvPr/>
            </p:nvSpPr>
            <p:spPr>
              <a:xfrm>
                <a:off x="366712" y="1323852"/>
                <a:ext cx="2228850" cy="1600323"/>
              </a:xfrm>
              <a:prstGeom prst="flowChartPunchedTap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>
                    <a:latin typeface="AR ESSENCE" panose="02000000000000000000" pitchFamily="2" charset="0"/>
                  </a:rPr>
                  <a:t>M. A. R. P.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119F8B-0C73-4EB9-9E4C-A073B14F3FFE}"/>
                  </a:ext>
                </a:extLst>
              </p:cNvPr>
              <p:cNvSpPr/>
              <p:nvPr/>
            </p:nvSpPr>
            <p:spPr>
              <a:xfrm>
                <a:off x="260026" y="1323851"/>
                <a:ext cx="106686" cy="39053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3C54C2-FB9E-49B6-8C14-0E3328362BD1}"/>
                </a:ext>
              </a:extLst>
            </p:cNvPr>
            <p:cNvGrpSpPr/>
            <p:nvPr/>
          </p:nvGrpSpPr>
          <p:grpSpPr>
            <a:xfrm rot="20283998">
              <a:off x="4181189" y="441703"/>
              <a:ext cx="416334" cy="763295"/>
              <a:chOff x="260026" y="1323851"/>
              <a:chExt cx="2335536" cy="3905373"/>
            </a:xfrm>
          </p:grpSpPr>
          <p:sp>
            <p:nvSpPr>
              <p:cNvPr id="7" name="Flowchart: Punched Tape 6">
                <a:extLst>
                  <a:ext uri="{FF2B5EF4-FFF2-40B4-BE49-F238E27FC236}">
                    <a16:creationId xmlns:a16="http://schemas.microsoft.com/office/drawing/2014/main" id="{669ED310-D328-4B45-88DD-36829B865B7F}"/>
                  </a:ext>
                </a:extLst>
              </p:cNvPr>
              <p:cNvSpPr/>
              <p:nvPr/>
            </p:nvSpPr>
            <p:spPr>
              <a:xfrm>
                <a:off x="366712" y="1323852"/>
                <a:ext cx="2228850" cy="1600323"/>
              </a:xfrm>
              <a:prstGeom prst="flowChartPunchedTap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>
                    <a:latin typeface="AR ESSENCE" panose="02000000000000000000" pitchFamily="2" charset="0"/>
                  </a:rPr>
                  <a:t>M. A. R. P.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13AAA4-090E-4AFB-A437-28844AC035B3}"/>
                  </a:ext>
                </a:extLst>
              </p:cNvPr>
              <p:cNvSpPr/>
              <p:nvPr/>
            </p:nvSpPr>
            <p:spPr>
              <a:xfrm>
                <a:off x="260026" y="1323851"/>
                <a:ext cx="106686" cy="39053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8" name="Picture 4" descr="https://www.saasinvaders.com/themes/saasinvaders/images/rocket.png">
              <a:extLst>
                <a:ext uri="{FF2B5EF4-FFF2-40B4-BE49-F238E27FC236}">
                  <a16:creationId xmlns:a16="http://schemas.microsoft.com/office/drawing/2014/main" id="{1E0C5A91-A86A-4B9D-858E-985DEFB8B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55" y="1645111"/>
              <a:ext cx="5225260" cy="3453477"/>
            </a:xfrm>
            <a:prstGeom prst="rect">
              <a:avLst/>
            </a:prstGeom>
            <a:noFill/>
            <a:effectLst>
              <a:glow rad="762000">
                <a:schemeClr val="accent4">
                  <a:lumMod val="20000"/>
                  <a:lumOff val="80000"/>
                  <a:alpha val="23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20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 ESSENCE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Methe</dc:creator>
  <cp:lastModifiedBy>Matthew Methe</cp:lastModifiedBy>
  <cp:revision>8</cp:revision>
  <dcterms:created xsi:type="dcterms:W3CDTF">2018-07-29T17:55:11Z</dcterms:created>
  <dcterms:modified xsi:type="dcterms:W3CDTF">2018-07-29T23:29:25Z</dcterms:modified>
</cp:coreProperties>
</file>