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Draper" userId="ed22b2ba3d5abb9f" providerId="LiveId" clId="{BF799C44-88D1-4E61-A3FD-95826649571F}"/>
    <pc:docChg chg="custSel addSld modSld">
      <pc:chgData name="Andy Draper" userId="ed22b2ba3d5abb9f" providerId="LiveId" clId="{BF799C44-88D1-4E61-A3FD-95826649571F}" dt="2024-07-24T03:32:39.244" v="1299" actId="20577"/>
      <pc:docMkLst>
        <pc:docMk/>
      </pc:docMkLst>
      <pc:sldChg chg="modSp mod">
        <pc:chgData name="Andy Draper" userId="ed22b2ba3d5abb9f" providerId="LiveId" clId="{BF799C44-88D1-4E61-A3FD-95826649571F}" dt="2024-07-24T03:29:51.814" v="1108" actId="404"/>
        <pc:sldMkLst>
          <pc:docMk/>
          <pc:sldMk cId="1637108158" sldId="257"/>
        </pc:sldMkLst>
        <pc:spChg chg="mod">
          <ac:chgData name="Andy Draper" userId="ed22b2ba3d5abb9f" providerId="LiveId" clId="{BF799C44-88D1-4E61-A3FD-95826649571F}" dt="2024-07-24T03:29:51.814" v="1108" actId="404"/>
          <ac:spMkLst>
            <pc:docMk/>
            <pc:sldMk cId="1637108158" sldId="257"/>
            <ac:spMk id="3" creationId="{59C61070-96F6-2235-00E4-B42F97ACDDD2}"/>
          </ac:spMkLst>
        </pc:spChg>
      </pc:sldChg>
      <pc:sldChg chg="addSp modSp mod">
        <pc:chgData name="Andy Draper" userId="ed22b2ba3d5abb9f" providerId="LiveId" clId="{BF799C44-88D1-4E61-A3FD-95826649571F}" dt="2024-07-24T03:29:48.454" v="1107" actId="404"/>
        <pc:sldMkLst>
          <pc:docMk/>
          <pc:sldMk cId="2439915390" sldId="258"/>
        </pc:sldMkLst>
        <pc:spChg chg="mod">
          <ac:chgData name="Andy Draper" userId="ed22b2ba3d5abb9f" providerId="LiveId" clId="{BF799C44-88D1-4E61-A3FD-95826649571F}" dt="2024-07-24T03:29:48.454" v="1107" actId="404"/>
          <ac:spMkLst>
            <pc:docMk/>
            <pc:sldMk cId="2439915390" sldId="258"/>
            <ac:spMk id="3" creationId="{3106F3A4-C682-69E0-5C8A-435787185FF4}"/>
          </ac:spMkLst>
        </pc:spChg>
        <pc:picChg chg="add mod">
          <ac:chgData name="Andy Draper" userId="ed22b2ba3d5abb9f" providerId="LiveId" clId="{BF799C44-88D1-4E61-A3FD-95826649571F}" dt="2024-07-24T03:22:23.897" v="181" actId="1076"/>
          <ac:picMkLst>
            <pc:docMk/>
            <pc:sldMk cId="2439915390" sldId="258"/>
            <ac:picMk id="5" creationId="{363A3174-A49E-BAD4-2C09-ACF31307B77E}"/>
          </ac:picMkLst>
        </pc:picChg>
      </pc:sldChg>
      <pc:sldChg chg="addSp modSp mod">
        <pc:chgData name="Andy Draper" userId="ed22b2ba3d5abb9f" providerId="LiveId" clId="{BF799C44-88D1-4E61-A3FD-95826649571F}" dt="2024-07-24T03:29:44.892" v="1106" actId="404"/>
        <pc:sldMkLst>
          <pc:docMk/>
          <pc:sldMk cId="3858005633" sldId="259"/>
        </pc:sldMkLst>
        <pc:spChg chg="mod">
          <ac:chgData name="Andy Draper" userId="ed22b2ba3d5abb9f" providerId="LiveId" clId="{BF799C44-88D1-4E61-A3FD-95826649571F}" dt="2024-07-24T03:22:42.240" v="194" actId="20577"/>
          <ac:spMkLst>
            <pc:docMk/>
            <pc:sldMk cId="3858005633" sldId="259"/>
            <ac:spMk id="2" creationId="{143DE6E5-E769-413C-069D-79D453F8925F}"/>
          </ac:spMkLst>
        </pc:spChg>
        <pc:spChg chg="mod">
          <ac:chgData name="Andy Draper" userId="ed22b2ba3d5abb9f" providerId="LiveId" clId="{BF799C44-88D1-4E61-A3FD-95826649571F}" dt="2024-07-24T03:29:44.892" v="1106" actId="404"/>
          <ac:spMkLst>
            <pc:docMk/>
            <pc:sldMk cId="3858005633" sldId="259"/>
            <ac:spMk id="3" creationId="{D33C8DBA-91E5-38CB-DA71-C91DCFC4D25C}"/>
          </ac:spMkLst>
        </pc:spChg>
        <pc:picChg chg="add mod">
          <ac:chgData name="Andy Draper" userId="ed22b2ba3d5abb9f" providerId="LiveId" clId="{BF799C44-88D1-4E61-A3FD-95826649571F}" dt="2024-07-24T03:25:55.945" v="568" actId="1076"/>
          <ac:picMkLst>
            <pc:docMk/>
            <pc:sldMk cId="3858005633" sldId="259"/>
            <ac:picMk id="5" creationId="{801D15F8-30DA-8568-A032-AA6798AB1D64}"/>
          </ac:picMkLst>
        </pc:picChg>
      </pc:sldChg>
      <pc:sldChg chg="addSp modSp mod">
        <pc:chgData name="Andy Draper" userId="ed22b2ba3d5abb9f" providerId="LiveId" clId="{BF799C44-88D1-4E61-A3FD-95826649571F}" dt="2024-07-24T03:32:17.324" v="1294" actId="20577"/>
        <pc:sldMkLst>
          <pc:docMk/>
          <pc:sldMk cId="3417361980" sldId="260"/>
        </pc:sldMkLst>
        <pc:spChg chg="mod">
          <ac:chgData name="Andy Draper" userId="ed22b2ba3d5abb9f" providerId="LiveId" clId="{BF799C44-88D1-4E61-A3FD-95826649571F}" dt="2024-07-24T03:32:17.324" v="1294" actId="20577"/>
          <ac:spMkLst>
            <pc:docMk/>
            <pc:sldMk cId="3417361980" sldId="260"/>
            <ac:spMk id="3" creationId="{1E2883EA-041C-DE43-C197-08952AE3BE5D}"/>
          </ac:spMkLst>
        </pc:spChg>
        <pc:picChg chg="add mod">
          <ac:chgData name="Andy Draper" userId="ed22b2ba3d5abb9f" providerId="LiveId" clId="{BF799C44-88D1-4E61-A3FD-95826649571F}" dt="2024-07-24T03:26:48.972" v="575" actId="1076"/>
          <ac:picMkLst>
            <pc:docMk/>
            <pc:sldMk cId="3417361980" sldId="260"/>
            <ac:picMk id="5" creationId="{57C1A7C1-40D2-BD3F-1C61-A3BEDD1663D9}"/>
          </ac:picMkLst>
        </pc:picChg>
      </pc:sldChg>
      <pc:sldChg chg="addSp modSp mod">
        <pc:chgData name="Andy Draper" userId="ed22b2ba3d5abb9f" providerId="LiveId" clId="{BF799C44-88D1-4E61-A3FD-95826649571F}" dt="2024-07-24T03:29:36.577" v="1104" actId="1076"/>
        <pc:sldMkLst>
          <pc:docMk/>
          <pc:sldMk cId="606924947" sldId="261"/>
        </pc:sldMkLst>
        <pc:spChg chg="mod">
          <ac:chgData name="Andy Draper" userId="ed22b2ba3d5abb9f" providerId="LiveId" clId="{BF799C44-88D1-4E61-A3FD-95826649571F}" dt="2024-07-24T03:29:30.946" v="1103" actId="404"/>
          <ac:spMkLst>
            <pc:docMk/>
            <pc:sldMk cId="606924947" sldId="261"/>
            <ac:spMk id="3" creationId="{98D56F10-D96C-8A1B-0C22-43A88D711480}"/>
          </ac:spMkLst>
        </pc:spChg>
        <pc:picChg chg="add mod">
          <ac:chgData name="Andy Draper" userId="ed22b2ba3d5abb9f" providerId="LiveId" clId="{BF799C44-88D1-4E61-A3FD-95826649571F}" dt="2024-07-24T03:29:36.577" v="1104" actId="1076"/>
          <ac:picMkLst>
            <pc:docMk/>
            <pc:sldMk cId="606924947" sldId="261"/>
            <ac:picMk id="5" creationId="{4D0CA21D-147C-1BCB-7CE1-5743A7BDF1C9}"/>
          </ac:picMkLst>
        </pc:picChg>
      </pc:sldChg>
      <pc:sldChg chg="modSp new mod">
        <pc:chgData name="Andy Draper" userId="ed22b2ba3d5abb9f" providerId="LiveId" clId="{BF799C44-88D1-4E61-A3FD-95826649571F}" dt="2024-07-24T03:32:39.244" v="1299" actId="20577"/>
        <pc:sldMkLst>
          <pc:docMk/>
          <pc:sldMk cId="3699984988" sldId="262"/>
        </pc:sldMkLst>
        <pc:spChg chg="mod">
          <ac:chgData name="Andy Draper" userId="ed22b2ba3d5abb9f" providerId="LiveId" clId="{BF799C44-88D1-4E61-A3FD-95826649571F}" dt="2024-07-24T03:18:23.696" v="22" actId="20577"/>
          <ac:spMkLst>
            <pc:docMk/>
            <pc:sldMk cId="3699984988" sldId="262"/>
            <ac:spMk id="2" creationId="{684495B3-2AC1-7A4F-2D6B-C9FADE94FDDB}"/>
          </ac:spMkLst>
        </pc:spChg>
        <pc:spChg chg="mod">
          <ac:chgData name="Andy Draper" userId="ed22b2ba3d5abb9f" providerId="LiveId" clId="{BF799C44-88D1-4E61-A3FD-95826649571F}" dt="2024-07-24T03:32:39.244" v="1299" actId="20577"/>
          <ac:spMkLst>
            <pc:docMk/>
            <pc:sldMk cId="3699984988" sldId="262"/>
            <ac:spMk id="3" creationId="{7B923C88-2358-ECB7-4B7F-1FD17F3273AE}"/>
          </ac:spMkLst>
        </pc:spChg>
      </pc:sldChg>
      <pc:sldChg chg="addSp modSp new mod">
        <pc:chgData name="Andy Draper" userId="ed22b2ba3d5abb9f" providerId="LiveId" clId="{BF799C44-88D1-4E61-A3FD-95826649571F}" dt="2024-07-24T03:31:45.585" v="1252" actId="1076"/>
        <pc:sldMkLst>
          <pc:docMk/>
          <pc:sldMk cId="2707101703" sldId="263"/>
        </pc:sldMkLst>
        <pc:spChg chg="mod">
          <ac:chgData name="Andy Draper" userId="ed22b2ba3d5abb9f" providerId="LiveId" clId="{BF799C44-88D1-4E61-A3FD-95826649571F}" dt="2024-07-24T03:30:45.588" v="1127" actId="20577"/>
          <ac:spMkLst>
            <pc:docMk/>
            <pc:sldMk cId="2707101703" sldId="263"/>
            <ac:spMk id="2" creationId="{C01CB544-DD8E-B2BD-FC5A-7AA4D7BA73BF}"/>
          </ac:spMkLst>
        </pc:spChg>
        <pc:spChg chg="mod">
          <ac:chgData name="Andy Draper" userId="ed22b2ba3d5abb9f" providerId="LiveId" clId="{BF799C44-88D1-4E61-A3FD-95826649571F}" dt="2024-07-24T03:31:40.518" v="1251" actId="404"/>
          <ac:spMkLst>
            <pc:docMk/>
            <pc:sldMk cId="2707101703" sldId="263"/>
            <ac:spMk id="3" creationId="{F6CC966C-D572-ECAE-6E03-516F16E3DC0D}"/>
          </ac:spMkLst>
        </pc:spChg>
        <pc:picChg chg="add mod">
          <ac:chgData name="Andy Draper" userId="ed22b2ba3d5abb9f" providerId="LiveId" clId="{BF799C44-88D1-4E61-A3FD-95826649571F}" dt="2024-07-24T03:31:45.585" v="1252" actId="1076"/>
          <ac:picMkLst>
            <pc:docMk/>
            <pc:sldMk cId="2707101703" sldId="263"/>
            <ac:picMk id="5" creationId="{BFF47871-1CB3-61F5-E147-1CF178F29A7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1E31-1E4B-6AB2-E87B-5DB0739CF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D1C33-6734-3BE4-07B9-711082A86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8A30E-40AA-E9C2-1F9A-C0A881EF4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F296-527E-4444-B368-C24E31843B3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58ECC-3F27-60AB-5283-B706B6ABB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DD79B-4C30-AF2A-FAB0-7CBB29EE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4366-79B0-4121-A4B2-2F11841F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72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5D8D-FA5E-5A14-2CB3-197D75DC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74B4F-5C31-241F-C679-5B4DB79B0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9953A-C2A5-6753-366F-CE1B478D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F296-527E-4444-B368-C24E31843B3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EA497-86F9-A8FE-C795-59B2B425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4F9DB-9EEF-1C21-6A99-3A5C8F43A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4366-79B0-4121-A4B2-2F11841F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6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469A3-B7FD-9823-830D-19A0C1287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C1FA6-1D01-7BF5-ADA7-4E5002353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BE175-F8B7-2AF6-BA5F-7D24EA3B5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F296-527E-4444-B368-C24E31843B3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7ED46-595D-117C-BB89-8F8CDD667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149FB-5297-BD58-0B47-816F50B2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4366-79B0-4121-A4B2-2F11841F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7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E0037-8358-754B-2046-EB777A350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49AA-E6D1-5380-EBAB-BD50D4F93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F97BF-B706-E002-3B05-809909E8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F296-527E-4444-B368-C24E31843B3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E9748-92B2-CA9B-8FD7-A08970DC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B72C6-E22A-39E2-287C-851995C3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4366-79B0-4121-A4B2-2F11841F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4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92353-A12B-A721-D031-E0B6ECFD1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AF99-F1FF-7488-A1B7-1BD1F6D25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9DE87-3D6B-886F-3E3D-3BA3A1F6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F296-527E-4444-B368-C24E31843B3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8E026-51AA-28A4-EE43-D9AEFD29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D2B3F-F29B-A673-8A81-285F027A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4366-79B0-4121-A4B2-2F11841F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9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E79D1-8406-A177-4717-94C726400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D678C-083B-73F7-041D-463452BCC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9DF4F-8FAB-F7D2-15CA-F314BCBE1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9FB14-8C7A-D3D3-00DE-B6CDBDBAA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F296-527E-4444-B368-C24E31843B3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31EF2-28B3-28F2-3156-5FB7107A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C8BEC-27B4-B187-4851-8A57B275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4366-79B0-4121-A4B2-2F11841F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C0E8-A1B2-F069-1EAC-04A55814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2C7FA-CE49-4F12-E911-F2A3461FD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BE739-B069-4133-360B-804D44111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1B308A-6F89-A490-6933-F1F0410B7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93F74-40E3-2932-F9BB-FB596083A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FA3B69-8698-8905-2B8A-6903220AB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F296-527E-4444-B368-C24E31843B3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C05C06-A11F-A544-9B7B-ADEE6BB7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91F7AD-AB99-61B9-C7BE-C883EC83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4366-79B0-4121-A4B2-2F11841F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7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EB8D0-1CAD-9DA7-896B-6AF6EADD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2E8B0-EEDC-E812-D325-387C57B2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F296-527E-4444-B368-C24E31843B3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3FE1F-4B61-7087-08DF-C0B443B2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1585E-9668-92BC-E491-484E7DCB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4366-79B0-4121-A4B2-2F11841F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9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52A98-2139-44AF-FDC8-D6096AD05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F296-527E-4444-B368-C24E31843B3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EE05A2-2F2B-0586-572F-E76C891C6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B35EC-C7DB-F3C6-6685-802E291D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4366-79B0-4121-A4B2-2F11841F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64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76571-E478-87C4-B3BB-CC3C266B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A271D-6362-49F4-7799-5E8575180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CB2DD-4AFD-1ADF-DAFB-E4DEB1390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770B5-6B25-364A-885F-0D7CC0A3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F296-527E-4444-B368-C24E31843B3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F7789-43AA-A431-623D-D4F637A0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3CD96-1BC7-50A4-48A7-CD43F28E0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4366-79B0-4121-A4B2-2F11841F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5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BAFF5-0AA5-C1CC-F6C2-08FD7480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EE48B1-9FF2-74B2-7CB2-7471D8A36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6EECA-E047-9833-2DC7-DD7E0A67E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8C5D7-2E04-6D67-6D12-46E1D1E4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F296-527E-4444-B368-C24E31843B3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77352-F890-BBD4-01E8-3D717426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7986D-F205-A461-C70F-CF60D664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4366-79B0-4121-A4B2-2F11841F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0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1D431-3596-0549-1E57-A9AC90E9E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93644-EEC3-BC05-534A-934A84B2B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2696D-32E5-25CB-E2E3-E1E5EFFD4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B4F296-527E-4444-B368-C24E31843B3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F44D7-7D54-4E36-1716-C70FE5B06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A09A5-0E30-1932-4528-45C374784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014366-79B0-4121-A4B2-2F11841FC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1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raper1/824_final_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B421-B758-9A9B-E75C-EE854CD0E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824</a:t>
            </a:r>
            <a:br>
              <a:rPr lang="en-US" dirty="0"/>
            </a:br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D85C-E9B7-D19E-8AFD-A0043FE2BC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 Draper</a:t>
            </a:r>
          </a:p>
          <a:p>
            <a:r>
              <a:rPr lang="en-US" dirty="0"/>
              <a:t>July 23</a:t>
            </a:r>
            <a:r>
              <a:rPr lang="en-US" baseline="30000" dirty="0"/>
              <a:t>rd</a:t>
            </a:r>
            <a:r>
              <a:rPr lang="en-US" dirty="0"/>
              <a:t>, 2024</a:t>
            </a:r>
          </a:p>
        </p:txBody>
      </p:sp>
    </p:spTree>
    <p:extLst>
      <p:ext uri="{BB962C8B-B14F-4D97-AF65-F5344CB8AC3E}">
        <p14:creationId xmlns:p14="http://schemas.microsoft.com/office/powerpoint/2010/main" val="272590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1B22-5D2F-34E0-2381-AB546AFB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61070-96F6-2235-00E4-B42F97ACD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shiny app uses the `</a:t>
            </a:r>
            <a:r>
              <a:rPr lang="en-US" sz="2000" dirty="0" err="1"/>
              <a:t>dataCar</a:t>
            </a:r>
            <a:r>
              <a:rPr lang="en-US" sz="2000" dirty="0"/>
              <a:t>` dataset from the `</a:t>
            </a:r>
            <a:r>
              <a:rPr lang="en-US" sz="2000" dirty="0" err="1"/>
              <a:t>insuranceData</a:t>
            </a:r>
            <a:r>
              <a:rPr lang="en-US" sz="2000" dirty="0"/>
              <a:t>` package.</a:t>
            </a:r>
          </a:p>
          <a:p>
            <a:r>
              <a:rPr lang="en-US" sz="2000" dirty="0"/>
              <a:t>The insurance data contains information on 60k+ policy terms.</a:t>
            </a:r>
          </a:p>
          <a:p>
            <a:r>
              <a:rPr lang="en-US" sz="2000" dirty="0"/>
              <a:t>Each record contains the number of claims and the amount of claims for that policy term, along with a few explanatory variables.</a:t>
            </a:r>
          </a:p>
          <a:p>
            <a:r>
              <a:rPr lang="en-US" sz="2000" dirty="0"/>
              <a:t>Most of the policy terms do not have claims (</a:t>
            </a:r>
            <a:r>
              <a:rPr lang="en-US" sz="2000" dirty="0" err="1"/>
              <a:t>numclaims</a:t>
            </a:r>
            <a:r>
              <a:rPr lang="en-US" sz="2000" dirty="0"/>
              <a:t> = 0).</a:t>
            </a:r>
          </a:p>
          <a:p>
            <a:r>
              <a:rPr lang="en-US" sz="2000" dirty="0"/>
              <a:t>We decided to focus this data exploration only on the severity of the claims (severity = claimcst0 / </a:t>
            </a:r>
            <a:r>
              <a:rPr lang="en-US" sz="2000" dirty="0" err="1"/>
              <a:t>numclaims</a:t>
            </a:r>
            <a:r>
              <a:rPr lang="en-US" sz="2000" dirty="0"/>
              <a:t>). There are 4,624 observations with </a:t>
            </a:r>
            <a:r>
              <a:rPr lang="en-US" sz="2000" dirty="0" err="1"/>
              <a:t>numclaims</a:t>
            </a:r>
            <a:r>
              <a:rPr lang="en-US" sz="2000" dirty="0"/>
              <a:t> &gt; 0.</a:t>
            </a:r>
          </a:p>
        </p:txBody>
      </p:sp>
    </p:spTree>
    <p:extLst>
      <p:ext uri="{BB962C8B-B14F-4D97-AF65-F5344CB8AC3E}">
        <p14:creationId xmlns:p14="http://schemas.microsoft.com/office/powerpoint/2010/main" val="163710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602D-A1CC-32B6-8EFC-E61BAC8B9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6F3A4-C682-69E0-5C8A-435787185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Here is the R summary of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A3174-A49E-BAD4-2C09-ACF31307B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768" y="2724766"/>
            <a:ext cx="6373114" cy="2553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991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B544-DD8E-B2BD-FC5A-7AA4D7BA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C966C-D572-ECAE-6E03-516F16E3D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chose to focus the modeling the claim severities. Here are the histograms of severity and log(severity).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F47871-1CB3-61F5-E147-1CF178F29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214" y="2515828"/>
            <a:ext cx="7085572" cy="4075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7101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E6E5-E769-413C-069D-79D453F8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Variable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C8DBA-91E5-38CB-DA71-C91DCFC4D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shiny app includes one-way variable plots for most of the variables. Here is the chart of severity vs </a:t>
            </a:r>
            <a:r>
              <a:rPr lang="en-US" sz="2000" dirty="0" err="1"/>
              <a:t>veh_value</a:t>
            </a:r>
            <a:endParaRPr lang="en-US" sz="2000" dirty="0"/>
          </a:p>
          <a:p>
            <a:r>
              <a:rPr lang="en-US" sz="2000" dirty="0"/>
              <a:t>A couple insights:</a:t>
            </a:r>
          </a:p>
          <a:p>
            <a:pPr lvl="1"/>
            <a:r>
              <a:rPr lang="en-US" sz="1800" dirty="0"/>
              <a:t>There are some </a:t>
            </a:r>
            <a:r>
              <a:rPr lang="en-US" sz="1800" dirty="0" err="1"/>
              <a:t>veh_values</a:t>
            </a:r>
            <a:r>
              <a:rPr lang="en-US" sz="1800" dirty="0"/>
              <a:t> of $0, which appear to be dirty data.</a:t>
            </a:r>
          </a:p>
          <a:p>
            <a:pPr lvl="1"/>
            <a:r>
              <a:rPr lang="en-US" sz="1800" dirty="0"/>
              <a:t>There appear to be a lot of claims clustered at severities around $100 and $300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D15F8-30DA-8568-A032-AA6798AB1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4001294"/>
            <a:ext cx="8496300" cy="2459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800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79531-C122-6673-1D2F-F673B33DD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883EA-041C-DE43-C197-08952AE3B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87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The power of the shiny platform is user interaction. This particular dashboard allows the user to select individual fields to include in a </a:t>
            </a:r>
            <a:r>
              <a:rPr lang="en-US" sz="2000" dirty="0" err="1"/>
              <a:t>glm</a:t>
            </a:r>
            <a:r>
              <a:rPr lang="en-US" sz="2000" dirty="0"/>
              <a:t> model.</a:t>
            </a:r>
          </a:p>
          <a:p>
            <a:r>
              <a:rPr lang="en-US" sz="2000" dirty="0"/>
              <a:t>Here we show the model summary for one particular model that was tried.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1A7C1-40D2-BD3F-1C61-A3BEDD166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50" y="460375"/>
            <a:ext cx="5305674" cy="6150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7361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1B6F-F398-3325-8D82-55487453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 /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56F10-D96C-8A1B-0C22-43A88D711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tried a number of models with various predictor variables. The model shown on the last tab appears to be the best candidate model.</a:t>
            </a:r>
          </a:p>
          <a:p>
            <a:r>
              <a:rPr lang="en-US" sz="2000" dirty="0"/>
              <a:t>We review the diagnostic plots and show the </a:t>
            </a:r>
            <a:r>
              <a:rPr lang="en-US" sz="2000" dirty="0" err="1"/>
              <a:t>qq</a:t>
            </a:r>
            <a:r>
              <a:rPr lang="en-US" sz="2000" dirty="0"/>
              <a:t>-plot here.</a:t>
            </a:r>
          </a:p>
          <a:p>
            <a:r>
              <a:rPr lang="en-US" sz="2000" dirty="0"/>
              <a:t>Insurance data is very skewed. We modeled the data with a Gamma GLM. The </a:t>
            </a:r>
            <a:r>
              <a:rPr lang="en-US" sz="2000" dirty="0" err="1"/>
              <a:t>qq</a:t>
            </a:r>
            <a:r>
              <a:rPr lang="en-US" sz="2000" dirty="0"/>
              <a:t>-plot even then does not fit the data great, but this might be the best model we can do with this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CA21D-147C-1BCB-7CE1-5743A7BDF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83279"/>
            <a:ext cx="10515600" cy="2885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6924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495B3-2AC1-7A4F-2D6B-C9FADE94F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and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23C88-2358-ECB7-4B7F-1FD17F327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shiny app is located at the git repo here: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adraper1/824_final_project (github.com)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984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353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Data 824 Final Project</vt:lpstr>
      <vt:lpstr>Dataset</vt:lpstr>
      <vt:lpstr>Summary of the Data</vt:lpstr>
      <vt:lpstr>Response Variable</vt:lpstr>
      <vt:lpstr>Sample Variable Plots</vt:lpstr>
      <vt:lpstr>Dynamic Model</vt:lpstr>
      <vt:lpstr>Insight / Conclusion</vt:lpstr>
      <vt:lpstr>Sharing and 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Andy Draper</dc:creator>
  <cp:lastModifiedBy>Andy Draper</cp:lastModifiedBy>
  <cp:revision>1</cp:revision>
  <dcterms:created xsi:type="dcterms:W3CDTF">2024-07-23T03:19:37Z</dcterms:created>
  <dcterms:modified xsi:type="dcterms:W3CDTF">2024-07-24T03:32:45Z</dcterms:modified>
</cp:coreProperties>
</file>