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E24A67-6FD3-4693-A93A-5DCCD7C027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C12777-6BF5-4E6D-B597-35B2AF8DA5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03-09-2022 00:25:30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F98C862-AA0F-4AA4-BB1E-9A7D00F5B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2022-09-02T18:55:31Z</dcterms:created>
  <dcterms:modified xsi:type="dcterms:W3CDTF">2022-09-02T18:55:31Z</dcterms:modified>
</cp:coreProperties>
</file>