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74085D-C9C3-49F9-822F-D3D809C86B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2E1C82-5A38-4F07-BB4F-20171F7095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03-09-2022 00:18:50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" id="2" name="slide2">
            <a:extLst>
              <a:ext uri="{FF2B5EF4-FFF2-40B4-BE49-F238E27FC236}">
                <a16:creationId xmlns:a16="http://schemas.microsoft.com/office/drawing/2014/main" id="{8EEAD1E3-97EB-4F44-8DE4-8F1B0F8A0D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2022-09-02T18:48:50Z</dcterms:created>
  <dcterms:modified xsi:type="dcterms:W3CDTF">2022-09-02T18:48:50Z</dcterms:modified>
</cp:coreProperties>
</file>