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0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3F74085D-C9C3-49F9-822F-D3D809C86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n-IN" sz="7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 Black" panose="020B0A04020102020204" pitchFamily="34" charset="0"/>
              </a:rPr>
              <a:t>Sales Insights Project</a:t>
            </a:r>
            <a:endParaRPr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2" descr="Dashboard 1">
            <a:extLst>
              <a:ext uri="{FF2B5EF4-FFF2-40B4-BE49-F238E27FC236}">
                <a16:creationId xmlns:a16="http://schemas.microsoft.com/office/drawing/2014/main" id="{5E8FA563-DF98-0F48-98EE-87ECE6812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631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2" descr="Profit Dashboard">
            <a:extLst>
              <a:ext uri="{FF2B5EF4-FFF2-40B4-BE49-F238E27FC236}">
                <a16:creationId xmlns:a16="http://schemas.microsoft.com/office/drawing/2014/main" id="{C98299C6-1A90-F4FF-38F8-D62D0E69A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135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Office Theme</vt:lpstr>
      <vt:lpstr>Sales Insights Project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Insights Project</dc:title>
  <dc:creator>Adarsh Trivedi</dc:creator>
  <cp:lastModifiedBy>Adarsh Trivedi</cp:lastModifiedBy>
  <cp:revision>1</cp:revision>
  <dcterms:created xsi:type="dcterms:W3CDTF">2022-09-02T18:48:50Z</dcterms:created>
  <dcterms:modified xsi:type="dcterms:W3CDTF">2022-09-17T16:20:20Z</dcterms:modified>
</cp:coreProperties>
</file>