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1"/>
  </p:sldMasterIdLst>
  <p:sldIdLst>
    <p:sldId id="257" r:id="rId22"/>
    <p:sldId id="256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2.xml"/><Relationship Id="rId28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63E2-50A1-4FD4-8402-0D5829FC3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07CD8-3B86-4463-8698-49A7C26F6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0B99B-2A4D-4B9A-937C-6707D44B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30C8-1E5F-4DB5-8220-C50E9B548E2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4E001-AB99-430C-9A0B-0C641934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E71E-6AA7-4318-A98E-B644F547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F47A-BD5A-4B00-A13C-B2B4C295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0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E5E8-7BF3-4582-A979-2EFFAF49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CF02C-B866-4B7B-934A-DA98F1051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35CE3-48D4-4BB5-A8CC-E306FB51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30C8-1E5F-4DB5-8220-C50E9B548E2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D2062-4D8B-42B0-92C4-C1824645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0A7F1-0961-4FAC-8179-6FE82D40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F47A-BD5A-4B00-A13C-B2B4C295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7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18E83-E3E7-42C7-8086-7FEE83A7C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90A34-6D8D-43A5-9089-FBC9802C3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BD706-7847-4D34-B777-82D7600B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30C8-1E5F-4DB5-8220-C50E9B548E2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630B-D1E2-4773-B687-466E97AD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FAE03-563B-4A6E-826E-8F13C526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F47A-BD5A-4B00-A13C-B2B4C295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5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9EC1-8747-49A8-B500-419844A8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7AFFF-4A50-4C67-83D1-2E5EB19A9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681FF-C70A-435F-9609-3BCE7FB8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30C8-1E5F-4DB5-8220-C50E9B548E2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AAB6B-8B1F-4561-91D4-A6327126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9EDF6-3D8C-4A92-9EC6-D6AEC47B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F47A-BD5A-4B00-A13C-B2B4C295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8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72AA-C397-45A2-858C-224B3249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94935-058D-44E9-BF74-FF0B2216C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0B16B-451E-4705-8DAB-8DB724A4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30C8-1E5F-4DB5-8220-C50E9B548E2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86DCB-9144-45C9-819E-393F29D3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537B3-7C17-403E-9040-DAD5CBEC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F47A-BD5A-4B00-A13C-B2B4C295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6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19B6-B4A7-483C-9700-A471FB25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5FEF-4B49-4218-B56A-B06F506C4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084F1-8015-4369-B5BB-65E833846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08906-C8A5-48FB-8AA1-89EA9866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30C8-1E5F-4DB5-8220-C50E9B548E2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022CA-4E50-4810-86CA-8FF1655E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73E00-32B7-4EA9-AFCD-6F56350E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F47A-BD5A-4B00-A13C-B2B4C295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9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9A3D-3927-46F9-AFDF-DB82D760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16F35-A909-46A3-949B-517B9294D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4D3B2-F2A2-413D-9276-AAB2948ED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38CBF-D6D8-4DE6-80F3-14AD90E4B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C5E15-1378-450F-B290-EB8E43D0F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347A5-D50F-4569-A50A-41A26C85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30C8-1E5F-4DB5-8220-C50E9B548E2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4EBEC-0D76-4D55-9992-96067D2B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5B566-6FB7-4470-AF4E-45A7A4CA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F47A-BD5A-4B00-A13C-B2B4C295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3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4C75-7407-4CD7-AFDB-7857B52C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C9764-2535-4FD5-965F-361FBAEA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30C8-1E5F-4DB5-8220-C50E9B548E2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7F0D1-35C6-469F-A8AE-8C60856C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597F3-DD70-4EF8-B9ED-DC0E6686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F47A-BD5A-4B00-A13C-B2B4C295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0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B57E9C-1865-4948-8B95-F7D8810F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30C8-1E5F-4DB5-8220-C50E9B548E2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E0AFC-B6C0-4885-92AA-B69997A4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1913B-BB7B-4930-BFF0-1DAEC424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F47A-BD5A-4B00-A13C-B2B4C295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FCF9-2C42-4E4A-93F9-C714B427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5D6FB-7494-44A8-8689-4682CC5B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01C87-CE0E-4DD3-A3A1-D9EB5D60F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21972-FE12-4625-8A24-67AF8325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30C8-1E5F-4DB5-8220-C50E9B548E2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F0623-CEE5-4015-80D0-CA4DE5E8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C6BB1-3869-4817-B9F7-2E51EC6E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F47A-BD5A-4B00-A13C-B2B4C295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3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CC8B-4701-49D2-AE57-A8547D6A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072F5-FAED-431A-AFFD-F11B85D9D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78099-7F29-42D2-833E-A03C84B26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C4CE-4F8E-48A5-9A08-E2D9CFAA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30C8-1E5F-4DB5-8220-C50E9B548E2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19BAF-F697-47EC-9526-41EFDC4B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1CEAC-FD94-4E9E-B0D0-629EC06B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F47A-BD5A-4B00-A13C-B2B4C295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0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03D63-8F67-492C-8012-9A11BD63F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5BAA6-FE9F-4AA0-8C67-3579217B9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01A05-963B-46C2-9235-4BAFB95BD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30C8-1E5F-4DB5-8220-C50E9B548E2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6DFD-9CDF-459C-9576-1B92DFE2E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835C3-CF2A-4929-9E63-D2FA4FB05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DF47A-BD5A-4B00-A13C-B2B4C295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8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customXml" Target="../../customXml/item13.xml"/><Relationship Id="rId18" Type="http://schemas.openxmlformats.org/officeDocument/2006/relationships/customXml" Target="../../customXml/item18.xml"/><Relationship Id="rId3" Type="http://schemas.openxmlformats.org/officeDocument/2006/relationships/customXml" Target="../../customXml/item3.xml"/><Relationship Id="rId21" Type="http://schemas.openxmlformats.org/officeDocument/2006/relationships/slideLayout" Target="../slideLayouts/slideLayout6.xml"/><Relationship Id="rId7" Type="http://schemas.openxmlformats.org/officeDocument/2006/relationships/customXml" Target="../../customXml/item7.xml"/><Relationship Id="rId12" Type="http://schemas.openxmlformats.org/officeDocument/2006/relationships/customXml" Target="../../customXml/item12.xml"/><Relationship Id="rId17" Type="http://schemas.openxmlformats.org/officeDocument/2006/relationships/customXml" Target="../../customXml/item17.xml"/><Relationship Id="rId2" Type="http://schemas.openxmlformats.org/officeDocument/2006/relationships/customXml" Target="../../customXml/item2.xml"/><Relationship Id="rId16" Type="http://schemas.openxmlformats.org/officeDocument/2006/relationships/customXml" Target="../../customXml/item16.xml"/><Relationship Id="rId20" Type="http://schemas.openxmlformats.org/officeDocument/2006/relationships/customXml" Target="../../customXml/item20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11" Type="http://schemas.openxmlformats.org/officeDocument/2006/relationships/customXml" Target="../../customXml/item11.xml"/><Relationship Id="rId5" Type="http://schemas.openxmlformats.org/officeDocument/2006/relationships/customXml" Target="../../customXml/item5.xml"/><Relationship Id="rId15" Type="http://schemas.openxmlformats.org/officeDocument/2006/relationships/customXml" Target="../../customXml/item15.xml"/><Relationship Id="rId10" Type="http://schemas.openxmlformats.org/officeDocument/2006/relationships/customXml" Target="../../customXml/item10.xml"/><Relationship Id="rId19" Type="http://schemas.openxmlformats.org/officeDocument/2006/relationships/customXml" Target="../../customXml/item19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9.xml"/><Relationship Id="rId14" Type="http://schemas.openxmlformats.org/officeDocument/2006/relationships/customXml" Target="../../customXml/item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C889-1537-4009-A475-0EFD312E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TOE Chart – </a:t>
            </a:r>
            <a:r>
              <a:rPr lang="en-US" dirty="0" smtClean="0"/>
              <a:t>{</a:t>
            </a:r>
            <a:r>
              <a:rPr lang="en-US" dirty="0" err="1" smtClean="0"/>
              <a:t>CranstonBerries</a:t>
            </a:r>
            <a:r>
              <a:rPr lang="en-US" dirty="0" smtClean="0"/>
              <a:t>}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371530-618F-4EA0-93C7-BDBCB0BF63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924388"/>
              </p:ext>
            </p:extLst>
          </p:nvPr>
        </p:nvGraphicFramePr>
        <p:xfrm>
          <a:off x="838200" y="1825625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9360169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5499107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71887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931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Take sales from either strawberries, blueberries,</a:t>
                      </a:r>
                      <a:r>
                        <a:rPr lang="en-US" baseline="0" dirty="0" smtClean="0"/>
                        <a:t> or raspberries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txt[Straw/Blue/Rasp]Sales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866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take the projected increase for them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txt[Straw/Blue/Rasp]</a:t>
                      </a:r>
                      <a:r>
                        <a:rPr lang="en-US" dirty="0" err="1" smtClean="0"/>
                        <a:t>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09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compute the projected 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lbl</a:t>
                      </a:r>
                      <a:r>
                        <a:rPr lang="en-US" dirty="0" smtClean="0"/>
                        <a:t>[Straw/Blue/Rasp]</a:t>
                      </a:r>
                      <a:r>
                        <a:rPr lang="en-US" dirty="0" err="1" smtClean="0"/>
                        <a:t>ProSales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btnCalc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18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Print the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btnPrint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83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Clear all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btnClear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11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065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82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62F088-157E-468C-AF04-34F20A03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3"/>
            <a:ext cx="10515600" cy="1325563"/>
          </a:xfrm>
        </p:spPr>
        <p:txBody>
          <a:bodyPr/>
          <a:lstStyle/>
          <a:p>
            <a:r>
              <a:rPr lang="en-US" dirty="0"/>
              <a:t>Wireframe – </a:t>
            </a:r>
            <a:r>
              <a:rPr lang="en-US" dirty="0"/>
              <a:t>{</a:t>
            </a:r>
            <a:r>
              <a:rPr lang="en-US" dirty="0" err="1"/>
              <a:t>CranstonBerries</a:t>
            </a:r>
            <a:r>
              <a:rPr lang="en-US" dirty="0"/>
              <a:t>}</a:t>
            </a:r>
            <a:endParaRPr lang="en-US" dirty="0"/>
          </a:p>
        </p:txBody>
      </p:sp>
      <p:grpSp>
        <p:nvGrpSpPr>
          <p:cNvPr id="5" name="Window">
            <a:extLst>
              <a:ext uri="{FF2B5EF4-FFF2-40B4-BE49-F238E27FC236}">
                <a16:creationId xmlns:a16="http://schemas.microsoft.com/office/drawing/2014/main" id="{2F2C83A4-D0C2-432F-AFE9-1C52D6CB989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1311215"/>
            <a:ext cx="5963728" cy="4433978"/>
            <a:chOff x="0" y="0"/>
            <a:chExt cx="9144000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9434FCE-DE4E-49E1-92B7-C5301A09D3B3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357FA89-3219-4680-8DE5-5BEE9E2E0818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517BD-88A2-42FB-9AEC-F57B338A9A73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>
                <a:extLst>
                  <a:ext uri="{FF2B5EF4-FFF2-40B4-BE49-F238E27FC236}">
                    <a16:creationId xmlns:a16="http://schemas.microsoft.com/office/drawing/2014/main" id="{7105BFB3-63C5-4737-8845-0056A2B77FDF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8F2DA523-43FF-4EBD-BC59-3D0D91F8562E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F7CAE431-4C76-4401-BA4E-F0F2044FEC9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" name="Line">
                <a:extLst>
                  <a:ext uri="{FF2B5EF4-FFF2-40B4-BE49-F238E27FC236}">
                    <a16:creationId xmlns:a16="http://schemas.microsoft.com/office/drawing/2014/main" id="{4D18F118-18F4-4DA6-AEAF-73CFFA5B482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10FF1964-BE52-4E75-8509-6F9E5943AC3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96215693-64AE-4EC1-B388-AE12AABD4B0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>
                <a:extLst>
                  <a:ext uri="{FF2B5EF4-FFF2-40B4-BE49-F238E27FC236}">
                    <a16:creationId xmlns:a16="http://schemas.microsoft.com/office/drawing/2014/main" id="{DE3D48EE-3AE6-4981-8A69-404ED317DBA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DAC1FCB-B248-4DD4-BE54-DB8E4052FA57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Content"/>
          <p:cNvSpPr/>
          <p:nvPr>
            <p:custDataLst>
              <p:custData r:id="rId2"/>
            </p:custDataLst>
          </p:nvPr>
        </p:nvSpPr>
        <p:spPr>
          <a:xfrm>
            <a:off x="5933229" y="49228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Calculate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/>
          <p:nvPr>
            <p:custDataLst>
              <p:custData r:id="rId3"/>
            </p:custDataLst>
          </p:nvPr>
        </p:nvSpPr>
        <p:spPr>
          <a:xfrm>
            <a:off x="4433041" y="490696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Print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/>
          <p:cNvSpPr/>
          <p:nvPr>
            <p:custDataLst>
              <p:custData r:id="rId4"/>
            </p:custDataLst>
          </p:nvPr>
        </p:nvSpPr>
        <p:spPr>
          <a:xfrm>
            <a:off x="3069379" y="49228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Clear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5"/>
            </p:custDataLst>
          </p:nvPr>
        </p:nvSpPr>
        <p:spPr>
          <a:xfrm>
            <a:off x="1740641" y="49403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 txBox="1"/>
          <p:nvPr>
            <p:custDataLst>
              <p:custData r:id="rId6"/>
            </p:custDataLst>
          </p:nvPr>
        </p:nvSpPr>
        <p:spPr>
          <a:xfrm>
            <a:off x="3351911" y="1695922"/>
            <a:ext cx="10148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Strawberries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 txBox="1"/>
          <p:nvPr>
            <p:custDataLst>
              <p:custData r:id="rId7"/>
            </p:custDataLst>
          </p:nvPr>
        </p:nvSpPr>
        <p:spPr>
          <a:xfrm>
            <a:off x="4817173" y="1678459"/>
            <a:ext cx="93487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Blueberries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"/>
          <p:cNvSpPr txBox="1"/>
          <p:nvPr>
            <p:custDataLst>
              <p:custData r:id="rId8"/>
            </p:custDataLst>
          </p:nvPr>
        </p:nvSpPr>
        <p:spPr>
          <a:xfrm>
            <a:off x="6404673" y="1695922"/>
            <a:ext cx="96853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Raspberries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/>
          <p:cNvSpPr txBox="1"/>
          <p:nvPr>
            <p:custDataLst>
              <p:custData r:id="rId9"/>
            </p:custDataLst>
          </p:nvPr>
        </p:nvSpPr>
        <p:spPr>
          <a:xfrm>
            <a:off x="1799336" y="2334097"/>
            <a:ext cx="5277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Sales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10"/>
            </p:custDataLst>
          </p:nvPr>
        </p:nvSpPr>
        <p:spPr>
          <a:xfrm>
            <a:off x="1781873" y="2984714"/>
            <a:ext cx="82259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Projected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Increase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/>
          <p:cNvSpPr txBox="1"/>
          <p:nvPr>
            <p:custDataLst>
              <p:custData r:id="rId11"/>
            </p:custDataLst>
          </p:nvPr>
        </p:nvSpPr>
        <p:spPr>
          <a:xfrm>
            <a:off x="1746948" y="3846726"/>
            <a:ext cx="82259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Projected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Sales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ontent"/>
          <p:cNvSpPr/>
          <p:nvPr>
            <p:custDataLst>
              <p:custData r:id="rId12"/>
            </p:custDataLst>
          </p:nvPr>
        </p:nvSpPr>
        <p:spPr>
          <a:xfrm>
            <a:off x="2944362" y="23177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/>
          <p:nvPr>
            <p:custDataLst>
              <p:custData r:id="rId13"/>
            </p:custDataLst>
          </p:nvPr>
        </p:nvSpPr>
        <p:spPr>
          <a:xfrm>
            <a:off x="4496936" y="235267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/>
          <p:nvPr>
            <p:custDataLst>
              <p:custData r:id="rId14"/>
            </p:custDataLst>
          </p:nvPr>
        </p:nvSpPr>
        <p:spPr>
          <a:xfrm>
            <a:off x="5933229" y="23677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/>
          <p:nvPr>
            <p:custDataLst>
              <p:custData r:id="rId15"/>
            </p:custDataLst>
          </p:nvPr>
        </p:nvSpPr>
        <p:spPr>
          <a:xfrm>
            <a:off x="2921388" y="312419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/>
          <p:nvPr>
            <p:custDataLst>
              <p:custData r:id="rId16"/>
            </p:custDataLst>
          </p:nvPr>
        </p:nvSpPr>
        <p:spPr>
          <a:xfrm>
            <a:off x="4319531" y="311952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/>
          <p:cNvSpPr/>
          <p:nvPr>
            <p:custDataLst>
              <p:custData r:id="rId17"/>
            </p:custDataLst>
          </p:nvPr>
        </p:nvSpPr>
        <p:spPr>
          <a:xfrm>
            <a:off x="5933229" y="31189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/>
          <p:nvPr>
            <p:custDataLst>
              <p:custData r:id="rId18"/>
            </p:custDataLst>
          </p:nvPr>
        </p:nvSpPr>
        <p:spPr>
          <a:xfrm>
            <a:off x="5987753" y="39425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/>
          <p:nvPr>
            <p:custDataLst>
              <p:custData r:id="rId19"/>
            </p:custDataLst>
          </p:nvPr>
        </p:nvSpPr>
        <p:spPr>
          <a:xfrm>
            <a:off x="4319531" y="396089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/>
          <p:nvPr>
            <p:custDataLst>
              <p:custData r:id="rId20"/>
            </p:custDataLst>
          </p:nvPr>
        </p:nvSpPr>
        <p:spPr>
          <a:xfrm>
            <a:off x="2847233" y="393703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41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D90FD1-2895-4665-87AE-F8482A8A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– </a:t>
            </a:r>
            <a:r>
              <a:rPr lang="en-US" dirty="0"/>
              <a:t>{</a:t>
            </a:r>
            <a:r>
              <a:rPr lang="en-US" dirty="0" err="1"/>
              <a:t>CranstonBerries</a:t>
            </a:r>
            <a:r>
              <a:rPr lang="en-US" dirty="0"/>
              <a:t>}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21DD7-9C6A-4313-838A-8671E82B6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</a:t>
            </a:r>
            <a:r>
              <a:rPr lang="en-US" dirty="0" err="1" smtClean="0"/>
              <a:t>btnCalc</a:t>
            </a:r>
            <a:r>
              <a:rPr lang="en-US" dirty="0" smtClean="0"/>
              <a:t> pressed</a:t>
            </a:r>
          </a:p>
          <a:p>
            <a:pPr lvl="1"/>
            <a:r>
              <a:rPr lang="en-US" dirty="0" smtClean="0"/>
              <a:t>For Straw/Blue/Rasp</a:t>
            </a:r>
            <a:endParaRPr lang="en-US" dirty="0" smtClean="0"/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txtSales</a:t>
            </a:r>
            <a:r>
              <a:rPr lang="en-US" dirty="0" smtClean="0"/>
              <a:t> * </a:t>
            </a:r>
            <a:r>
              <a:rPr lang="en-US" dirty="0" err="1" smtClean="0"/>
              <a:t>txtInc</a:t>
            </a:r>
            <a:r>
              <a:rPr lang="en-US" dirty="0" smtClean="0"/>
              <a:t>) + </a:t>
            </a:r>
            <a:r>
              <a:rPr lang="en-US" dirty="0" err="1" smtClean="0"/>
              <a:t>txtSales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lblProjSales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When Clear Pressed</a:t>
            </a:r>
          </a:p>
          <a:p>
            <a:pPr lvl="1"/>
            <a:r>
              <a:rPr lang="en-US" dirty="0" smtClean="0"/>
              <a:t>Remove all inputs/outputs from window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When Print Pressed</a:t>
            </a:r>
          </a:p>
          <a:p>
            <a:pPr lvl="1"/>
            <a:r>
              <a:rPr lang="en-US" dirty="0" smtClean="0"/>
              <a:t>Print inputs and outputs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When exit pressed</a:t>
            </a:r>
          </a:p>
          <a:p>
            <a:pPr lvl="1"/>
            <a:r>
              <a:rPr lang="en-US" dirty="0" smtClean="0"/>
              <a:t>Exit program</a:t>
            </a:r>
          </a:p>
        </p:txBody>
      </p:sp>
    </p:spTree>
    <p:extLst>
      <p:ext uri="{BB962C8B-B14F-4D97-AF65-F5344CB8AC3E}">
        <p14:creationId xmlns:p14="http://schemas.microsoft.com/office/powerpoint/2010/main" val="5911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9F6773B4-16E0-4AC6-B988-34053E76713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53A758D-CFCD-422F-8BAB-DAE60A6A698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77A48B6-FC40-4B61-B9D0-0EEF06486F8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005C5BB-2039-478D-B105-EED2D3E6713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2729940-D774-4478-A2CC-5EAED22BBAA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2DA5FC2-5F6D-40F6-9BC5-B784E2794C6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4E24C22-D686-4D52-87F2-3E9DFBB1A24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2757ED9-17B5-4BE7-99CD-79CB1EBBCD6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1DFE124-95A7-4415-94B8-9629DD63B36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3137153-F133-4218-9728-F0E653323FE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D7DDF55-5A93-48CE-97F7-24AA6FF78E8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094A4F9-BAE3-4C96-A873-44C984589BB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0258664F-6983-4236-B9B5-3F60B92B0B6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BABEFC3-5055-404C-B334-20C7C5A227C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71C03D9-F28A-44A2-86F5-4CEB98020C3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C4E7E11-1C01-46EB-8171-0CA37B21AEF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DF6B562-9C06-4F60-A175-D5D2BC4C834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B5E8DEB-2603-4D10-BE31-DDAF0F22956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B90CE58-7B39-4440-9478-FBAD04D7F97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91B4B3E-E889-4521-AE0F-B6497F63CBA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89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TOE Chart – {CranstonBerries}</vt:lpstr>
      <vt:lpstr>Wireframe – {CranstonBerries}</vt:lpstr>
      <vt:lpstr>Pseudocode – {CranstonBerries}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TOE Chart – {Project name here}</dc:title>
  <dc:creator>Roslyn Turner</dc:creator>
  <cp:lastModifiedBy>Image</cp:lastModifiedBy>
  <cp:revision>4</cp:revision>
  <dcterms:created xsi:type="dcterms:W3CDTF">2017-09-18T03:06:37Z</dcterms:created>
  <dcterms:modified xsi:type="dcterms:W3CDTF">2018-10-02T15:11:34Z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