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94660"/>
  </p:normalViewPr>
  <p:slideViewPr>
    <p:cSldViewPr snapToGrid="0">
      <p:cViewPr>
        <p:scale>
          <a:sx n="62" d="100"/>
          <a:sy n="62" d="100"/>
        </p:scale>
        <p:origin x="643" y="3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C0EE531-E545-4C35-9945-DA9F6E34C2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6983" r="10303" b="21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159D60A-68AB-4A55-9DF2-1E586B402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s-ES"/>
              <a:t>Reading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9250DA-2D83-4E04-8C47-052638BC3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1077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1600" b="1" dirty="0"/>
              <a:t>Adrián Cantón Fernández</a:t>
            </a:r>
          </a:p>
          <a:p>
            <a:pPr>
              <a:lnSpc>
                <a:spcPct val="90000"/>
              </a:lnSpc>
            </a:pPr>
            <a:r>
              <a:rPr lang="es-ES" sz="1600" b="1" dirty="0"/>
              <a:t>Daniel Carpio Camacho</a:t>
            </a:r>
          </a:p>
          <a:p>
            <a:pPr>
              <a:lnSpc>
                <a:spcPct val="90000"/>
              </a:lnSpc>
            </a:pPr>
            <a:r>
              <a:rPr lang="es-ES" sz="1600" b="1" dirty="0"/>
              <a:t>Rafael Fresno Aranda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462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3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7B4CB6-17AE-439C-831E-2FFAD7E3C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EBEBEB"/>
                </a:solidFill>
              </a:rPr>
              <a:t>¿Qué es Reading?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2035E1-13E4-4F18-A14C-1647844AF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EBEBEB"/>
                </a:solidFill>
              </a:rPr>
              <a:t>Aplicación web de recomendación de libros con Django</a:t>
            </a:r>
          </a:p>
        </p:txBody>
      </p:sp>
      <p:sp>
        <p:nvSpPr>
          <p:cNvPr id="1029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0" name="Rectangle 138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1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26" name="Picture 2" descr="Resultado de imagen de sistema de recomendacion de libros">
            <a:extLst>
              <a:ext uri="{FF2B5EF4-FFF2-40B4-BE49-F238E27FC236}">
                <a16:creationId xmlns:a16="http://schemas.microsoft.com/office/drawing/2014/main" id="{DBEACA0C-1A05-4D20-853C-516332D52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992" y="2189149"/>
            <a:ext cx="5449889" cy="247969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Rectangle 142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8223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46D78B-A2C4-436B-BAE4-61D9ABE29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EBEBEB"/>
                </a:solidFill>
              </a:rPr>
              <a:t>Tecnologías y uso (I)</a:t>
            </a: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Freeform: Shape 1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D3A210-3C8A-4A88-BD5B-8DADBF27A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10894612" cy="3658689"/>
          </a:xfrm>
        </p:spPr>
        <p:txBody>
          <a:bodyPr>
            <a:normAutofit/>
          </a:bodyPr>
          <a:lstStyle/>
          <a:p>
            <a:r>
              <a:rPr lang="es-ES" dirty="0" err="1"/>
              <a:t>Scrapping</a:t>
            </a:r>
            <a:r>
              <a:rPr lang="es-ES" dirty="0"/>
              <a:t> de la casa del libro – </a:t>
            </a:r>
            <a:r>
              <a:rPr lang="es-ES" dirty="0" err="1"/>
              <a:t>BeautifulSoup</a:t>
            </a:r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5F349D0-58FC-4664-A567-76E00A7E75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88"/>
          <a:stretch/>
        </p:blipFill>
        <p:spPr>
          <a:xfrm>
            <a:off x="932682" y="3106151"/>
            <a:ext cx="10326635" cy="330746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13477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E292BB3-0793-494B-9186-C56F1B64E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1163805"/>
            <a:ext cx="9150807" cy="2768119"/>
          </a:xfrm>
          <a:prstGeom prst="rect">
            <a:avLst/>
          </a:prstGeom>
          <a:effectLst/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55FEA8-714A-41A7-A2E4-EC08A3D3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Tecnologías y uso (II)</a:t>
            </a:r>
          </a:p>
        </p:txBody>
      </p:sp>
    </p:spTree>
    <p:extLst>
      <p:ext uri="{BB962C8B-B14F-4D97-AF65-F5344CB8AC3E}">
        <p14:creationId xmlns:p14="http://schemas.microsoft.com/office/powerpoint/2010/main" val="2641302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0F876-3C2C-485D-ACAA-B8DE51FE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Tecnologías y uso(III)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54701C-F1A8-4D38-A792-9409D263D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Buscador de libros - </a:t>
            </a:r>
            <a:r>
              <a:rPr lang="es-ES" dirty="0" err="1"/>
              <a:t>Whoosh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00386D8-2658-4B9B-8C6E-A550EE19A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3024187"/>
            <a:ext cx="99631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6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45F7DE-A496-45D4-A58F-7533B8EC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s-ES" sz="3200">
                <a:solidFill>
                  <a:srgbClr val="EBEBEB"/>
                </a:solidFill>
              </a:rPr>
              <a:t>Tecnologías y uso(III)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A28EB2-3A74-40A3-BE1A-027659ED7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s-ES" sz="1400">
                <a:solidFill>
                  <a:srgbClr val="FFFFFF"/>
                </a:solidFill>
              </a:rPr>
              <a:t>Sistema de recomendación basado en contenido</a:t>
            </a:r>
          </a:p>
          <a:p>
            <a:endParaRPr lang="es-ES" sz="1400">
              <a:solidFill>
                <a:srgbClr val="FFFFFF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07AF33-A3BF-42F0-B6DD-D5727A2DA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396" y="1143000"/>
            <a:ext cx="8304580" cy="51696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28615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6169A-CC74-40E9-B3DB-40E6FDDF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¿Qué permite hacer Reading?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B63F7F-C8E9-4A2F-A434-779604F9E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Registrarse e iniciar sesión</a:t>
            </a:r>
          </a:p>
          <a:p>
            <a:r>
              <a:rPr lang="es-ES" dirty="0"/>
              <a:t>Ver los libros mejor valorados</a:t>
            </a:r>
          </a:p>
          <a:p>
            <a:r>
              <a:rPr lang="es-ES" dirty="0"/>
              <a:t>Ver todos los libros almacenados</a:t>
            </a:r>
          </a:p>
          <a:p>
            <a:r>
              <a:rPr lang="es-ES" dirty="0"/>
              <a:t>Buscar libros en base a:</a:t>
            </a:r>
          </a:p>
          <a:p>
            <a:pPr lvl="1"/>
            <a:r>
              <a:rPr lang="es-ES" dirty="0"/>
              <a:t>Título</a:t>
            </a:r>
          </a:p>
          <a:p>
            <a:pPr lvl="1"/>
            <a:r>
              <a:rPr lang="es-ES" dirty="0"/>
              <a:t>Autor </a:t>
            </a:r>
          </a:p>
          <a:p>
            <a:pPr lvl="1"/>
            <a:r>
              <a:rPr lang="es-ES" dirty="0"/>
              <a:t>Editorial</a:t>
            </a:r>
          </a:p>
          <a:p>
            <a:pPr lvl="1"/>
            <a:r>
              <a:rPr lang="es-ES" dirty="0"/>
              <a:t>Resumen</a:t>
            </a:r>
          </a:p>
          <a:p>
            <a:r>
              <a:rPr lang="es-ES" dirty="0"/>
              <a:t>Ver libros recomendados</a:t>
            </a:r>
          </a:p>
          <a:p>
            <a:r>
              <a:rPr lang="es-ES" dirty="0"/>
              <a:t>Puntuar</a:t>
            </a:r>
          </a:p>
        </p:txBody>
      </p:sp>
    </p:spTree>
    <p:extLst>
      <p:ext uri="{BB962C8B-B14F-4D97-AF65-F5344CB8AC3E}">
        <p14:creationId xmlns:p14="http://schemas.microsoft.com/office/powerpoint/2010/main" val="49059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B13A0F-7668-40B5-80BC-F7841E353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EEFC892-B996-46C9-9D5D-7F886B632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1688659"/>
            <a:ext cx="6270662" cy="348021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08139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Panorámica</PresentationFormat>
  <Paragraphs>25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Reading</vt:lpstr>
      <vt:lpstr>¿Qué es Reading?</vt:lpstr>
      <vt:lpstr>Tecnologías y uso (I)</vt:lpstr>
      <vt:lpstr>Tecnologías y uso (II)</vt:lpstr>
      <vt:lpstr>Tecnologías y uso(III)</vt:lpstr>
      <vt:lpstr>Tecnologías y uso(III)</vt:lpstr>
      <vt:lpstr>¿Qué permite hacer Reading?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</dc:title>
  <dc:creator>Adrián Cantón</dc:creator>
  <cp:lastModifiedBy>Adrián Cantón</cp:lastModifiedBy>
  <cp:revision>1</cp:revision>
  <dcterms:created xsi:type="dcterms:W3CDTF">2019-01-21T22:15:10Z</dcterms:created>
  <dcterms:modified xsi:type="dcterms:W3CDTF">2019-01-21T22:18:39Z</dcterms:modified>
</cp:coreProperties>
</file>