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>
        <p:scale>
          <a:sx n="77" d="100"/>
          <a:sy n="77" d="100"/>
        </p:scale>
        <p:origin x="-132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C0EE531-E545-4C35-9945-DA9F6E34C2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6983" r="10303" b="21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59D60A-68AB-4A55-9DF2-1E586B402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s-ES"/>
              <a:t>Reading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250DA-2D83-4E04-8C47-052638BC3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07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b="1" dirty="0"/>
              <a:t>Adrián Cantón Fernández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Daniel Carpio Camacho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Rafael Fresno Aranda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6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B4CB6-17AE-439C-831E-2FFAD7E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¿Qué es Reading?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035E1-13E4-4F18-A14C-1647844A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Aplicación web de recomendación de libros con Django</a:t>
            </a:r>
          </a:p>
        </p:txBody>
      </p:sp>
      <p:sp>
        <p:nvSpPr>
          <p:cNvPr id="10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0" name="Rectangle 138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Resultado de imagen de sistema de recomendacion de libros">
            <a:extLst>
              <a:ext uri="{FF2B5EF4-FFF2-40B4-BE49-F238E27FC236}">
                <a16:creationId xmlns:a16="http://schemas.microsoft.com/office/drawing/2014/main" id="{DBEACA0C-1A05-4D20-853C-516332D52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2" y="2189149"/>
            <a:ext cx="5449889" cy="24796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4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22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46D78B-A2C4-436B-BAE4-61D9ABE2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Tecnologías y uso (I)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3A210-3C8A-4A88-BD5B-8DADBF27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10894612" cy="3658689"/>
          </a:xfrm>
        </p:spPr>
        <p:txBody>
          <a:bodyPr>
            <a:normAutofit/>
          </a:bodyPr>
          <a:lstStyle/>
          <a:p>
            <a:r>
              <a:rPr lang="es-ES" dirty="0" err="1"/>
              <a:t>Scrapping</a:t>
            </a:r>
            <a:r>
              <a:rPr lang="es-ES" dirty="0"/>
              <a:t> de la casa del libro – </a:t>
            </a:r>
            <a:r>
              <a:rPr lang="es-ES" dirty="0" err="1"/>
              <a:t>BeautifulSoup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349D0-58FC-4664-A567-76E00A7E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8"/>
          <a:stretch/>
        </p:blipFill>
        <p:spPr>
          <a:xfrm>
            <a:off x="932682" y="3106151"/>
            <a:ext cx="10326635" cy="33074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347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292BB3-0793-494B-9186-C56F1B64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1163805"/>
            <a:ext cx="9150807" cy="2768119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5FEA8-714A-41A7-A2E4-EC08A3D3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Tecnologías y uso (II)</a:t>
            </a:r>
          </a:p>
        </p:txBody>
      </p:sp>
    </p:spTree>
    <p:extLst>
      <p:ext uri="{BB962C8B-B14F-4D97-AF65-F5344CB8AC3E}">
        <p14:creationId xmlns:p14="http://schemas.microsoft.com/office/powerpoint/2010/main" val="264130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0F876-3C2C-485D-ACAA-B8DE51FE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y uso(III)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4701C-F1A8-4D38-A792-9409D263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Buscador de libros - </a:t>
            </a:r>
            <a:r>
              <a:rPr lang="es-ES" dirty="0" err="1"/>
              <a:t>Whoosh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0386D8-2658-4B9B-8C6E-A550EE19A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3024187"/>
            <a:ext cx="99631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6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5F7DE-A496-45D4-A58F-7533B8EC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Tecnologías y uso(III)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28EB2-3A74-40A3-BE1A-027659ED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Sistema de recomendación basado en contenido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65AF3E-8A25-4165-BBA0-9E6ABAA52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70"/>
          <a:stretch/>
        </p:blipFill>
        <p:spPr>
          <a:xfrm>
            <a:off x="5438582" y="571500"/>
            <a:ext cx="5842690" cy="5448269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615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169A-CC74-40E9-B3DB-40E6FDDF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permite hacer Reading?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63F7F-C8E9-4A2F-A434-779604F9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Registrarse e iniciar sesión</a:t>
            </a:r>
          </a:p>
          <a:p>
            <a:r>
              <a:rPr lang="es-ES" dirty="0"/>
              <a:t>Ver los libros mejor valorados</a:t>
            </a:r>
          </a:p>
          <a:p>
            <a:r>
              <a:rPr lang="es-ES" dirty="0"/>
              <a:t>Ver todos los libros almacenados</a:t>
            </a:r>
          </a:p>
          <a:p>
            <a:r>
              <a:rPr lang="es-ES" dirty="0"/>
              <a:t>Buscar libros en base a:</a:t>
            </a:r>
          </a:p>
          <a:p>
            <a:pPr lvl="1"/>
            <a:r>
              <a:rPr lang="es-ES" dirty="0"/>
              <a:t>Título</a:t>
            </a:r>
          </a:p>
          <a:p>
            <a:pPr lvl="1"/>
            <a:r>
              <a:rPr lang="es-ES" dirty="0"/>
              <a:t>Autor </a:t>
            </a:r>
          </a:p>
          <a:p>
            <a:pPr lvl="1"/>
            <a:r>
              <a:rPr lang="es-ES" dirty="0"/>
              <a:t>Editorial</a:t>
            </a:r>
          </a:p>
          <a:p>
            <a:pPr lvl="1"/>
            <a:r>
              <a:rPr lang="es-ES" dirty="0"/>
              <a:t>Resumen</a:t>
            </a:r>
          </a:p>
          <a:p>
            <a:r>
              <a:rPr lang="es-ES" dirty="0"/>
              <a:t>Ver libros recomendados</a:t>
            </a:r>
          </a:p>
          <a:p>
            <a:r>
              <a:rPr lang="es-ES" dirty="0"/>
              <a:t>Puntuar</a:t>
            </a:r>
          </a:p>
        </p:txBody>
      </p:sp>
    </p:spTree>
    <p:extLst>
      <p:ext uri="{BB962C8B-B14F-4D97-AF65-F5344CB8AC3E}">
        <p14:creationId xmlns:p14="http://schemas.microsoft.com/office/powerpoint/2010/main" val="4905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13A0F-7668-40B5-80BC-F7841E35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EEFC892-B996-46C9-9D5D-7F886B63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688659"/>
            <a:ext cx="6270662" cy="34802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8139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Reading</vt:lpstr>
      <vt:lpstr>¿Qué es Reading?</vt:lpstr>
      <vt:lpstr>Tecnologías y uso (I)</vt:lpstr>
      <vt:lpstr>Tecnologías y uso (II)</vt:lpstr>
      <vt:lpstr>Tecnologías y uso(III)</vt:lpstr>
      <vt:lpstr>Tecnologías y uso(III)</vt:lpstr>
      <vt:lpstr>¿Qué permite hacer Reading?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</dc:title>
  <dc:creator>Adrián Cantón</dc:creator>
  <cp:lastModifiedBy>Adrián Cantón</cp:lastModifiedBy>
  <cp:revision>1</cp:revision>
  <dcterms:created xsi:type="dcterms:W3CDTF">2019-01-22T11:35:12Z</dcterms:created>
  <dcterms:modified xsi:type="dcterms:W3CDTF">2019-01-22T11:35:56Z</dcterms:modified>
</cp:coreProperties>
</file>