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594" r:id="rId3"/>
    <p:sldId id="595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smel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CLEAN Code best practices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Naming and Formatting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Variables, Functions, Classes, and Modules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Refactoring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Code Responsibilities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Code Boundaries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Code Smells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Bloaters – huge classes/methods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Object-Orientation Abusers – too many conditionals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Change Preventers – changing once place leads to numerous errors</a:t>
            </a:r>
          </a:p>
          <a:p>
            <a:pPr>
              <a:lnSpc>
                <a:spcPct val="100000"/>
              </a:lnSpc>
            </a:pPr>
            <a:r>
              <a:rPr lang="en-US" sz="2800" dirty="0" err="1"/>
              <a:t>Dispensables</a:t>
            </a:r>
            <a:r>
              <a:rPr lang="en-US" sz="2800" dirty="0"/>
              <a:t> – pointless code and comments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Couplers - excessive coupling between classes</a:t>
            </a:r>
          </a:p>
          <a:p>
            <a:pPr>
              <a:lnSpc>
                <a:spcPct val="100000"/>
              </a:lnSpc>
            </a:pPr>
            <a:r>
              <a:rPr lang="en-US" sz="2800"/>
              <a:t>More information here: </a:t>
            </a:r>
            <a:r>
              <a:rPr lang="en-US" sz="2800">
                <a:hlinkClick r:id="rId2"/>
              </a:rPr>
              <a:t>https://sourcemaking.com/refactoring/smells</a:t>
            </a:r>
            <a:r>
              <a:rPr lang="en-US" sz="2800"/>
              <a:t> 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code smells</a:t>
            </a:r>
          </a:p>
        </p:txBody>
      </p:sp>
    </p:spTree>
    <p:extLst>
      <p:ext uri="{BB962C8B-B14F-4D97-AF65-F5344CB8AC3E}">
        <p14:creationId xmlns:p14="http://schemas.microsoft.com/office/powerpoint/2010/main" val="298150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20541</TotalTime>
  <Words>101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CLEAN Code best practices</vt:lpstr>
      <vt:lpstr>Main concepts</vt:lpstr>
      <vt:lpstr>Common code smells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1665</cp:revision>
  <dcterms:created xsi:type="dcterms:W3CDTF">2017-03-28T09:08:48Z</dcterms:created>
  <dcterms:modified xsi:type="dcterms:W3CDTF">2020-10-04T08:38:05Z</dcterms:modified>
</cp:coreProperties>
</file>