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594" r:id="rId3"/>
    <p:sldId id="387" r:id="rId4"/>
    <p:sldId id="595" r:id="rId5"/>
    <p:sldId id="576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>
      <p:cViewPr varScale="1">
        <p:scale>
          <a:sx n="117" d="100"/>
          <a:sy n="117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Database Indexes Made Simple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Clustering data means to store consecutively stored data closely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it requires fewer IO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Indexes help us with that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We just need to include all the columns from a single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will result in an index-only scan (without touching the original table)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Such technique can improve performance enormously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this tool aggressively because it requires a lot more memory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slows down CRUD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add it as a last resort for slow performing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SQL Server uses a clustered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want to fine-tune the performance of your table, you can delete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is an advanced approach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</p:spTree>
    <p:extLst>
      <p:ext uri="{BB962C8B-B14F-4D97-AF65-F5344CB8AC3E}">
        <p14:creationId xmlns:p14="http://schemas.microsoft.com/office/powerpoint/2010/main" val="257701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Indexes can degenerate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huge myth is that an index needs to be rebuilt often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after a while it can become degenerated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not true!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keeps the tree balance – always!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Rebuilding the index may reduce the number of leaf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will reduce the memory footprint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not its depth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Optimization by rebuilding is 0-2% which is not that much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myths</a:t>
            </a:r>
          </a:p>
        </p:txBody>
      </p:sp>
    </p:spTree>
    <p:extLst>
      <p:ext uri="{BB962C8B-B14F-4D97-AF65-F5344CB8AC3E}">
        <p14:creationId xmlns:p14="http://schemas.microsoft.com/office/powerpoint/2010/main" val="410766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Selective Columns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a myth that you need to put the most selective column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not true!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part is the column order in the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put the most selective column of the 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queries which do not filter on it will have to scan through the selective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your queries when designing your indexes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not your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myths</a:t>
            </a:r>
          </a:p>
        </p:txBody>
      </p:sp>
    </p:spTree>
    <p:extLst>
      <p:ext uri="{BB962C8B-B14F-4D97-AF65-F5344CB8AC3E}">
        <p14:creationId xmlns:p14="http://schemas.microsoft.com/office/powerpoint/2010/main" val="17158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analyze the execution plan sometimes it may not be</a:t>
            </a:r>
            <a:br>
              <a:rPr lang="en-US" dirty="0"/>
            </a:br>
            <a:r>
              <a:rPr lang="en-US" dirty="0"/>
              <a:t>obvious that the index can be improved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the predicates used in the index scans or seeks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see a </a:t>
            </a:r>
            <a:r>
              <a:rPr lang="en-US" b="1" dirty="0"/>
              <a:t>WHERE</a:t>
            </a:r>
            <a:r>
              <a:rPr lang="en-US" dirty="0"/>
              <a:t> clause in your index, it means that it searches </a:t>
            </a:r>
            <a:br>
              <a:rPr lang="en-US" dirty="0"/>
            </a:br>
            <a:r>
              <a:rPr lang="en-US" dirty="0"/>
              <a:t>through the index, without using the actual tree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may happen, if your query uses two columns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your index has key columns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/>
              <a:t>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query needs to search through the Z column index to find the searched 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improve the performance up to two times, if you reorder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Z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21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JOIN Operation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Sorting and Grouping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Clustering Data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800" dirty="0"/>
              <a:t>Indexing Myths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Index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/>
              <a:t>JOIN </a:t>
            </a:r>
            <a:r>
              <a:rPr lang="en-US" dirty="0"/>
              <a:t>operation processes only two tables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more tables are included, intermediate results are calculated first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possible </a:t>
            </a:r>
            <a:r>
              <a:rPr lang="en-US" b="1" dirty="0"/>
              <a:t>JOIN</a:t>
            </a:r>
            <a:r>
              <a:rPr lang="en-US" dirty="0"/>
              <a:t> algorithms: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Nested Loops – considered anti-pattern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Works with small sets of data in SQL 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need for optimizations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Join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Loads the candidate queries into a hash table, which can be probed </a:t>
            </a:r>
            <a:br>
              <a:rPr lang="en-US" dirty="0"/>
            </a:br>
            <a:r>
              <a:rPr lang="en-US" dirty="0"/>
              <a:t>quickly for each row from the other side of the join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Superior algorithm in many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Merge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Combines two sorted lists like a zipper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Expensive if the tables are not already sorted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need for optimizations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hash join can be optimized with indexes only if there is an independent </a:t>
            </a:r>
            <a:r>
              <a:rPr lang="en-US" b="1" dirty="0"/>
              <a:t>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which does not include the </a:t>
            </a:r>
            <a:r>
              <a:rPr lang="en-US" b="1" dirty="0"/>
              <a:t>JOIN</a:t>
            </a:r>
            <a:r>
              <a:rPr lang="en-US" dirty="0"/>
              <a:t> conditions 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Salary</a:t>
            </a:r>
            <a:r>
              <a:rPr lang="en-US" dirty="0"/>
              <a:t> column is not part of the JOIN condition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Adding an index on it is a good idea when we have a lot of data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reduce the hash table size by specifying the columns you need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 JOIN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212659C-07F2-4AF4-AA97-017E2A5421DF}"/>
              </a:ext>
            </a:extLst>
          </p:cNvPr>
          <p:cNvSpPr>
            <a:spLocks noGrp="1"/>
          </p:cNvSpPr>
          <p:nvPr/>
        </p:nvSpPr>
        <p:spPr>
          <a:xfrm>
            <a:off x="1342417" y="3136875"/>
            <a:ext cx="950399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*</a:t>
            </a:r>
          </a:p>
          <a:p>
            <a:r>
              <a:rPr lang="en-US" sz="1800" dirty="0"/>
              <a:t>FROM Employees e</a:t>
            </a:r>
          </a:p>
          <a:p>
            <a:r>
              <a:rPr lang="en-US" sz="1800" dirty="0"/>
              <a:t>JOIN Departments d ON </a:t>
            </a:r>
            <a:r>
              <a:rPr lang="en-US" sz="1800" dirty="0" err="1"/>
              <a:t>e.DepartmentID</a:t>
            </a:r>
            <a:r>
              <a:rPr lang="en-US" sz="1800" dirty="0"/>
              <a:t> = </a:t>
            </a:r>
            <a:r>
              <a:rPr lang="en-US" sz="1800" dirty="0" err="1"/>
              <a:t>d.DepartmentID</a:t>
            </a:r>
            <a:endParaRPr lang="en-US" sz="1800" dirty="0"/>
          </a:p>
          <a:p>
            <a:r>
              <a:rPr lang="en-US" sz="1800" dirty="0"/>
              <a:t>WHERE </a:t>
            </a:r>
            <a:r>
              <a:rPr lang="en-US" sz="1800" dirty="0" err="1"/>
              <a:t>e.Salary</a:t>
            </a:r>
            <a:r>
              <a:rPr lang="en-US" sz="1800" dirty="0"/>
              <a:t> &gt; 10000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706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Sorting is a very intensive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cannot be pipelined because the whole input should be read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an output is generated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a problem for larger data sets</a:t>
            </a:r>
          </a:p>
          <a:p>
            <a:pPr>
              <a:lnSpc>
                <a:spcPct val="100000"/>
              </a:lnSpc>
            </a:pPr>
            <a:r>
              <a:rPr lang="en-US" dirty="0"/>
              <a:t>An index represents an already sorted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we can use indexes to avoid the sort operation in an </a:t>
            </a:r>
            <a:r>
              <a:rPr lang="en-US" b="1" dirty="0"/>
              <a:t>ORDER BY </a:t>
            </a:r>
            <a:r>
              <a:rPr lang="en-US" dirty="0"/>
              <a:t>clause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just need to add an index with the correct sort order on the </a:t>
            </a:r>
            <a:r>
              <a:rPr lang="en-US" b="1" dirty="0"/>
              <a:t>ORDER BY </a:t>
            </a:r>
            <a:r>
              <a:rPr lang="en-US" dirty="0"/>
              <a:t>column(s)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that SQL Server’s optimizer may still decide to execute </a:t>
            </a:r>
            <a:br>
              <a:rPr lang="en-US" dirty="0"/>
            </a:br>
            <a:r>
              <a:rPr lang="en-US" dirty="0"/>
              <a:t>a full explicit sort if it is more cost efficient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the table data is small or there is a filter predicate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873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Databases can read indexes in both directions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 sort order does not matter that much</a:t>
            </a:r>
          </a:p>
          <a:p>
            <a:pPr>
              <a:lnSpc>
                <a:spcPct val="100000"/>
              </a:lnSpc>
            </a:pPr>
            <a:r>
              <a:rPr lang="en-US" dirty="0"/>
              <a:t>But when you have multiple sort columns, the index needs to be</a:t>
            </a:r>
            <a:br>
              <a:rPr lang="en-US" dirty="0"/>
            </a:br>
            <a:r>
              <a:rPr lang="en-US" dirty="0"/>
              <a:t>in the same direction or in the exact opposite one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have an ascending index on two columns, this query will not be optimized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the correct index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AND DESCENDING Sorting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1E50E06-7510-4D74-9895-1BEE83172451}"/>
              </a:ext>
            </a:extLst>
          </p:cNvPr>
          <p:cNvSpPr>
            <a:spLocks noGrp="1"/>
          </p:cNvSpPr>
          <p:nvPr/>
        </p:nvSpPr>
        <p:spPr>
          <a:xfrm>
            <a:off x="1342417" y="4012714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FirstName,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FROM Employees e</a:t>
            </a:r>
          </a:p>
          <a:p>
            <a:r>
              <a:rPr lang="en-US" sz="1800" dirty="0"/>
              <a:t>ORDER BY </a:t>
            </a:r>
            <a:r>
              <a:rPr lang="en-US" sz="1800" dirty="0" err="1"/>
              <a:t>e.HireDate</a:t>
            </a:r>
            <a:r>
              <a:rPr lang="en-US" sz="1800" dirty="0"/>
              <a:t> ASC, </a:t>
            </a:r>
            <a:r>
              <a:rPr lang="en-US" sz="1800" dirty="0" err="1"/>
              <a:t>e.Salary</a:t>
            </a:r>
            <a:r>
              <a:rPr lang="en-US" sz="1800" dirty="0"/>
              <a:t> DESC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780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SQL databases use two entirely different grouping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Hashing – uses a hast table to aggregate the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Sort/Group – first sorts by the grouping key, then aggregates them</a:t>
            </a:r>
          </a:p>
          <a:p>
            <a:pPr>
              <a:lnSpc>
                <a:spcPct val="100000"/>
              </a:lnSpc>
            </a:pPr>
            <a:r>
              <a:rPr lang="en-US" dirty="0"/>
              <a:t>Both algorithms are not executed in a pipelined manner</a:t>
            </a:r>
          </a:p>
          <a:p>
            <a:pPr>
              <a:lnSpc>
                <a:spcPct val="100000"/>
              </a:lnSpc>
            </a:pPr>
            <a:r>
              <a:rPr lang="en-US" dirty="0"/>
              <a:t>The Sort/Group algorithm can use an index to avoid explicit sorting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same principles for the </a:t>
            </a:r>
            <a:r>
              <a:rPr lang="en-US" b="1" dirty="0"/>
              <a:t>GROUP BY </a:t>
            </a:r>
            <a:r>
              <a:rPr lang="en-US" dirty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as the </a:t>
            </a:r>
            <a:r>
              <a:rPr lang="en-US" b="1" dirty="0"/>
              <a:t>ORDER BY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thinking about the sort order as it does not matter in the grouping operation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26766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Updating data is done by the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DELETE </a:t>
            </a:r>
            <a:r>
              <a:rPr lang="en-US" dirty="0"/>
              <a:t>commands</a:t>
            </a:r>
          </a:p>
          <a:p>
            <a:pPr>
              <a:lnSpc>
                <a:spcPct val="100000"/>
              </a:lnSpc>
            </a:pPr>
            <a:r>
              <a:rPr lang="en-US" dirty="0"/>
              <a:t>Inserting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indexes the table has, the slower inserting data will be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needs to keep the index order and the tree balanced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index makes the greatest difference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avoid redundant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common practice is to drop the indexes temporarily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While inserting large amounts of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these indexes are not needed by any other SQL queries in the meantime</a:t>
            </a:r>
          </a:p>
          <a:p>
            <a:pPr>
              <a:lnSpc>
                <a:spcPct val="100000"/>
              </a:lnSpc>
            </a:pPr>
            <a:r>
              <a:rPr lang="en-US" dirty="0"/>
              <a:t>Updating data is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columns are part of an index,</a:t>
            </a:r>
            <a:br>
              <a:rPr lang="en-US" dirty="0"/>
            </a:br>
            <a:r>
              <a:rPr lang="en-US" dirty="0"/>
              <a:t>the performance will suffer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8C28D-6BFF-4025-8336-BC422C44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00" y="2533650"/>
            <a:ext cx="24765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Deleting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DELETE</a:t>
            </a:r>
            <a:r>
              <a:rPr lang="en-US" dirty="0"/>
              <a:t> statement has a </a:t>
            </a:r>
            <a:r>
              <a:rPr lang="en-US" b="1" dirty="0"/>
              <a:t>WHERE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it can greatly benefit from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Deleting and entry means it needs to be found first and then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have an index, the finding will be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deleting will be slow (because of the tree balancing)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b="1" dirty="0"/>
              <a:t>DELETE </a:t>
            </a:r>
            <a:r>
              <a:rPr lang="en-US" dirty="0"/>
              <a:t>statement without an index makes sense</a:t>
            </a:r>
            <a:br>
              <a:rPr lang="en-US" dirty="0"/>
            </a:br>
            <a:r>
              <a:rPr lang="en-US" dirty="0"/>
              <a:t>only when the query returns a large part of the table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Because it needs to rebalance the tree for each row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Check your </a:t>
            </a:r>
            <a:r>
              <a:rPr lang="en-US" b="1" dirty="0"/>
              <a:t>ORM</a:t>
            </a:r>
            <a:r>
              <a:rPr lang="en-US" dirty="0"/>
              <a:t> for these </a:t>
            </a:r>
            <a:r>
              <a:rPr lang="en-US" b="1" dirty="0"/>
              <a:t>CRUD</a:t>
            </a:r>
            <a:r>
              <a:rPr lang="en-US" dirty="0"/>
              <a:t> scenarios!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</p:spTree>
    <p:extLst>
      <p:ext uri="{BB962C8B-B14F-4D97-AF65-F5344CB8AC3E}">
        <p14:creationId xmlns:p14="http://schemas.microsoft.com/office/powerpoint/2010/main" val="70440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20955</TotalTime>
  <Words>1119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Wingdings</vt:lpstr>
      <vt:lpstr>Circuit</vt:lpstr>
      <vt:lpstr>Database Indexes Made Simple</vt:lpstr>
      <vt:lpstr>What Are We Going To COVER</vt:lpstr>
      <vt:lpstr>The JOIN Operation</vt:lpstr>
      <vt:lpstr>The HASH JOIN</vt:lpstr>
      <vt:lpstr>Sorting</vt:lpstr>
      <vt:lpstr>ASCENDING AND DESCENDING Sorting</vt:lpstr>
      <vt:lpstr>Grouping</vt:lpstr>
      <vt:lpstr>UPDATING DATA</vt:lpstr>
      <vt:lpstr>UPDATING DATA</vt:lpstr>
      <vt:lpstr>CLUSTERING DATA</vt:lpstr>
      <vt:lpstr>Indexing myths</vt:lpstr>
      <vt:lpstr>Indexing myths</vt:lpstr>
      <vt:lpstr>Index performance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1714</cp:revision>
  <dcterms:created xsi:type="dcterms:W3CDTF">2017-03-28T09:08:48Z</dcterms:created>
  <dcterms:modified xsi:type="dcterms:W3CDTF">2020-08-31T14:41:34Z</dcterms:modified>
</cp:coreProperties>
</file>