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7" r:id="rId2"/>
    <p:sldId id="616" r:id="rId3"/>
    <p:sldId id="657" r:id="rId4"/>
    <p:sldId id="684" r:id="rId5"/>
    <p:sldId id="703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97" r:id="rId19"/>
    <p:sldId id="698" r:id="rId20"/>
    <p:sldId id="699" r:id="rId21"/>
    <p:sldId id="700" r:id="rId22"/>
    <p:sldId id="702" r:id="rId23"/>
    <p:sldId id="704" r:id="rId24"/>
    <p:sldId id="705" r:id="rId25"/>
    <p:sldId id="706" r:id="rId26"/>
    <p:sldId id="707" r:id="rId27"/>
    <p:sldId id="70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mapping-routing-fiel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install-elasticsearch.html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20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01/app/dev_tools" TargetMode="External"/><Relationship Id="rId2" Type="http://schemas.openxmlformats.org/officeDocument/2006/relationships/hyperlink" Target="https://www.elastic.co/downloads/kiban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Elastic Search Essentials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typical SQL database: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</a:t>
            </a:r>
            <a:r>
              <a:rPr lang="bg-BG" sz="3600" dirty="0"/>
              <a:t> </a:t>
            </a:r>
            <a:r>
              <a:rPr lang="en-US" sz="3600" dirty="0"/>
              <a:t>Schemas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8FE6A-D6E8-468D-808F-114C740B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52" y="2819400"/>
            <a:ext cx="9269119" cy="3305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80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it is translated to Elastic Search schemas: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</a:t>
            </a:r>
            <a:r>
              <a:rPr lang="bg-BG" sz="3600" dirty="0"/>
              <a:t> </a:t>
            </a:r>
            <a:r>
              <a:rPr lang="en-US" sz="3600" dirty="0"/>
              <a:t>Schemas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634AB-9FDC-4C66-922B-D1E69647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64" y="2895600"/>
            <a:ext cx="4862495" cy="2724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77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Explaining the terms: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Index – “</a:t>
            </a:r>
            <a:r>
              <a:rPr lang="en-US" b="1" dirty="0" err="1"/>
              <a:t>my_blog</a:t>
            </a:r>
            <a:r>
              <a:rPr lang="en-US" dirty="0"/>
              <a:t>” in the URL – we want to create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Mappings – instead of the word “schema”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– instead of a table – we define the schema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Properties – these are like the columns in a typical database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property has a type – integer, string,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“id” field, as it is generated automatically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4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all indexes: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create an index: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commands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9B52B-0CE5-481F-88C7-635EBD1C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762158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/_cat/indices</a:t>
            </a:r>
            <a:endParaRPr lang="en-US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272B08-BCBE-4EF6-B790-1AE3B347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72027"/>
            <a:ext cx="762158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PUT /my_blog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"mappings":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"properties":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"post_text": { "type": "text" }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74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an index schema: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Insert a document: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Basic search for documents: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commands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9B52B-0CE5-481F-88C7-635EBD1C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762158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my_blog/_mapping</a:t>
            </a:r>
            <a:endParaRPr lang="en-US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BAAAF70-804B-49C4-9CA8-86350438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9" y="3563670"/>
            <a:ext cx="762158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my_blog/_doc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"post_text": "Hello from Code It Up!"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 POST my_blog/_doc/1 for custom ID system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A6ED4F7-4EA7-4747-8EDF-BB0A8F805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8" y="5548758"/>
            <a:ext cx="76215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my_blog/_doc/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{id}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my_blog/_search?q=post_text:awesome</a:t>
            </a:r>
          </a:p>
        </p:txBody>
      </p:sp>
    </p:spTree>
    <p:extLst>
      <p:ext uri="{BB962C8B-B14F-4D97-AF65-F5344CB8AC3E}">
        <p14:creationId xmlns:p14="http://schemas.microsoft.com/office/powerpoint/2010/main" val="4846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Text: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common type, like varchar in SQL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Use it to store any collection 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Boolean - "true" or "false"</a:t>
            </a:r>
          </a:p>
          <a:p>
            <a:pPr>
              <a:lnSpc>
                <a:spcPct val="100000"/>
              </a:lnSpc>
            </a:pPr>
            <a:r>
              <a:rPr lang="en-US" dirty="0"/>
              <a:t>Numbers – "float", "double", "short", "long", "integer", etc. (like in Java)</a:t>
            </a:r>
          </a:p>
          <a:p>
            <a:pPr>
              <a:lnSpc>
                <a:spcPct val="100000"/>
              </a:lnSpc>
            </a:pPr>
            <a:r>
              <a:rPr lang="en-US" dirty="0"/>
              <a:t>Dates – stored in UTC by default</a:t>
            </a:r>
          </a:p>
          <a:p>
            <a:pPr>
              <a:lnSpc>
                <a:spcPct val="100000"/>
              </a:lnSpc>
            </a:pPr>
            <a:r>
              <a:rPr lang="en-US" dirty="0"/>
              <a:t>Binary – image or blob data, stored in base64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indexed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5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settings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CE798-6204-4693-8ED6-36F4DEAB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07" y="2097088"/>
            <a:ext cx="4406009" cy="2881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78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Default Data storage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7A463-33F6-4917-BD6C-D6142076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2097088"/>
            <a:ext cx="7006265" cy="4041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71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Typical Data 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7014E-87F4-49EB-8169-6C886DA8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63" y="2097915"/>
            <a:ext cx="6101274" cy="4141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48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Indexing data without storing 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2E4E7-BEA7-4B6C-B469-A63E2C50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000" y="2097088"/>
            <a:ext cx="2488823" cy="4076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48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Elastic search</a:t>
            </a:r>
          </a:p>
        </p:txBody>
      </p:sp>
    </p:spTree>
    <p:extLst>
      <p:ext uri="{BB962C8B-B14F-4D97-AF65-F5344CB8AC3E}">
        <p14:creationId xmlns:p14="http://schemas.microsoft.com/office/powerpoint/2010/main" val="9996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ROUTING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7EF82-FD92-4CF8-8717-650DF84D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91" y="2097088"/>
            <a:ext cx="7106642" cy="3477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26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default, if you use </a:t>
            </a:r>
            <a:r>
              <a:rPr lang="en-US" dirty="0" err="1"/>
              <a:t>sharding</a:t>
            </a:r>
            <a:r>
              <a:rPr lang="en-US" dirty="0"/>
              <a:t>, Elastic search will separate the documents</a:t>
            </a:r>
            <a:br>
              <a:rPr lang="en-US" dirty="0"/>
            </a:br>
            <a:r>
              <a:rPr lang="en-US" dirty="0"/>
              <a:t>by their ID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override that to optimize the performance of future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you may tell Elastic Search to store the data for a single user</a:t>
            </a:r>
            <a:br>
              <a:rPr lang="en-US" dirty="0"/>
            </a:br>
            <a:r>
              <a:rPr lang="en-US" dirty="0"/>
              <a:t>in a single shard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queries for this specific user will be as fast as possible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More information available here: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https://www.elastic.co/guide/en/elasticsearch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/reference/current/mapping-routing-field.html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Routing</a:t>
            </a:r>
          </a:p>
        </p:txBody>
      </p:sp>
    </p:spTree>
    <p:extLst>
      <p:ext uri="{BB962C8B-B14F-4D97-AF65-F5344CB8AC3E}">
        <p14:creationId xmlns:p14="http://schemas.microsoft.com/office/powerpoint/2010/main" val="35702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Querying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211911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Elastic Search has its own Domain Specific Language (DSL)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Results are returned sorted by score (relevance)</a:t>
            </a:r>
          </a:p>
          <a:p>
            <a:pPr>
              <a:lnSpc>
                <a:spcPct val="100000"/>
              </a:lnSpc>
            </a:pPr>
            <a:r>
              <a:rPr lang="en-US" dirty="0"/>
              <a:t>Instead of: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write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DSL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3F5186-578B-4047-879D-814A8058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86" y="3536090"/>
            <a:ext cx="762158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my_blog/_search?q=post_text:awesome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3ECFBAD-957F-43E2-948C-3E5F8B73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86" y="4460617"/>
            <a:ext cx="7621587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my_blog/_search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"query":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"match": { "post_text": "cat"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61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match</a:t>
            </a:r>
            <a:r>
              <a:rPr lang="en-US" dirty="0"/>
              <a:t>" search for at least one word in the phrase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"</a:t>
            </a:r>
            <a:r>
              <a:rPr lang="en-US" b="1" dirty="0"/>
              <a:t>cute cats</a:t>
            </a:r>
            <a:r>
              <a:rPr lang="en-US" dirty="0"/>
              <a:t>" will match "</a:t>
            </a:r>
            <a:r>
              <a:rPr lang="en-US" b="1" dirty="0"/>
              <a:t>cats are cool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 err="1"/>
              <a:t>match_phrase</a:t>
            </a:r>
            <a:r>
              <a:rPr lang="en-US" dirty="0"/>
              <a:t>" will match the exact sequence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more predictable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highlight</a:t>
            </a:r>
            <a:r>
              <a:rPr lang="en-US" dirty="0"/>
              <a:t>" will return highlighted HTML with emphasized matches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 err="1"/>
              <a:t>aggs</a:t>
            </a:r>
            <a:r>
              <a:rPr lang="en-US" dirty="0"/>
              <a:t>" are very powerful aggregations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here: </a:t>
            </a:r>
            <a:r>
              <a:rPr lang="en-US" dirty="0">
                <a:hlinkClick r:id="rId2"/>
              </a:rPr>
              <a:t>https://www.elastic.co/guide/en/elasticsearch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/reference/current/search-aggregations.html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DSL</a:t>
            </a:r>
          </a:p>
        </p:txBody>
      </p:sp>
    </p:spTree>
    <p:extLst>
      <p:ext uri="{BB962C8B-B14F-4D97-AF65-F5344CB8AC3E}">
        <p14:creationId xmlns:p14="http://schemas.microsoft.com/office/powerpoint/2010/main" val="192815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Filters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DAC1D-7B5C-48A1-9337-F703FB37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41" y="2097088"/>
            <a:ext cx="3926117" cy="3732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17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Elastic Search tokenizes each string and stores in which document it appears</a:t>
            </a:r>
          </a:p>
          <a:p>
            <a:pPr>
              <a:lnSpc>
                <a:spcPct val="100000"/>
              </a:lnSpc>
            </a:pPr>
            <a:r>
              <a:rPr lang="en-US" dirty="0"/>
              <a:t>It uses analyzers to convert these strings to tokens (terms)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 filter – removes HTML, converts "1" to "one",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Tokenizers – break the string by whitespace, period, comma,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 filter – removes words like "and" or "the"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a lot of built-in analyzers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– general purpose analyzer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Whitespace – breaks up by whitespace only, useful for computer code or logs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– break up by everything that is not a number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Unanalyzed – it will be inserted as is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elastic search analyses texts</a:t>
            </a:r>
          </a:p>
        </p:txBody>
      </p:sp>
    </p:spTree>
    <p:extLst>
      <p:ext uri="{BB962C8B-B14F-4D97-AF65-F5344CB8AC3E}">
        <p14:creationId xmlns:p14="http://schemas.microsoft.com/office/powerpoint/2010/main" val="400112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Working with </a:t>
            </a:r>
            <a:r>
              <a:rPr lang="en-US" dirty="0" err="1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NoSQL distributed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document-based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 not require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 not require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 not use popular query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Started in 2010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8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Elastic Search?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Speed – index millions of documents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Relevancy – apply scoring to documents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Statistics – see trends in the data</a:t>
            </a:r>
          </a:p>
          <a:p>
            <a:pPr>
              <a:lnSpc>
                <a:spcPct val="100000"/>
              </a:lnSpc>
            </a:pPr>
            <a:r>
              <a:rPr lang="en-US" dirty="0"/>
              <a:t>Where to use Elastic Search?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search among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analytics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Documents with many different attributes</a:t>
            </a:r>
            <a:br>
              <a:rPr lang="en-US" dirty="0"/>
            </a:br>
            <a:r>
              <a:rPr lang="en-US" dirty="0"/>
              <a:t>with unpredictable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Logging &amp; Log Analysis </a:t>
            </a:r>
          </a:p>
          <a:p>
            <a:pPr>
              <a:lnSpc>
                <a:spcPct val="100000"/>
              </a:lnSpc>
            </a:pPr>
            <a:r>
              <a:rPr lang="en-US" dirty="0"/>
              <a:t>Combing Public Data</a:t>
            </a:r>
          </a:p>
          <a:p>
            <a:pPr>
              <a:lnSpc>
                <a:spcPct val="100000"/>
              </a:lnSpc>
            </a:pPr>
            <a:r>
              <a:rPr lang="en-US" dirty="0"/>
              <a:t>Metrics</a:t>
            </a:r>
          </a:p>
          <a:p>
            <a:pPr>
              <a:lnSpc>
                <a:spcPct val="100000"/>
              </a:lnSpc>
            </a:pPr>
            <a:r>
              <a:rPr lang="en-US" dirty="0"/>
              <a:t>Full-Text Search</a:t>
            </a:r>
          </a:p>
          <a:p>
            <a:pPr>
              <a:lnSpc>
                <a:spcPct val="100000"/>
              </a:lnSpc>
            </a:pPr>
            <a:r>
              <a:rPr lang="en-US" dirty="0"/>
              <a:t>Data Visualization (with Kibana)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Top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1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Documents – instead of 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schema less</a:t>
            </a:r>
          </a:p>
          <a:p>
            <a:pPr>
              <a:lnSpc>
                <a:spcPct val="100000"/>
              </a:lnSpc>
            </a:pPr>
            <a:r>
              <a:rPr lang="en-US" dirty="0"/>
              <a:t>Documents are stored in indexes </a:t>
            </a:r>
          </a:p>
          <a:p>
            <a:pPr>
              <a:lnSpc>
                <a:spcPct val="100000"/>
              </a:lnSpc>
            </a:pPr>
            <a:r>
              <a:rPr lang="en-US" dirty="0"/>
              <a:t>Indexes are stored across multiple shards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Logical way to separate the data into multiple chunks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chunks can be stored in separate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Shards are stored in one or more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nodes are easily scalable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Elastic search concepts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811CC-764B-47AE-9029-23FFD48B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745" y="1884799"/>
            <a:ext cx="3046666" cy="3088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0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https://www.elastic.co/downloads/elasticsearch</a:t>
            </a:r>
            <a:r>
              <a:rPr lang="en-US" dirty="0"/>
              <a:t> and download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guide: </a:t>
            </a:r>
            <a:r>
              <a:rPr lang="en-US" dirty="0">
                <a:hlinkClick r:id="rId3"/>
              </a:rPr>
              <a:t>https://www.elastic.co/guide/en/elasticsearch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/reference/current/install-elasticsearch.html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Go to the installation folder it configure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edit the </a:t>
            </a:r>
            <a:r>
              <a:rPr lang="en-US" b="1" dirty="0" err="1"/>
              <a:t>elasticsearch.yml</a:t>
            </a:r>
            <a:r>
              <a:rPr lang="en-US" b="1" dirty="0"/>
              <a:t> </a:t>
            </a:r>
            <a:r>
              <a:rPr lang="en-US" dirty="0"/>
              <a:t>file in the </a:t>
            </a:r>
            <a:r>
              <a:rPr lang="en-US" b="1" dirty="0"/>
              <a:t>config</a:t>
            </a:r>
            <a:r>
              <a:rPr lang="en-US" dirty="0"/>
              <a:t> folder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Uncomment and edit the cluster name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Uncomment and edit the node name</a:t>
            </a:r>
          </a:p>
          <a:p>
            <a:pPr>
              <a:lnSpc>
                <a:spcPct val="100000"/>
              </a:lnSpc>
            </a:pPr>
            <a:r>
              <a:rPr lang="en-US" dirty="0"/>
              <a:t>Turn Elastic Search on</a:t>
            </a:r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dirty="0">
                <a:hlinkClick r:id="rId4"/>
              </a:rPr>
              <a:t>http://localhost:9200</a:t>
            </a:r>
            <a:r>
              <a:rPr lang="en-US" dirty="0"/>
              <a:t> to validate Elastic Search is up and running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elastic search</a:t>
            </a:r>
          </a:p>
        </p:txBody>
      </p:sp>
    </p:spTree>
    <p:extLst>
      <p:ext uri="{BB962C8B-B14F-4D97-AF65-F5344CB8AC3E}">
        <p14:creationId xmlns:p14="http://schemas.microsoft.com/office/powerpoint/2010/main" val="167701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Elastic Search has a rich plugin ecosystem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Kibana: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here: </a:t>
            </a:r>
            <a:r>
              <a:rPr lang="en-US" dirty="0">
                <a:hlinkClick r:id="rId2"/>
              </a:rPr>
              <a:t>https://www.elastic.co/downloads/kibana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Web-based overview and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installation – go to </a:t>
            </a:r>
            <a:r>
              <a:rPr lang="en-US" dirty="0">
                <a:hlinkClick r:id="rId3"/>
              </a:rPr>
              <a:t>http://localhost:5601/app/dev_tools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 Docker image, if you are using containers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</a:t>
            </a:r>
            <a:r>
              <a:rPr lang="en-US"/>
              <a:t>search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6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types &amp; index options</a:t>
            </a:r>
          </a:p>
        </p:txBody>
      </p:sp>
    </p:spTree>
    <p:extLst>
      <p:ext uri="{BB962C8B-B14F-4D97-AF65-F5344CB8AC3E}">
        <p14:creationId xmlns:p14="http://schemas.microsoft.com/office/powerpoint/2010/main" val="40724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28423</TotalTime>
  <Words>1089</Words>
  <Application>Microsoft Office PowerPoint</Application>
  <PresentationFormat>Widescreen</PresentationFormat>
  <Paragraphs>175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Tw Cen MT</vt:lpstr>
      <vt:lpstr>Circuit</vt:lpstr>
      <vt:lpstr>Elastic Search Essentials</vt:lpstr>
      <vt:lpstr>What is Elastic search</vt:lpstr>
      <vt:lpstr>Elastic search</vt:lpstr>
      <vt:lpstr>Using Elastic search</vt:lpstr>
      <vt:lpstr>Elastic search Top use cases</vt:lpstr>
      <vt:lpstr>Elastic search concepts</vt:lpstr>
      <vt:lpstr>Installing elastic search</vt:lpstr>
      <vt:lpstr>elastic search Plugins</vt:lpstr>
      <vt:lpstr>Data types &amp; index options</vt:lpstr>
      <vt:lpstr>Elastic search Schemas</vt:lpstr>
      <vt:lpstr>Elastic search Schemas</vt:lpstr>
      <vt:lpstr>Using Elastic search</vt:lpstr>
      <vt:lpstr>Elastic search commands</vt:lpstr>
      <vt:lpstr>Elastic search commands</vt:lpstr>
      <vt:lpstr>Elastic search data types</vt:lpstr>
      <vt:lpstr>Elastic search settings</vt:lpstr>
      <vt:lpstr>Elastic search Default Data storage</vt:lpstr>
      <vt:lpstr>Elastic search Typical Data storage</vt:lpstr>
      <vt:lpstr>Indexing data without storing it</vt:lpstr>
      <vt:lpstr>Elastic Search ROUTING</vt:lpstr>
      <vt:lpstr>Elastic Search Routing</vt:lpstr>
      <vt:lpstr>Querying and analysis</vt:lpstr>
      <vt:lpstr>Elastic Search DSL</vt:lpstr>
      <vt:lpstr>Elastic Search DSL</vt:lpstr>
      <vt:lpstr>Elastic Search Filters</vt:lpstr>
      <vt:lpstr>How elastic search analyses texts</vt:lpstr>
      <vt:lpstr>Working with .net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2220</cp:revision>
  <dcterms:created xsi:type="dcterms:W3CDTF">2017-03-28T09:08:48Z</dcterms:created>
  <dcterms:modified xsi:type="dcterms:W3CDTF">2021-03-01T10:50:46Z</dcterms:modified>
</cp:coreProperties>
</file>