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594" r:id="rId3"/>
    <p:sldId id="851" r:id="rId4"/>
    <p:sldId id="853" r:id="rId5"/>
    <p:sldId id="857" r:id="rId6"/>
    <p:sldId id="859" r:id="rId7"/>
    <p:sldId id="854" r:id="rId8"/>
    <p:sldId id="855" r:id="rId9"/>
    <p:sldId id="856" r:id="rId10"/>
    <p:sldId id="852" r:id="rId11"/>
    <p:sldId id="860" r:id="rId12"/>
    <p:sldId id="858" r:id="rId13"/>
    <p:sldId id="8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ggly.com/blog/30-best-practices-logging-sca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lastic.co/blog/logstash_lesson_elasticsearch_map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Elastic Search with </a:t>
            </a:r>
            <a:r>
              <a:rPr lang="en-US" dirty="0" err="1">
                <a:solidFill>
                  <a:schemeClr val="tx1"/>
                </a:solidFill>
              </a:rPr>
              <a:t>.net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Create index pattern to visualize data</a:t>
            </a:r>
          </a:p>
          <a:p>
            <a:pPr lvl="1"/>
            <a:r>
              <a:rPr lang="en-US" dirty="0"/>
              <a:t>Fill the index name and the timestamp</a:t>
            </a:r>
          </a:p>
          <a:p>
            <a:r>
              <a:rPr lang="en-US" dirty="0"/>
              <a:t>Go to discover and validate the logs</a:t>
            </a:r>
          </a:p>
          <a:p>
            <a:r>
              <a:rPr lang="en-US" dirty="0"/>
              <a:t>Kibana is a very powerful tool</a:t>
            </a:r>
          </a:p>
          <a:p>
            <a:pPr lvl="1"/>
            <a:r>
              <a:rPr lang="en-US" dirty="0"/>
              <a:t>And it is worth a lesson on its own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kibana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1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 not </a:t>
            </a:r>
            <a:r>
              <a:rPr lang="en-US" dirty="0" err="1"/>
              <a:t>overlog</a:t>
            </a:r>
            <a:r>
              <a:rPr lang="en-US" dirty="0"/>
              <a:t> in your code</a:t>
            </a:r>
          </a:p>
          <a:p>
            <a:pPr lvl="1"/>
            <a:r>
              <a:rPr lang="en-US" dirty="0"/>
              <a:t>Add action filters to reduce the "ugliness"</a:t>
            </a:r>
          </a:p>
          <a:p>
            <a:r>
              <a:rPr lang="en-US" dirty="0"/>
              <a:t>Don’t let logging block your application</a:t>
            </a:r>
          </a:p>
          <a:p>
            <a:r>
              <a:rPr lang="en-US" dirty="0"/>
              <a:t>Store logs outside your data center</a:t>
            </a:r>
          </a:p>
          <a:p>
            <a:r>
              <a:rPr lang="en-US" dirty="0"/>
              <a:t>Set up common searches, dashboards, and alerts for your team</a:t>
            </a:r>
          </a:p>
          <a:p>
            <a:r>
              <a:rPr lang="en-US" dirty="0"/>
              <a:t>Use correlation ID in microservices environment</a:t>
            </a:r>
          </a:p>
          <a:p>
            <a:r>
              <a:rPr lang="en-US" dirty="0"/>
              <a:t>More available here:</a:t>
            </a:r>
          </a:p>
          <a:p>
            <a:pPr lvl="1"/>
            <a:r>
              <a:rPr lang="en-US" dirty="0">
                <a:hlinkClick r:id="rId2"/>
              </a:rPr>
              <a:t>https://www.loggly.com/blog/30-best-practices-logging-scale/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3148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Install NEST and configure it in the global services: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AEAD7-FB7D-4D63-B0C6-E0A84233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2360159"/>
            <a:ext cx="9986508" cy="37964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var connectionString = configuration.GetValue&lt;string&gt;("ElasticSearchConnection");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var indexName = typeof(TModel).Name.ToLower();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var node = new Uri(connectionString);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var settings = new ConnectionSettings(node)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.DefaultMappingFor&lt;TModel&gt;(s =&gt; s.IndexName(indexName));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var client = new ElasticClient(settings);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client.Indices.Create(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indexName,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index =&gt; index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    .Map&lt;TModel&gt;(p =&gt; p.AutoMap()));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services.AddSingleton&lt;IElasticClient&gt;(client);</a:t>
            </a:r>
          </a:p>
        </p:txBody>
      </p:sp>
    </p:spTree>
    <p:extLst>
      <p:ext uri="{BB962C8B-B14F-4D97-AF65-F5344CB8AC3E}">
        <p14:creationId xmlns:p14="http://schemas.microsoft.com/office/powerpoint/2010/main" val="103121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Create a full text search service and use it: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AEAD7-FB7D-4D63-B0C6-E0A84233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2360159"/>
            <a:ext cx="9986508" cy="4146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public Task Index&lt;TDocument&gt;(TDocument value) </a:t>
            </a:r>
            <a:r>
              <a:rPr lang="bg-BG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where TDocument : class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=&gt; this.elasticClient.IndexDocumentAsync(value);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public async Task&lt;IEnumerable&lt;TDocument&gt;&gt; Query&lt;TDocument&gt;(Expression&lt;Func&lt;TDocument, object&gt;&gt; field,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string query) where TDocument : class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var result = await this.elasticClient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    .SearchAsync&lt;TDocument&gt;(s =&gt; 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        .Query(q =&gt; q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            .MatchPhrase(m =&gt; m.Field(field)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            .Query(query))));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    return result.Documents;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anose="020B0604020202020204" pitchFamily="34" charset="0"/>
              <a:buNone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2687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Logging &amp; Log Analysis </a:t>
            </a:r>
          </a:p>
          <a:p>
            <a:pPr>
              <a:lnSpc>
                <a:spcPct val="100000"/>
              </a:lnSpc>
            </a:pPr>
            <a:r>
              <a:rPr lang="en-US" dirty="0"/>
              <a:t>Combing Public Data</a:t>
            </a:r>
          </a:p>
          <a:p>
            <a:pPr>
              <a:lnSpc>
                <a:spcPct val="100000"/>
              </a:lnSpc>
            </a:pPr>
            <a:r>
              <a:rPr lang="en-US" dirty="0"/>
              <a:t>Metrics</a:t>
            </a:r>
          </a:p>
          <a:p>
            <a:pPr>
              <a:lnSpc>
                <a:spcPct val="100000"/>
              </a:lnSpc>
            </a:pPr>
            <a:r>
              <a:rPr lang="en-US" dirty="0"/>
              <a:t>Full-Text Search</a:t>
            </a:r>
          </a:p>
          <a:p>
            <a:pPr>
              <a:lnSpc>
                <a:spcPct val="100000"/>
              </a:lnSpc>
            </a:pPr>
            <a:r>
              <a:rPr lang="en-US" dirty="0"/>
              <a:t>Data Visualization (with Kibana)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usages of elastic search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We need more than Elasticsearch</a:t>
            </a:r>
          </a:p>
          <a:p>
            <a:r>
              <a:rPr lang="en-US" dirty="0"/>
              <a:t>We need the ELK stack + </a:t>
            </a:r>
            <a:r>
              <a:rPr lang="en-US" dirty="0" err="1"/>
              <a:t>Serilog</a:t>
            </a:r>
            <a:endParaRPr lang="en-US" dirty="0"/>
          </a:p>
          <a:p>
            <a:pPr lvl="1"/>
            <a:r>
              <a:rPr lang="en-US" dirty="0"/>
              <a:t>Elasticsearch – indexes the logs</a:t>
            </a:r>
          </a:p>
          <a:p>
            <a:pPr lvl="1"/>
            <a:r>
              <a:rPr lang="en-US" dirty="0"/>
              <a:t>Logstash – aggregates logs</a:t>
            </a:r>
          </a:p>
          <a:p>
            <a:pPr lvl="1"/>
            <a:r>
              <a:rPr lang="en-US" dirty="0"/>
              <a:t>Kibana – log visualization 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.NET logger </a:t>
            </a:r>
            <a:endParaRPr lang="bg-BG" dirty="0"/>
          </a:p>
          <a:p>
            <a:pPr lvl="1"/>
            <a:r>
              <a:rPr lang="en-US" dirty="0"/>
              <a:t>You install the above with Docker or manually</a:t>
            </a:r>
            <a:endParaRPr lang="bg-BG" dirty="0"/>
          </a:p>
          <a:p>
            <a:pPr lvl="2"/>
            <a:r>
              <a:rPr lang="en-US" dirty="0"/>
              <a:t>And configure the IPs but for demo purposes, we are going to use local host</a:t>
            </a:r>
          </a:p>
          <a:p>
            <a:pPr lvl="2"/>
            <a:r>
              <a:rPr lang="en-US" dirty="0"/>
              <a:t>You may want to </a:t>
            </a:r>
            <a:r>
              <a:rPr lang="en-US"/>
              <a:t>configure Logstash </a:t>
            </a:r>
            <a:r>
              <a:rPr lang="en-US" dirty="0"/>
              <a:t>filters:</a:t>
            </a:r>
          </a:p>
          <a:p>
            <a:pPr lvl="3"/>
            <a:r>
              <a:rPr lang="en-US" dirty="0">
                <a:hlinkClick r:id="rId2"/>
              </a:rPr>
              <a:t>https://www.elastic.co/blog/logstash_lesson_elasticsearch_mapping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and log analytics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8AC42C21-B080-443B-A82F-361B14A7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73" y="1805701"/>
            <a:ext cx="3505638" cy="2558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3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and log analytics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4F1797C7-8D37-4C1D-A73D-E3F4459C0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56" y="2097088"/>
            <a:ext cx="5807112" cy="3799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5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4F6E3-E7FC-4ADC-A885-D47D85410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04988"/>
            <a:ext cx="9986508" cy="49201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input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http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host =&gt; "localhost"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port =&gt; 28080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codec =&gt; json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output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elasticsearch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hosts =&gt; "localhost:9200"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index =&gt; "carrental-logs"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document_type =&gt; "log"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stdout {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1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4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Filters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4F6E3-E7FC-4ADC-A885-D47D85410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04988"/>
            <a:ext cx="9986508" cy="2931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filter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split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field =&gt; "events"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target =&gt; "e"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mutate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    remove_field =&gt; ["events", "headers"]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1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1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4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05700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 err="1"/>
              <a:t>Serilog.AspNetCore</a:t>
            </a:r>
            <a:endParaRPr lang="en-US" dirty="0"/>
          </a:p>
          <a:p>
            <a:r>
              <a:rPr lang="en-US" dirty="0" err="1"/>
              <a:t>Serilog.Settings.Configuration</a:t>
            </a:r>
            <a:endParaRPr lang="en-US" dirty="0"/>
          </a:p>
          <a:p>
            <a:r>
              <a:rPr lang="en-US" dirty="0" err="1"/>
              <a:t>Serilog.Sinks.Async</a:t>
            </a:r>
            <a:endParaRPr lang="en-US" dirty="0"/>
          </a:p>
          <a:p>
            <a:r>
              <a:rPr lang="en-US" dirty="0" err="1"/>
              <a:t>Serilog.Sinks.Http</a:t>
            </a:r>
            <a:endParaRPr lang="en-US" dirty="0"/>
          </a:p>
          <a:p>
            <a:r>
              <a:rPr lang="en-US" dirty="0" err="1"/>
              <a:t>Serilog.Sinks.File</a:t>
            </a:r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21751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4F6E3-E7FC-4ADC-A885-D47D85410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04988"/>
            <a:ext cx="9986508" cy="4603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static class CarRentalHost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static void Start&lt;TStartup&gt;(string[] args = null) where TStartup : class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args ??= Array.Empty&lt;string&gt;();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600" b="1" i="1" noProof="1">
                <a:latin typeface="Consolas" pitchFamily="49" charset="0"/>
                <a:cs typeface="Consolas" pitchFamily="49" charset="0"/>
              </a:rPr>
              <a:t>Preferably use Environment.GetEnvironmentVariable("MY_VARIABLE");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Log.Logger = new LoggerConfiguration()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.Enrich.FromLogContext()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.WriteTo.Http("</a:t>
            </a:r>
            <a:r>
              <a:rPr lang="en-US" sz="1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host.docker.internal:28080")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.CreateLogger();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i="1" noProof="1">
                <a:latin typeface="Consolas" pitchFamily="49" charset="0"/>
                <a:cs typeface="Consolas" pitchFamily="49" charset="0"/>
              </a:rPr>
              <a:t>// Continues to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246952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4F6E3-E7FC-4ADC-A885-D47D85410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04988"/>
            <a:ext cx="9986508" cy="4603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i="1" noProof="1">
                <a:latin typeface="Consolas" pitchFamily="49" charset="0"/>
                <a:cs typeface="Consolas" pitchFamily="49" charset="0"/>
              </a:rPr>
              <a:t>// …continues from the previous slide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Host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.CreateDefaultBuilder(args)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.UseSerilog()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.ConfigureWebHostDefaults(webBuilder =&gt; webBuilder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.UseStartup&lt;TStartup&gt;())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.Build()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.Run();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b="1" i="1" noProof="1">
                <a:latin typeface="Consolas" pitchFamily="49" charset="0"/>
                <a:cs typeface="Consolas" pitchFamily="49" charset="0"/>
              </a:rPr>
              <a:t>// You can add UseSerilogRequestLogging in the application builder</a:t>
            </a:r>
          </a:p>
        </p:txBody>
      </p:sp>
    </p:spTree>
    <p:extLst>
      <p:ext uri="{BB962C8B-B14F-4D97-AF65-F5344CB8AC3E}">
        <p14:creationId xmlns:p14="http://schemas.microsoft.com/office/powerpoint/2010/main" val="3447737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47213</TotalTime>
  <Words>736</Words>
  <Application>Microsoft Office PowerPoint</Application>
  <PresentationFormat>Widescreen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Tw Cen MT</vt:lpstr>
      <vt:lpstr>Circuit</vt:lpstr>
      <vt:lpstr>Elastic Search with .net</vt:lpstr>
      <vt:lpstr>Main usages of elastic search</vt:lpstr>
      <vt:lpstr>Logging and log analytics</vt:lpstr>
      <vt:lpstr>Logging and log analytics</vt:lpstr>
      <vt:lpstr>Logstash configuration</vt:lpstr>
      <vt:lpstr>Logstash Filters Example</vt:lpstr>
      <vt:lpstr>Serilog packages</vt:lpstr>
      <vt:lpstr>Serilog Configuration</vt:lpstr>
      <vt:lpstr>Serilog Configuration</vt:lpstr>
      <vt:lpstr>Configure kibana</vt:lpstr>
      <vt:lpstr>Logging best practices</vt:lpstr>
      <vt:lpstr>Full-text search</vt:lpstr>
      <vt:lpstr>Full-text search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2158</cp:revision>
  <dcterms:created xsi:type="dcterms:W3CDTF">2017-03-28T09:08:48Z</dcterms:created>
  <dcterms:modified xsi:type="dcterms:W3CDTF">2021-03-29T14:03:35Z</dcterms:modified>
</cp:coreProperties>
</file>