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257" r:id="rId2"/>
    <p:sldId id="594" r:id="rId3"/>
    <p:sldId id="851" r:id="rId4"/>
    <p:sldId id="853" r:id="rId5"/>
    <p:sldId id="854" r:id="rId6"/>
    <p:sldId id="855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8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471C-5CEB-41C5-B26F-30EBC0FE28CB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3D755-76CD-42F0-8D5E-2EA7AF43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77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34B6E3E-06F4-4326-ABDB-61EE022A2F5F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5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9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46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845316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66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39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78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16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45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099451"/>
            <a:ext cx="3188443" cy="58976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07437"/>
            <a:ext cx="3188444" cy="4974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4988589"/>
            <a:ext cx="3188443" cy="4420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73830"/>
            <a:ext cx="3188443" cy="40510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17301"/>
            <a:ext cx="3188443" cy="3681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411563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4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5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1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6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9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2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0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B6E3E-06F4-4326-ABDB-61EE022A2F5F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0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815389" y="2044187"/>
            <a:ext cx="8831285" cy="147635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Working with Images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In a Web Server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E4CA122-3730-4B78-BAC8-8C7588E38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581" y="5157312"/>
            <a:ext cx="1445617" cy="105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415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05700"/>
            <a:ext cx="11696797" cy="5458202"/>
          </a:xfrm>
        </p:spPr>
        <p:txBody>
          <a:bodyPr>
            <a:normAutofit/>
          </a:bodyPr>
          <a:lstStyle/>
          <a:p>
            <a:r>
              <a:rPr lang="en-US" dirty="0"/>
              <a:t>Image uploading – restricting request size</a:t>
            </a:r>
          </a:p>
          <a:p>
            <a:r>
              <a:rPr lang="en-US" dirty="0"/>
              <a:t>Image processing</a:t>
            </a:r>
          </a:p>
          <a:p>
            <a:pPr lvl="1"/>
            <a:r>
              <a:rPr lang="en-US" dirty="0"/>
              <a:t>Using streams, using </a:t>
            </a:r>
            <a:r>
              <a:rPr lang="en-US" dirty="0" err="1"/>
              <a:t>ImageSharp</a:t>
            </a:r>
            <a:r>
              <a:rPr lang="en-US" dirty="0"/>
              <a:t>, asynchronous processing (scopes), multiple results (+ original)</a:t>
            </a:r>
          </a:p>
          <a:p>
            <a:r>
              <a:rPr lang="en-US" dirty="0"/>
              <a:t>Storing images in a database – using queries and streams</a:t>
            </a:r>
          </a:p>
          <a:p>
            <a:pPr lvl="1"/>
            <a:r>
              <a:rPr lang="en-US" dirty="0"/>
              <a:t>Id or GUID naming</a:t>
            </a:r>
          </a:p>
          <a:p>
            <a:r>
              <a:rPr lang="en-US" dirty="0"/>
              <a:t>Storing images in the file system – manual organization</a:t>
            </a:r>
          </a:p>
          <a:p>
            <a:r>
              <a:rPr lang="en-US" dirty="0"/>
              <a:t>Retrieving images – multiple results, applying headers, base64?</a:t>
            </a:r>
          </a:p>
          <a:p>
            <a:r>
              <a:rPr lang="en-US" dirty="0"/>
              <a:t>Storing images externally in the cloud?</a:t>
            </a:r>
          </a:p>
          <a:p>
            <a:endParaRPr lang="en-US" dirty="0"/>
          </a:p>
          <a:p>
            <a:endParaRPr lang="en-US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noProof="1"/>
          </a:p>
          <a:p>
            <a:pPr marL="0" indent="0">
              <a:buNone/>
            </a:pPr>
            <a:endParaRPr lang="en-US" sz="2800" noProof="1"/>
          </a:p>
          <a:p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Going To COVER</a:t>
            </a:r>
          </a:p>
        </p:txBody>
      </p:sp>
    </p:spTree>
    <p:extLst>
      <p:ext uri="{BB962C8B-B14F-4D97-AF65-F5344CB8AC3E}">
        <p14:creationId xmlns:p14="http://schemas.microsoft.com/office/powerpoint/2010/main" val="3976307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Helper code - Processing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3CA93B-EB57-412A-932F-D3610885A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579" y="1962817"/>
            <a:ext cx="9447666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var width = image.Width;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var height = image.Height;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if (width &gt; resizeWidth)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height = (int)((double)resizeWidth / width * height);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width = resizeWidth;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image.Mutate(i =&gt; i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.Resize(new Size(width, height)));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await using var memoryStream = new MemoryStream();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await image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.SaveAsJpegAsync(memoryStream, new JpegEncoder { Quality = 75 });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return memoryStream.ToArray();</a:t>
            </a:r>
            <a:endParaRPr lang="en-US" sz="1600" b="1" i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725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Helper code – Stream from database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3CA93B-EB57-412A-932F-D3610885A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579" y="1962817"/>
            <a:ext cx="9447666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var data = dbContext.Database;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var dbConnection = (SqlConnection)data.GetDbConnection();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var command = new SqlCommand(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$"SELECT {size}Content FROM ImagesData WHERE Id = @id;",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dbConnection);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command.Parameters.Add(new SqlParameter("@id", id));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dbConnection.Open();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var reader = await command.ExecuteReaderAsync();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Stream result = null;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if (reader.HasRows)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while (reader.Read()) result = reader.GetStream(0);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reader.Close();</a:t>
            </a:r>
            <a:endParaRPr lang="en-US" sz="1600" b="1" i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74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Helper code – Response headers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3CA93B-EB57-412A-932F-D3610885A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579" y="1962817"/>
            <a:ext cx="9447666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var headers = this.Response.GetTypedHeaders();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headers.CacheControl = new CacheControlHeaderValue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Public = true,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MaxAge = TimeSpan.FromDays(30)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headers.Expires = new DateTimeOffset(DateTime.UtcNow.AddDays(30));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return this.File(image, "image/jpeg");</a:t>
            </a:r>
            <a:endParaRPr lang="en-US" sz="1600" b="1" i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554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Helper code – storing to files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3CA93B-EB57-412A-932F-D3610885A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579" y="1962817"/>
            <a:ext cx="9447666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var id = Guid.NewGuid();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var path = $"/images/{totalImages % 1000}/";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var name = $"{id}.jpg";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var storagePath = Path.Combine(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Directory.GetCurrentDirectory(), $"wwwroot{path}".Replace("/", "\\"));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if (!Directory.Exists(storagePath))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Directory.CreateDirectory(storagePath);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await this.SaveImage(originalImage,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$"Original_{name}", storagePath, originalImage.Width);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await this.SaveImage(originalImage,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$"Fullscreen_{name}", storagePath, FullScreenWidth);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await this.SaveImage(originalImage,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$"Thumbnail_{name}", storagePath, ThumbnailWidth);</a:t>
            </a:r>
          </a:p>
        </p:txBody>
      </p:sp>
    </p:spTree>
    <p:extLst>
      <p:ext uri="{BB962C8B-B14F-4D97-AF65-F5344CB8AC3E}">
        <p14:creationId xmlns:p14="http://schemas.microsoft.com/office/powerpoint/2010/main" val="663662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5933097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26194</TotalTime>
  <Words>488</Words>
  <Application>Microsoft Office PowerPoint</Application>
  <PresentationFormat>Widescreen</PresentationFormat>
  <Paragraphs>93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Consolas</vt:lpstr>
      <vt:lpstr>Tw Cen MT</vt:lpstr>
      <vt:lpstr>Circuit</vt:lpstr>
      <vt:lpstr>Working with Images  In a Web Server</vt:lpstr>
      <vt:lpstr>What Are We Going To COVER</vt:lpstr>
      <vt:lpstr>Helper code - Processing</vt:lpstr>
      <vt:lpstr>Helper code – Stream from database</vt:lpstr>
      <vt:lpstr>Helper code – Response headers</vt:lpstr>
      <vt:lpstr>Helper code – storing to files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</dc:title>
  <dc:creator>Ivaylo Kenov</dc:creator>
  <cp:lastModifiedBy>Ivaylo Kenov</cp:lastModifiedBy>
  <cp:revision>2152</cp:revision>
  <dcterms:created xsi:type="dcterms:W3CDTF">2017-03-28T09:08:48Z</dcterms:created>
  <dcterms:modified xsi:type="dcterms:W3CDTF">2020-11-29T17:59:31Z</dcterms:modified>
</cp:coreProperties>
</file>