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87" r:id="rId3"/>
    <p:sldId id="388" r:id="rId4"/>
    <p:sldId id="389" r:id="rId5"/>
    <p:sldId id="39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tmetrix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OPTIMIZING Web Applications for Performance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Your bottleneck may be one of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Poor database design – consider redesigning it by adding another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 SQL query – analyze the execution plan and add indexes, if appropriate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much data – consider archiving the outdated data that is rarely used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Move the outdated data to another table</a:t>
            </a:r>
            <a:r>
              <a:rPr lang="bg-BG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 ORM operations – consider writing your own SQL query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change the ORM settings (for example, untracked entities in read-only queries)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may not be using the ORM correctly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Consider precompiled queries and </a:t>
            </a:r>
            <a:r>
              <a:rPr lang="en-US" b="1" dirty="0" err="1"/>
              <a:t>DbContext</a:t>
            </a:r>
            <a:r>
              <a:rPr lang="en-US" dirty="0"/>
              <a:t> pooling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Frequently used queries by too many users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Cache the data in memory or by using an external provider like Redis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Response cache is also an option, if the logic supports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Even a 1-minute cache will improve the performance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 careful with data updates though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Back-end optimizations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Your bottleneck may be one of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operations – servers are asynchronous by nature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Avoid locking or blocking to use the CPUs optimally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Returning </a:t>
            </a:r>
            <a:r>
              <a:rPr lang="en-US" b="1" dirty="0" err="1"/>
              <a:t>IEnumerable</a:t>
            </a:r>
            <a:r>
              <a:rPr lang="en-US" dirty="0"/>
              <a:t> from actions is also blocking the serializer – use </a:t>
            </a:r>
            <a:r>
              <a:rPr lang="en-US" b="1" dirty="0" err="1"/>
              <a:t>ToList</a:t>
            </a:r>
            <a:r>
              <a:rPr lang="en-US" dirty="0"/>
              <a:t> or </a:t>
            </a:r>
            <a:r>
              <a:rPr lang="en-US" b="1" dirty="0" err="1"/>
              <a:t>ToListAsync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To many network roundtrips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Always try to fetch all the data you need in a single call 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Consider all optimizations on the “hot path”</a:t>
            </a:r>
          </a:p>
          <a:p>
            <a:pPr>
              <a:lnSpc>
                <a:spcPct val="100000"/>
              </a:lnSpc>
            </a:pPr>
            <a:r>
              <a:rPr lang="en-US" dirty="0"/>
              <a:t>Add response compression to minimize network traffic</a:t>
            </a:r>
          </a:p>
          <a:p>
            <a:pPr>
              <a:lnSpc>
                <a:spcPct val="100000"/>
              </a:lnSpc>
            </a:pPr>
            <a:r>
              <a:rPr lang="en-US" dirty="0"/>
              <a:t>Minimize exceptions – they should be rare and “exceptional”</a:t>
            </a:r>
          </a:p>
          <a:p>
            <a:pPr>
              <a:lnSpc>
                <a:spcPct val="100000"/>
              </a:lnSpc>
            </a:pPr>
            <a:r>
              <a:rPr lang="en-US" dirty="0"/>
              <a:t>Keep long-running tasks outside of the HTTP pipeline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Consider garbage collection and large objects (use streams)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Back-end optimizations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20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Images are huge, they probably need optimization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should be scaled (or used in sprites)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you display one image multiple times – resize it and store different versions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using a CDN to give your server some breathing room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Optimize the images by reducing the quality a bit or use a lossless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image dimensions in the HTML to reduce the browser rendering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Use browser caching – set appropriate headers for static assets</a:t>
            </a:r>
          </a:p>
          <a:p>
            <a:pPr>
              <a:lnSpc>
                <a:spcPct val="100000"/>
              </a:lnSpc>
            </a:pPr>
            <a:r>
              <a:rPr lang="en-US" dirty="0"/>
              <a:t>Minify and bundle JavaScript and CSS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it for each page, do not include styles and scripts you do not need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put CSS at the top of the page and JavaScript at the bottom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have small CSS or JS files – inline them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Front-end optimizations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2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Advanced FE optimizations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 DNS resolving by serving everything from a less domains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cookie-free domains for assets that do not need cookies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GET for AJAX requests to combine headers and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fewer HTTP requests, if possible (combine different assets)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put too many things in cookies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example, if you use cookie-based </a:t>
            </a:r>
            <a:r>
              <a:rPr lang="en-US" b="1" dirty="0" err="1"/>
              <a:t>TempData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Use tools to analyze your site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https://gtmetrix.com/</a:t>
            </a:r>
            <a:r>
              <a:rPr lang="en-US" dirty="0"/>
              <a:t> is a good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keep in mind their server location!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Front-end optimizations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469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20888</TotalTime>
  <Words>494</Words>
  <Application>Microsoft Office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OPTIMIZING Web Applications for Performance</vt:lpstr>
      <vt:lpstr>Back-end optimizations</vt:lpstr>
      <vt:lpstr>Back-end optimizations</vt:lpstr>
      <vt:lpstr>Front-end optimizations</vt:lpstr>
      <vt:lpstr>Front-end optimizations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1734</cp:revision>
  <dcterms:created xsi:type="dcterms:W3CDTF">2017-03-28T09:08:48Z</dcterms:created>
  <dcterms:modified xsi:type="dcterms:W3CDTF">2020-08-29T17:49:00Z</dcterms:modified>
</cp:coreProperties>
</file>