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7" r:id="rId2"/>
    <p:sldId id="657" r:id="rId3"/>
    <p:sldId id="661" r:id="rId4"/>
    <p:sldId id="658" r:id="rId5"/>
    <p:sldId id="659" r:id="rId6"/>
    <p:sldId id="66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>
      <p:cViewPr varScale="1">
        <p:scale>
          <a:sx n="117" d="100"/>
          <a:sy n="117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twaretestinghelp.com/types-of-software-testing/" TargetMode="External"/><Relationship Id="rId2" Type="http://schemas.openxmlformats.org/officeDocument/2006/relationships/hyperlink" Target="https://github.com/ivaylokenov/MyTested.AspNetCore.Mv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He4tCDdKAA&amp;list=PLLGdqRi7N09YoomAKadOjLopq0sIr_PK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815389" y="2044187"/>
            <a:ext cx="8831285" cy="14763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art of testing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4CA122-3730-4B78-BAC8-8C7588E3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581" y="5157312"/>
            <a:ext cx="1445617" cy="10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Manual Tests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</a:t>
            </a:r>
          </a:p>
          <a:p>
            <a:pPr>
              <a:lnSpc>
                <a:spcPct val="100000"/>
              </a:lnSpc>
            </a:pPr>
            <a:r>
              <a:rPr lang="en-US" dirty="0"/>
              <a:t>Integration Tests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hlinkClick r:id="rId2"/>
              </a:rPr>
              <a:t>MyTested.AspNetCore.Mvc</a:t>
            </a:r>
            <a:r>
              <a:rPr lang="en-US" dirty="0"/>
              <a:t> to save you some time</a:t>
            </a:r>
          </a:p>
          <a:p>
            <a:pPr>
              <a:lnSpc>
                <a:spcPct val="100000"/>
              </a:lnSpc>
            </a:pPr>
            <a:r>
              <a:rPr lang="en-US" dirty="0"/>
              <a:t>Acceptance Tests</a:t>
            </a:r>
          </a:p>
          <a:p>
            <a:pPr>
              <a:lnSpc>
                <a:spcPct val="100000"/>
              </a:lnSpc>
            </a:pPr>
            <a:r>
              <a:rPr lang="en-US" dirty="0"/>
              <a:t>Performance/Load/Volume Tests</a:t>
            </a:r>
          </a:p>
          <a:p>
            <a:pPr>
              <a:lnSpc>
                <a:spcPct val="100000"/>
              </a:lnSpc>
            </a:pPr>
            <a:r>
              <a:rPr lang="en-US" dirty="0"/>
              <a:t>And many more: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https://www.softwaretestinghelp.com/types-of-software-testing/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Types of tests (for developers)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8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Test code should be clean</a:t>
            </a:r>
          </a:p>
          <a:p>
            <a:pPr>
              <a:lnSpc>
                <a:spcPct val="100000"/>
              </a:lnSpc>
            </a:pPr>
            <a:r>
              <a:rPr lang="en-US" dirty="0"/>
              <a:t>Follow the AAA pattern</a:t>
            </a:r>
          </a:p>
          <a:p>
            <a:pPr>
              <a:lnSpc>
                <a:spcPct val="100000"/>
              </a:lnSpc>
            </a:pPr>
            <a:r>
              <a:rPr lang="en-US" dirty="0"/>
              <a:t>Never test "already tested tools"</a:t>
            </a:r>
          </a:p>
          <a:p>
            <a:pPr>
              <a:lnSpc>
                <a:spcPct val="100000"/>
              </a:lnSpc>
            </a:pPr>
            <a:r>
              <a:rPr lang="en-US" dirty="0"/>
              <a:t>Loosely coupled code</a:t>
            </a:r>
          </a:p>
          <a:p>
            <a:pPr>
              <a:lnSpc>
                <a:spcPct val="100000"/>
              </a:lnSpc>
            </a:pPr>
            <a:r>
              <a:rPr lang="en-US" dirty="0"/>
              <a:t>Test interaction between objects</a:t>
            </a:r>
          </a:p>
          <a:p>
            <a:pPr>
              <a:lnSpc>
                <a:spcPct val="100000"/>
              </a:lnSpc>
            </a:pPr>
            <a:r>
              <a:rPr lang="en-US" dirty="0"/>
              <a:t>Test state changes of components</a:t>
            </a:r>
          </a:p>
          <a:p>
            <a:pPr>
              <a:lnSpc>
                <a:spcPct val="100000"/>
              </a:lnSpc>
            </a:pPr>
            <a:r>
              <a:rPr lang="en-US" dirty="0"/>
              <a:t>Fake as little as 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Fundamentals of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9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Framework – controller properties, authenticated user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HomeController – About, Privacy</a:t>
            </a:r>
          </a:p>
          <a:p>
            <a:pPr>
              <a:lnSpc>
                <a:spcPct val="100000"/>
              </a:lnSpc>
            </a:pPr>
            <a:r>
              <a:rPr lang="en-US" dirty="0"/>
              <a:t>"Glue" keywords – new, static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HomeController – Index, FakeArticleService, Moq ArticleService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UsersController – ChangeProfilePicture (</a:t>
            </a:r>
            <a:r>
              <a:rPr lang="en-US" b="1" dirty="0"/>
              <a:t>Homework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Private methods – reflection, dynamic exposed object, internals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ImageService - CalculateOptimalSize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Testing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7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Database – in memory database, SQL Lite database, TestWithData base class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ArticleService - IsByUser</a:t>
            </a:r>
          </a:p>
          <a:p>
            <a:pPr>
              <a:lnSpc>
                <a:spcPct val="100000"/>
              </a:lnSpc>
            </a:pPr>
            <a:r>
              <a:rPr lang="en-US" dirty="0"/>
              <a:t>File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UsersController – GetProfilePicture (</a:t>
            </a:r>
            <a:r>
              <a:rPr lang="en-US" b="1" dirty="0"/>
              <a:t>Homework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Third-Party Libraries - AutoMapper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ArticleService – All (</a:t>
            </a:r>
            <a:r>
              <a:rPr lang="en-US" b="1" dirty="0"/>
              <a:t>Homework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System Resources – DateTime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ArticleService – ChangeVisibility (</a:t>
            </a:r>
            <a:r>
              <a:rPr lang="en-US" b="1" dirty="0"/>
              <a:t>Homework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Testing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75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Configuration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ArticlesController – Constructor (</a:t>
            </a:r>
            <a:r>
              <a:rPr lang="en-US" b="1" dirty="0"/>
              <a:t>Homework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Random Generators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ArticlesController – Random (</a:t>
            </a:r>
            <a:r>
              <a:rPr lang="en-US" b="1" dirty="0"/>
              <a:t>Homework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Web Service – external calls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ImageService – UpdateImage (</a:t>
            </a:r>
            <a:r>
              <a:rPr lang="en-US" b="1" dirty="0"/>
              <a:t>Homework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Full solution: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https://www.youtube.com/watch?v=cHe4tCDdKAA&amp;</a:t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list=PLLGdqRi7N09YoomAKadOjLopq0sIr_PKT</a:t>
            </a:r>
            <a:r>
              <a:rPr lang="en-US" dirty="0"/>
              <a:t>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Testing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5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93309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24264</TotalTime>
  <Words>263</Words>
  <Application>Microsoft Office PowerPoint</Application>
  <PresentationFormat>Widescreen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Circuit</vt:lpstr>
      <vt:lpstr>The art of testing</vt:lpstr>
      <vt:lpstr>Types of tests (for developers)</vt:lpstr>
      <vt:lpstr>Fundamentals of testing</vt:lpstr>
      <vt:lpstr>Testing guide</vt:lpstr>
      <vt:lpstr>Testing guide</vt:lpstr>
      <vt:lpstr>Testing guide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2145</cp:revision>
  <dcterms:created xsi:type="dcterms:W3CDTF">2017-03-28T09:08:48Z</dcterms:created>
  <dcterms:modified xsi:type="dcterms:W3CDTF">2021-01-31T19:38:48Z</dcterms:modified>
</cp:coreProperties>
</file>