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7" r:id="rId2"/>
    <p:sldId id="594" r:id="rId3"/>
    <p:sldId id="652" r:id="rId4"/>
    <p:sldId id="830" r:id="rId5"/>
    <p:sldId id="829" r:id="rId6"/>
    <p:sldId id="843" r:id="rId7"/>
    <p:sldId id="844" r:id="rId8"/>
    <p:sldId id="831" r:id="rId9"/>
    <p:sldId id="832" r:id="rId10"/>
    <p:sldId id="834" r:id="rId11"/>
    <p:sldId id="835" r:id="rId12"/>
    <p:sldId id="836" r:id="rId13"/>
    <p:sldId id="837" r:id="rId14"/>
    <p:sldId id="838" r:id="rId15"/>
    <p:sldId id="839" r:id="rId16"/>
    <p:sldId id="841" r:id="rId17"/>
    <p:sldId id="842" r:id="rId18"/>
    <p:sldId id="827" r:id="rId19"/>
    <p:sldId id="846" r:id="rId20"/>
    <p:sldId id="847" r:id="rId21"/>
    <p:sldId id="845" r:id="rId22"/>
    <p:sldId id="848" r:id="rId23"/>
    <p:sldId id="849" r:id="rId24"/>
    <p:sldId id="85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topics/twitter-clon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edis/redis/6.0/redis.con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xchange.github.io/StackExchange.Redis/" TargetMode="External"/><Relationship Id="rId2" Type="http://schemas.openxmlformats.org/officeDocument/2006/relationships/hyperlink" Target="https://redis.io/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perugo.gitbook.io/stackexchange-redis-extension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redis" TargetMode="External"/><Relationship Id="rId2" Type="http://schemas.openxmlformats.org/officeDocument/2006/relationships/hyperlink" Target="https://redis.io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lab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Working with </a:t>
            </a:r>
            <a:r>
              <a:rPr lang="en-US" dirty="0" err="1">
                <a:solidFill>
                  <a:schemeClr val="tx1"/>
                </a:solidFill>
              </a:rPr>
              <a:t>redis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Working with complex data structures does not require creating a key</a:t>
            </a:r>
          </a:p>
          <a:p>
            <a:pPr lvl="1"/>
            <a:r>
              <a:rPr lang="en-US" sz="2400" dirty="0"/>
              <a:t>It will be automatically created, if it does not exist</a:t>
            </a:r>
          </a:p>
          <a:p>
            <a:pPr lvl="1"/>
            <a:r>
              <a:rPr lang="en-US" sz="2400" dirty="0"/>
              <a:t>If it exists, the data structure should be supported by the command</a:t>
            </a:r>
          </a:p>
          <a:p>
            <a:r>
              <a:rPr lang="en-US" sz="2800" dirty="0"/>
              <a:t>List – contains series of values</a:t>
            </a:r>
            <a:endParaRPr lang="en-US" sz="24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structures Commands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73420-EE46-4EC1-8D63-122A96EF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99193"/>
            <a:ext cx="9905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RPUSH my:cats Sharo      // add values at the end of the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LPUSH my:cats Lady       // add values at the beginning of the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LRANGE my:cats 0 -1      // return subset of the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LPOP my:cats             // remove a value from the beginning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RPOP my:cats             // remove a value from the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LLEN my:cats             // get the length of the list</a:t>
            </a:r>
          </a:p>
        </p:txBody>
      </p:sp>
    </p:spTree>
    <p:extLst>
      <p:ext uri="{BB962C8B-B14F-4D97-AF65-F5344CB8AC3E}">
        <p14:creationId xmlns:p14="http://schemas.microsoft.com/office/powerpoint/2010/main" val="217329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Set – contains unique elements without any order</a:t>
            </a:r>
            <a:endParaRPr lang="en-US" sz="24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structures Commands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73420-EE46-4EC1-8D63-122A96EF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459504"/>
            <a:ext cx="9905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SADD my:cars BMW           // add values to the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SADD my:cars Mercedes      // add more values to the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SREM my:cars Audi          // remove a value from the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SISMEMBER my:cars Opel     // check if a value is in the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SMEMBERS my:cars           // return all values in the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SUNION my:cars your:cars   // combines two sets</a:t>
            </a:r>
          </a:p>
        </p:txBody>
      </p:sp>
    </p:spTree>
    <p:extLst>
      <p:ext uri="{BB962C8B-B14F-4D97-AF65-F5344CB8AC3E}">
        <p14:creationId xmlns:p14="http://schemas.microsoft.com/office/powerpoint/2010/main" val="152262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Sorted Set – contains unique elements with sorted scores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Hashes – maps between field, useful for objects</a:t>
            </a:r>
            <a:endParaRPr lang="en-US" sz="24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structures Commands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73420-EE46-4EC1-8D63-122A96EF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459504"/>
            <a:ext cx="990599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ZADD expensive:cars 100000 BMW       // add a value with a score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ZADD expensive:cars 80000 Audi       // add a value with a score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ZADD expensive:cars 120000 Mercedes  // add a value with a score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ZRANGE expensive:cars 0 1            // return 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961BA3-1498-44E9-89CE-57F5C464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308405"/>
            <a:ext cx="9905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HSET user:1234 name Ivaylo      // set object 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HSET user:1234 age 5            // set object 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HGET user:1234 name             // get object 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HGETALL user:1234               // get all object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HINCRBY user:1234 age 1         // increment an integer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HDEL user:1234 age              // delete an object property</a:t>
            </a:r>
          </a:p>
        </p:txBody>
      </p:sp>
    </p:spTree>
    <p:extLst>
      <p:ext uri="{BB962C8B-B14F-4D97-AF65-F5344CB8AC3E}">
        <p14:creationId xmlns:p14="http://schemas.microsoft.com/office/powerpoint/2010/main" val="29937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a database</a:t>
            </a:r>
          </a:p>
        </p:txBody>
      </p:sp>
    </p:spTree>
    <p:extLst>
      <p:ext uri="{BB962C8B-B14F-4D97-AF65-F5344CB8AC3E}">
        <p14:creationId xmlns:p14="http://schemas.microsoft.com/office/powerpoint/2010/main" val="338462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Since Redis does not contain tables, you do not need to design a schema</a:t>
            </a:r>
          </a:p>
          <a:p>
            <a:r>
              <a:rPr lang="en-US" sz="2800" dirty="0"/>
              <a:t>But you need to design what kind of keys you are going to use</a:t>
            </a:r>
          </a:p>
          <a:p>
            <a:r>
              <a:rPr lang="en-US" sz="2800" dirty="0"/>
              <a:t>For example, storing users: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Check out this Twitter clone with a Redis database:</a:t>
            </a:r>
          </a:p>
          <a:p>
            <a:pPr lvl="1"/>
            <a:r>
              <a:rPr lang="en-US" sz="2400" dirty="0">
                <a:hlinkClick r:id="rId2"/>
              </a:rPr>
              <a:t>https://redis.io/topics/twitter-clone</a:t>
            </a:r>
            <a:r>
              <a:rPr lang="en-US" sz="24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73420-EE46-4EC1-8D63-122A96EF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864895"/>
            <a:ext cx="990599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INCR next_user_id =&gt; 1000      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HMSET user:1000 username antirez password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somepasshash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HSET users antirez 1000</a:t>
            </a:r>
          </a:p>
        </p:txBody>
      </p:sp>
    </p:spTree>
    <p:extLst>
      <p:ext uri="{BB962C8B-B14F-4D97-AF65-F5344CB8AC3E}">
        <p14:creationId xmlns:p14="http://schemas.microsoft.com/office/powerpoint/2010/main" val="97003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Primitives</a:t>
            </a:r>
          </a:p>
          <a:p>
            <a:pPr lvl="1"/>
            <a:r>
              <a:rPr lang="en-US" dirty="0"/>
              <a:t>Session – you can store user specific data, for example shopping cart</a:t>
            </a:r>
          </a:p>
          <a:p>
            <a:pPr lvl="1"/>
            <a:r>
              <a:rPr lang="en-US" dirty="0"/>
              <a:t>HTML cache – you can cache HTML fragment to improve the rendering performance</a:t>
            </a:r>
          </a:p>
          <a:p>
            <a:pPr lvl="1"/>
            <a:r>
              <a:rPr lang="en-US" dirty="0"/>
              <a:t>Usage and metered billing – you can store how much usage each user has</a:t>
            </a:r>
          </a:p>
          <a:p>
            <a:r>
              <a:rPr lang="en-US" sz="2800" dirty="0"/>
              <a:t>Lists</a:t>
            </a:r>
          </a:p>
          <a:p>
            <a:pPr lvl="1"/>
            <a:r>
              <a:rPr lang="en-US" dirty="0"/>
              <a:t>Timelines – feeds (like in the social networks) can be stored in lists</a:t>
            </a:r>
          </a:p>
          <a:p>
            <a:pPr lvl="1"/>
            <a:r>
              <a:rPr lang="en-US" dirty="0"/>
              <a:t>RSS feed – news feed from custom sources</a:t>
            </a:r>
          </a:p>
          <a:p>
            <a:pPr lvl="1"/>
            <a:r>
              <a:rPr lang="en-US" dirty="0"/>
              <a:t>Leaderboards – forums and voting platforms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59464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Sets</a:t>
            </a:r>
          </a:p>
          <a:p>
            <a:pPr lvl="1"/>
            <a:r>
              <a:rPr lang="en-US" dirty="0"/>
              <a:t>Analyzing – many online stores analyze customer behavior</a:t>
            </a:r>
          </a:p>
          <a:p>
            <a:pPr lvl="1"/>
            <a:r>
              <a:rPr lang="en-US" dirty="0"/>
              <a:t>IP Address tracking – sets can store everyone who visited a web site</a:t>
            </a:r>
          </a:p>
          <a:p>
            <a:pPr lvl="1"/>
            <a:r>
              <a:rPr lang="en-US" dirty="0"/>
              <a:t>Content filtering – sets can store inappropriate words in a text field</a:t>
            </a:r>
          </a:p>
          <a:p>
            <a:r>
              <a:rPr lang="en-US" sz="2800" dirty="0"/>
              <a:t>Sorted Sets</a:t>
            </a:r>
          </a:p>
          <a:p>
            <a:pPr lvl="1"/>
            <a:r>
              <a:rPr lang="en-US" dirty="0"/>
              <a:t>Q &amp; A platforms – ranking of the best voted answers</a:t>
            </a:r>
          </a:p>
          <a:p>
            <a:pPr lvl="1"/>
            <a:r>
              <a:rPr lang="en-US" dirty="0"/>
              <a:t>Gaming scoreboards – high score lists</a:t>
            </a:r>
          </a:p>
          <a:p>
            <a:pPr lvl="1"/>
            <a:r>
              <a:rPr lang="en-US" dirty="0"/>
              <a:t>Task scheduling – by providing a priority on a task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85956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Hashes</a:t>
            </a:r>
          </a:p>
          <a:p>
            <a:pPr lvl="1"/>
            <a:r>
              <a:rPr lang="en-US" dirty="0"/>
              <a:t>User profiles – storing the user profiles</a:t>
            </a:r>
          </a:p>
          <a:p>
            <a:pPr lvl="1"/>
            <a:r>
              <a:rPr lang="en-US" dirty="0"/>
              <a:t>User posts – store different user-specific or user-generated data</a:t>
            </a:r>
          </a:p>
          <a:p>
            <a:pPr lvl="1"/>
            <a:r>
              <a:rPr lang="en-US" dirty="0"/>
              <a:t>Multi-tenant metrics – storing data for each tenant</a:t>
            </a:r>
          </a:p>
          <a:p>
            <a:r>
              <a:rPr lang="en-US" sz="2800" dirty="0"/>
              <a:t>General</a:t>
            </a:r>
            <a:endParaRPr lang="bg-BG" sz="2800" dirty="0"/>
          </a:p>
          <a:p>
            <a:pPr lvl="1"/>
            <a:r>
              <a:rPr lang="en-US" dirty="0"/>
              <a:t>Message queue – publish/subscribe pattern</a:t>
            </a:r>
          </a:p>
          <a:p>
            <a:pPr lvl="1"/>
            <a:r>
              <a:rPr lang="en-US" dirty="0"/>
              <a:t>Real-time data – data, which changes fast can be easily stored in memory</a:t>
            </a:r>
          </a:p>
          <a:p>
            <a:pPr lvl="1"/>
            <a:r>
              <a:rPr lang="en-US" dirty="0"/>
              <a:t>Machine learning – dealing with large volumes of data needs to be fast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81930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Redis persistence</a:t>
            </a:r>
          </a:p>
        </p:txBody>
      </p:sp>
    </p:spTree>
    <p:extLst>
      <p:ext uri="{BB962C8B-B14F-4D97-AF65-F5344CB8AC3E}">
        <p14:creationId xmlns:p14="http://schemas.microsoft.com/office/powerpoint/2010/main" val="109035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48237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Redis has two types of persistence</a:t>
            </a:r>
          </a:p>
          <a:p>
            <a:pPr lvl="1"/>
            <a:r>
              <a:rPr lang="en-US" dirty="0"/>
              <a:t>Both can work at the same time</a:t>
            </a:r>
            <a:endParaRPr lang="en-US" sz="2800" dirty="0"/>
          </a:p>
          <a:p>
            <a:r>
              <a:rPr lang="en-US" sz="2800" dirty="0"/>
              <a:t>Depending on the use case, you may enable persistence options</a:t>
            </a:r>
          </a:p>
          <a:p>
            <a:r>
              <a:rPr lang="en-US" sz="2800" dirty="0"/>
              <a:t>In some cases, you may not need the data at all</a:t>
            </a:r>
          </a:p>
          <a:p>
            <a:pPr lvl="1"/>
            <a:r>
              <a:rPr lang="en-US" sz="2400" dirty="0"/>
              <a:t>Caches</a:t>
            </a:r>
          </a:p>
          <a:p>
            <a:r>
              <a:rPr lang="en-US" sz="2800" dirty="0"/>
              <a:t>In some cases, you may not need the data that much</a:t>
            </a:r>
          </a:p>
          <a:p>
            <a:pPr lvl="1"/>
            <a:r>
              <a:rPr lang="en-US" sz="2400" dirty="0"/>
              <a:t>Logs and data mining</a:t>
            </a:r>
          </a:p>
          <a:p>
            <a:r>
              <a:rPr lang="en-US" sz="2800" dirty="0"/>
              <a:t>In some cases, you may need 100% of the data</a:t>
            </a:r>
          </a:p>
          <a:p>
            <a:pPr lvl="1"/>
            <a:r>
              <a:rPr lang="en-US" sz="2400" dirty="0"/>
              <a:t>Message queues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persistence</a:t>
            </a:r>
          </a:p>
        </p:txBody>
      </p:sp>
    </p:spTree>
    <p:extLst>
      <p:ext uri="{BB962C8B-B14F-4D97-AF65-F5344CB8AC3E}">
        <p14:creationId xmlns:p14="http://schemas.microsoft.com/office/powerpoint/2010/main" val="266969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What is Redis?</a:t>
            </a:r>
          </a:p>
          <a:p>
            <a:r>
              <a:rPr lang="en-US" dirty="0"/>
              <a:t>Getting started</a:t>
            </a:r>
          </a:p>
          <a:p>
            <a:r>
              <a:rPr lang="en-US" dirty="0"/>
              <a:t>Common Redis commands</a:t>
            </a:r>
          </a:p>
          <a:p>
            <a:r>
              <a:rPr lang="en-US" dirty="0"/>
              <a:t>Designing a database</a:t>
            </a:r>
          </a:p>
          <a:p>
            <a:r>
              <a:rPr lang="en-US" dirty="0"/>
              <a:t>Redis persistence</a:t>
            </a:r>
          </a:p>
          <a:p>
            <a:r>
              <a:rPr lang="en-US" dirty="0"/>
              <a:t>Redis configuration</a:t>
            </a:r>
          </a:p>
          <a:p>
            <a:r>
              <a:rPr lang="en-US" dirty="0"/>
              <a:t>Using Redis from code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RDB – point in time recovery</a:t>
            </a:r>
          </a:p>
          <a:p>
            <a:pPr lvl="1"/>
            <a:r>
              <a:rPr lang="en-US" sz="2400" dirty="0"/>
              <a:t>Very fast</a:t>
            </a:r>
          </a:p>
          <a:p>
            <a:pPr lvl="1"/>
            <a:r>
              <a:rPr lang="en-US" sz="2400" dirty="0"/>
              <a:t>Perfect for backups and huge disasters</a:t>
            </a:r>
          </a:p>
          <a:p>
            <a:pPr lvl="1"/>
            <a:r>
              <a:rPr lang="en-US" sz="2400" dirty="0"/>
              <a:t>Allows faster restarts with big data sets </a:t>
            </a:r>
          </a:p>
          <a:p>
            <a:r>
              <a:rPr lang="en-US" sz="2800" dirty="0"/>
              <a:t>AOF – logs every write operation</a:t>
            </a:r>
          </a:p>
          <a:p>
            <a:pPr lvl="1"/>
            <a:r>
              <a:rPr lang="en-US" sz="2400" dirty="0"/>
              <a:t>Very durable</a:t>
            </a:r>
          </a:p>
          <a:p>
            <a:pPr lvl="1"/>
            <a:r>
              <a:rPr lang="en-US" sz="2400" dirty="0"/>
              <a:t>It has three options – no sync, 1 second sync and all sync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persistence</a:t>
            </a:r>
          </a:p>
        </p:txBody>
      </p:sp>
    </p:spTree>
    <p:extLst>
      <p:ext uri="{BB962C8B-B14F-4D97-AF65-F5344CB8AC3E}">
        <p14:creationId xmlns:p14="http://schemas.microsoft.com/office/powerpoint/2010/main" val="89843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Redis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2232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Redis have default settings, which you can configure</a:t>
            </a:r>
          </a:p>
          <a:p>
            <a:pPr lvl="1"/>
            <a:r>
              <a:rPr lang="en-US" dirty="0"/>
              <a:t>In a </a:t>
            </a:r>
            <a:r>
              <a:rPr lang="en-US" dirty="0" err="1"/>
              <a:t>redis.conf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Fully-documented file for version 6.0 can be found here</a:t>
            </a:r>
          </a:p>
          <a:p>
            <a:pPr lvl="2"/>
            <a:r>
              <a:rPr lang="en-US" dirty="0">
                <a:hlinkClick r:id="rId2"/>
              </a:rPr>
              <a:t>https://raw.githubusercontent.com/redis/redis/6.0/redis.conf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B153E-A5D5-4F24-9D5B-2239C026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864895"/>
            <a:ext cx="990599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# Configure RDB persistence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save 900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save 300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save 60 10000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# Configure AOF persistence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appendfsync everysec</a:t>
            </a:r>
          </a:p>
        </p:txBody>
      </p:sp>
    </p:spTree>
    <p:extLst>
      <p:ext uri="{BB962C8B-B14F-4D97-AF65-F5344CB8AC3E}">
        <p14:creationId xmlns:p14="http://schemas.microsoft.com/office/powerpoint/2010/main" val="181083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Redis From Code</a:t>
            </a:r>
          </a:p>
        </p:txBody>
      </p:sp>
    </p:spTree>
    <p:extLst>
      <p:ext uri="{BB962C8B-B14F-4D97-AF65-F5344CB8AC3E}">
        <p14:creationId xmlns:p14="http://schemas.microsoft.com/office/powerpoint/2010/main" val="22197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491578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Here are some Redis tasks</a:t>
            </a:r>
          </a:p>
          <a:p>
            <a:pPr lvl="1"/>
            <a:r>
              <a:rPr lang="en-US" dirty="0"/>
              <a:t>Implement total car ads statistics</a:t>
            </a:r>
          </a:p>
          <a:p>
            <a:pPr lvl="1"/>
            <a:r>
              <a:rPr lang="en-US" dirty="0"/>
              <a:t>Implement most-viewed car ads statistics</a:t>
            </a:r>
          </a:p>
          <a:p>
            <a:pPr lvl="1"/>
            <a:r>
              <a:rPr lang="en-US" dirty="0"/>
              <a:t>Cache some of the queries – categories and default search</a:t>
            </a:r>
          </a:p>
          <a:p>
            <a:pPr lvl="1"/>
            <a:r>
              <a:rPr lang="en-US" dirty="0"/>
              <a:t>Change the message broker with a Redis one</a:t>
            </a:r>
          </a:p>
          <a:p>
            <a:pPr lvl="1"/>
            <a:r>
              <a:rPr lang="en-US" dirty="0"/>
              <a:t>Change a database with a Redis storage</a:t>
            </a:r>
          </a:p>
          <a:p>
            <a:pPr lvl="2"/>
            <a:r>
              <a:rPr lang="en-US" dirty="0"/>
              <a:t>The whole dealers microservice</a:t>
            </a:r>
            <a:endParaRPr lang="bg-BG" dirty="0"/>
          </a:p>
          <a:p>
            <a:r>
              <a:rPr lang="en-US" dirty="0"/>
              <a:t>Want to know more? Check out some modules and:</a:t>
            </a:r>
          </a:p>
          <a:p>
            <a:pPr lvl="1"/>
            <a:r>
              <a:rPr lang="en-US" dirty="0">
                <a:hlinkClick r:id="rId2"/>
              </a:rPr>
              <a:t>https://redis.io/documentation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https://stackexchange.github.io/StackExchange.Redis/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https://imperugo.gitbook.io/stackexchange-redis-extensions/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Redis From Code</a:t>
            </a:r>
          </a:p>
        </p:txBody>
      </p:sp>
    </p:spTree>
    <p:extLst>
      <p:ext uri="{BB962C8B-B14F-4D97-AF65-F5344CB8AC3E}">
        <p14:creationId xmlns:p14="http://schemas.microsoft.com/office/powerpoint/2010/main" val="229908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3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Redis is a key-value store database</a:t>
            </a:r>
          </a:p>
          <a:p>
            <a:r>
              <a:rPr lang="en-US" sz="2800" dirty="0"/>
              <a:t>You can store some data (the value) inside a key</a:t>
            </a:r>
          </a:p>
          <a:p>
            <a:r>
              <a:rPr lang="en-US" sz="2800" dirty="0"/>
              <a:t>The data can be later retrieved only if you know the key</a:t>
            </a:r>
          </a:p>
          <a:p>
            <a:r>
              <a:rPr lang="en-US" sz="2800" dirty="0"/>
              <a:t>The value may contain a complex data structure</a:t>
            </a:r>
            <a:endParaRPr lang="en-US" sz="2400" dirty="0"/>
          </a:p>
          <a:p>
            <a:pPr lvl="1"/>
            <a:r>
              <a:rPr lang="en-US" sz="2400" dirty="0"/>
              <a:t>Like lists or sets</a:t>
            </a:r>
          </a:p>
          <a:p>
            <a:r>
              <a:rPr lang="en-US" sz="2800" dirty="0"/>
              <a:t>Provides atomic operations for an asynchronous environment</a:t>
            </a:r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62216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Three ways to start a Redis server:</a:t>
            </a:r>
          </a:p>
          <a:p>
            <a:pPr lvl="1"/>
            <a:r>
              <a:rPr lang="en-US" sz="2400" dirty="0"/>
              <a:t>Build it locally from source code (only on Linux)</a:t>
            </a:r>
          </a:p>
          <a:p>
            <a:pPr lvl="2"/>
            <a:r>
              <a:rPr lang="en-US" sz="2200" dirty="0">
                <a:hlinkClick r:id="rId2"/>
              </a:rPr>
              <a:t>https://redis.io/download</a:t>
            </a:r>
            <a:r>
              <a:rPr lang="en-US" sz="2200" dirty="0"/>
              <a:t> </a:t>
            </a:r>
          </a:p>
          <a:p>
            <a:pPr lvl="1"/>
            <a:r>
              <a:rPr lang="en-US" sz="2400" dirty="0"/>
              <a:t>Run it in Docker</a:t>
            </a:r>
          </a:p>
          <a:p>
            <a:pPr lvl="2"/>
            <a:r>
              <a:rPr lang="en-US" sz="2200" dirty="0">
                <a:hlinkClick r:id="rId3"/>
              </a:rPr>
              <a:t>https://hub.docker.com/_/redis</a:t>
            </a:r>
            <a:r>
              <a:rPr lang="en-US" sz="2200" dirty="0"/>
              <a:t> </a:t>
            </a:r>
          </a:p>
          <a:p>
            <a:pPr lvl="1"/>
            <a:r>
              <a:rPr lang="en-US" sz="2400" dirty="0"/>
              <a:t>Use a cloud:</a:t>
            </a:r>
          </a:p>
          <a:p>
            <a:pPr lvl="2"/>
            <a:r>
              <a:rPr lang="en-US" sz="2200" dirty="0">
                <a:hlinkClick r:id="rId4"/>
              </a:rPr>
              <a:t>https://redislabs.com/</a:t>
            </a:r>
            <a:r>
              <a:rPr lang="en-US" sz="2200" dirty="0"/>
              <a:t> 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90671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Three ways to work with Redis (the CLI):</a:t>
            </a:r>
          </a:p>
          <a:p>
            <a:pPr lvl="1"/>
            <a:r>
              <a:rPr lang="en-US" sz="2400" dirty="0"/>
              <a:t>Use Node.js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Use the Docker image: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From your code</a:t>
            </a:r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3CA93B-EB57-412A-932F-D3610885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075057"/>
            <a:ext cx="971708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npm install -g redis-cli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rdcli -h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your.redis.host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-a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yourredispassword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-p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11111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C13F46-C058-4FF3-BC6E-15FA8A27B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385294"/>
            <a:ext cx="971708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docker network create my-network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docker run --name my-redis -d --network my-network redis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docker run -it --network my-network --rm redis redis-cli -h my-redis</a:t>
            </a:r>
          </a:p>
        </p:txBody>
      </p:sp>
    </p:spTree>
    <p:extLst>
      <p:ext uri="{BB962C8B-B14F-4D97-AF65-F5344CB8AC3E}">
        <p14:creationId xmlns:p14="http://schemas.microsoft.com/office/powerpoint/2010/main" val="84583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Redis commands</a:t>
            </a:r>
          </a:p>
        </p:txBody>
      </p:sp>
    </p:spTree>
    <p:extLst>
      <p:ext uri="{BB962C8B-B14F-4D97-AF65-F5344CB8AC3E}">
        <p14:creationId xmlns:p14="http://schemas.microsoft.com/office/powerpoint/2010/main" val="379174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Redis commands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93A5A-CF20-4838-B843-CA38CBF8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0" y="2554287"/>
            <a:ext cx="857409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SET my:key value      // set a text value by key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my:key            // get the value by key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EXISTS my:key         // check whether a key 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DEL my:key            // delete a key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SET cats 10           // set an integer value by key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INCR cats             // atomically increment a value by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INCRBY cats 10        // atomically increment a value by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EXPIRE cats 120       // set an expiration time in seconds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TTL cats              // check the expiration time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PERSIST cats          // remove an expiration time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C55CBBC-80DD-48CB-96E8-C95854C2C0D7}"/>
              </a:ext>
            </a:extLst>
          </p:cNvPr>
          <p:cNvSpPr txBox="1">
            <a:spLocks/>
          </p:cNvSpPr>
          <p:nvPr/>
        </p:nvSpPr>
        <p:spPr>
          <a:xfrm>
            <a:off x="1141412" y="1805700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Working with primitive values:</a:t>
            </a:r>
          </a:p>
        </p:txBody>
      </p:sp>
    </p:spTree>
    <p:extLst>
      <p:ext uri="{BB962C8B-B14F-4D97-AF65-F5344CB8AC3E}">
        <p14:creationId xmlns:p14="http://schemas.microsoft.com/office/powerpoint/2010/main" val="2657359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25503</TotalTime>
  <Words>1237</Words>
  <Application>Microsoft Office PowerPoint</Application>
  <PresentationFormat>Widescreen</PresentationFormat>
  <Paragraphs>212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Tw Cen MT</vt:lpstr>
      <vt:lpstr>Circuit</vt:lpstr>
      <vt:lpstr>Working with redis</vt:lpstr>
      <vt:lpstr>What Are We Going To COVER</vt:lpstr>
      <vt:lpstr>What is redis</vt:lpstr>
      <vt:lpstr>What is redis</vt:lpstr>
      <vt:lpstr>Getting started</vt:lpstr>
      <vt:lpstr>Getting Started</vt:lpstr>
      <vt:lpstr>Getting Started</vt:lpstr>
      <vt:lpstr>Common Redis commands</vt:lpstr>
      <vt:lpstr>Common Redis commands</vt:lpstr>
      <vt:lpstr>Complex data structures Commands</vt:lpstr>
      <vt:lpstr>Complex data structures Commands</vt:lpstr>
      <vt:lpstr>Complex data structures Commands</vt:lpstr>
      <vt:lpstr>Designing a database</vt:lpstr>
      <vt:lpstr>Designing a database</vt:lpstr>
      <vt:lpstr>Use cases</vt:lpstr>
      <vt:lpstr>Use cases</vt:lpstr>
      <vt:lpstr>Use cases</vt:lpstr>
      <vt:lpstr>Redis persistence</vt:lpstr>
      <vt:lpstr>Redis persistence</vt:lpstr>
      <vt:lpstr>Redis persistence</vt:lpstr>
      <vt:lpstr>Redis Configuration</vt:lpstr>
      <vt:lpstr>REDIS Configuration</vt:lpstr>
      <vt:lpstr>Using Redis From Code</vt:lpstr>
      <vt:lpstr>Using Redis From Code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2107</cp:revision>
  <dcterms:created xsi:type="dcterms:W3CDTF">2017-03-28T09:08:48Z</dcterms:created>
  <dcterms:modified xsi:type="dcterms:W3CDTF">2020-10-27T18:49:33Z</dcterms:modified>
</cp:coreProperties>
</file>