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268" r:id="rId3"/>
    <p:sldId id="2138104877" r:id="rId4"/>
    <p:sldId id="2138104878" r:id="rId5"/>
    <p:sldId id="2138104879" r:id="rId6"/>
    <p:sldId id="2138104880" r:id="rId7"/>
    <p:sldId id="335" r:id="rId8"/>
    <p:sldId id="213810487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nnifer Marcela Tobon Yate" initials="YMTY" lastIdx="1" clrIdx="0">
    <p:extLst>
      <p:ext uri="{19B8F6BF-5375-455C-9EA6-DF929625EA0E}">
        <p15:presenceInfo xmlns:p15="http://schemas.microsoft.com/office/powerpoint/2012/main" userId="S::yentobon@bancolombia.com.co::c1a80d42-c349-4a19-9b03-e006ec6b03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D8D7-B60F-4FF6-B1D5-63983597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56930-7277-44DE-87B2-78B3D49B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C360D-8E7A-457E-96D6-12F1F4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88285-65F1-445D-BB1E-7F64D79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8D3F2-2534-485D-8044-0FDB6281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4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F49F-37F1-48B3-B630-C9DA5270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6222B-14F3-4952-88B4-00033050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1EB6A-9158-4049-A307-5809DA2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52194-8408-4262-94C4-76DA8C3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DC734-7062-4C96-B0E2-4FD48F24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3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5FC0B-AECE-4401-8EE0-8CB0405F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4E58A-1C84-47DE-A0F1-C2E8D369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F76B0-2AFA-4E35-B08C-8FB9C76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C334A-C255-45BD-B57C-DD4178D3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9E025-2EF6-4C7B-A9B8-548207D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2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248AE-D522-E147-B9F5-C20DCFEDC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6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0114-8A86-408A-983D-AA4C70E1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9E17F-C7FB-4004-A4C6-7D1D6B69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9706C-3C5F-4D41-A899-F3D9B8E2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DACD1-F26B-437E-8281-959A6D2D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CC4B4-CCFD-443B-9808-790424AD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1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48E05-8844-448F-8358-A3B6AA21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0CAB7-FB3B-41CB-98DD-D6F5E9AE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D5EF1-0B3D-40D3-B736-C935A24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C147D-8CFB-4CAB-916F-41B3A66A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ED8DD-D62F-43C8-AF4F-01A74CD9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AAED1-C145-4819-85B1-B1EDCE8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EEEEA-83B9-4861-B07F-62D59965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A663B-15E1-419E-B5D1-53EFA4EB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C7143-399F-4FF0-A96A-DA670FD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778A9-E51E-4AF8-9EAB-FB930F1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51297-0619-42CE-9349-C5E1DE15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13050-5821-497F-A752-0B9BFD0D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07039-397E-4851-819B-DC906B05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353A0-17EE-496D-9949-698F280F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2CDCB2-BD26-41F7-B78D-884788B37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D2E4E-D6F7-4E84-8528-38BC75FE5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54B886-9DF9-49B0-A488-5E7223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0A1B7F-8A60-4C6C-ACC3-F86454B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435A6E-E1CF-434C-ACCE-BF9C6A08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4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E42CA-06BC-4CA5-B14E-AE339BDE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7221C-BFA6-4703-BD18-4469040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3B6075-ECD1-4A98-ABA1-9C848AA6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2D61F-B178-4192-9833-DD0AEFA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6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5F6B7-7ED2-49E1-84C7-134D5E6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4B4117-CBAD-4B97-8323-46986D09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2B257-EF5D-4AF8-9AF5-CFAD54E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C8F0-6EB1-4963-99D3-8F3FB2D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6059C-7A16-46DD-9083-F5A84D3C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D498A-E55B-4E12-B42F-1097B55E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F7B199-7287-4ED5-AE64-117C840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DBC51-BE9F-49CA-9177-72AC95C7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355229-D03B-43C8-B1EE-F8917B9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87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88551-A10C-4C31-AA6B-4823DA3D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2DBE8-6DF2-4477-9BCC-D89FC31F3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882FE5-6ECD-466B-B2A8-16A91D14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2D1A4-7A05-4713-9675-BCAFF13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EA4AB-BB35-4C7F-92A9-81CA751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EDEE6-8ECC-4CAD-B2D6-6D2B9CF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5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1112F-3587-4767-9814-1F80A14B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A8EAA-28D1-4CE4-9427-7AD0A15A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931A1-0E39-4CF5-AA62-B00CE304B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245E-DF6B-4E9E-9ABE-B59284F5CC8D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64512-3C2A-4307-BE01-A1819EA6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A9269-FEB2-4657-8DCE-6E600131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4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670562" y="2988470"/>
            <a:ext cx="5567677" cy="1187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Resultados Sprint 144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SQUADRA </a:t>
            </a:r>
            <a:r>
              <a:rPr lang="es-CO" sz="2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</a:p>
          <a:p>
            <a:pPr marL="0" indent="0" algn="ctr" rtl="0" fontAlgn="base">
              <a:buNone/>
            </a:pPr>
            <a:r>
              <a:rPr lang="es-CO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" panose="020B0603020202020104" pitchFamily="34" charset="0"/>
              </a:rPr>
              <a:t>19 de julio 2022</a:t>
            </a: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CIBFont Sans" panose="020B0603020202020104" pitchFamily="34" charset="0"/>
            </a:endParaRPr>
          </a:p>
          <a:p>
            <a:pPr marL="0" indent="0" algn="ctr" rtl="0" fontAlgn="base">
              <a:buNone/>
            </a:pP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s-CO" sz="3400" b="1" dirty="0">
              <a:solidFill>
                <a:schemeClr val="bg2"/>
              </a:solidFill>
              <a:latin typeface="CIBFont Sans" panose="020B0603020202020104" pitchFamily="34" charset="77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096000" y="2763323"/>
            <a:ext cx="0" cy="1331354"/>
          </a:xfrm>
          <a:prstGeom prst="line">
            <a:avLst/>
          </a:prstGeom>
          <a:ln w="25400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14E51A2-00CA-9E4E-A934-CE1DF4BC22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905" y="3141659"/>
            <a:ext cx="3559545" cy="4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654185" y="1137920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587386" y="4041386"/>
            <a:ext cx="339533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2" y="316324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3" y="2325083"/>
            <a:ext cx="56636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ECCEA5-525D-41A5-9980-C89E0D5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3" y="3899520"/>
            <a:ext cx="494902" cy="7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5474763" y="17180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5629632" y="5719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bg1"/>
                </a:solidFill>
                <a:effectLst/>
              </a:rPr>
              <a:t>Entendimiento e investigación Ciclo de Negocio.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bg1"/>
                </a:solidFill>
                <a:effectLst/>
              </a:rPr>
              <a:t>Transcripciones y Entrevistas Corporativo.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1BED54-86B8-4E70-A00C-C047E72A2E07}"/>
              </a:ext>
            </a:extLst>
          </p:cNvPr>
          <p:cNvSpPr txBox="1"/>
          <p:nvPr/>
        </p:nvSpPr>
        <p:spPr>
          <a:xfrm>
            <a:off x="5494091" y="15908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8354AD-2A79-4C01-87C5-D55E0328EEC9}"/>
              </a:ext>
            </a:extLst>
          </p:cNvPr>
          <p:cNvSpPr txBox="1"/>
          <p:nvPr/>
        </p:nvSpPr>
        <p:spPr>
          <a:xfrm>
            <a:off x="5648960" y="19909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efinición de arquitectura de la información de ciclo de negocio.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e asignaron nombres legibles y estratégicos a todas las imágenes de tu360.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Migración de página de sectores, junto con redirecciones.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B147C5-3EB1-CF93-952B-5958F4E3BE53}"/>
              </a:ext>
            </a:extLst>
          </p:cNvPr>
          <p:cNvSpPr txBox="1"/>
          <p:nvPr/>
        </p:nvSpPr>
        <p:spPr>
          <a:xfrm>
            <a:off x="5624532" y="37395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Contenidos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996A2B-F6E5-E300-176B-DCA8777A2BC9}"/>
              </a:ext>
            </a:extLst>
          </p:cNvPr>
          <p:cNvSpPr txBox="1"/>
          <p:nvPr/>
        </p:nvSpPr>
        <p:spPr>
          <a:xfrm>
            <a:off x="5803829" y="41397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bg1"/>
                </a:solidFill>
                <a:effectLst/>
              </a:rPr>
              <a:t>La reunión de entendimiento de la plantilla de sectores con producto.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id="{E02AB502-5B6B-099D-B497-D40DEF5B4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22" y="5301100"/>
            <a:ext cx="650903" cy="775403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7C8ACD6E-B873-0BC3-22C6-450254855F91}"/>
              </a:ext>
            </a:extLst>
          </p:cNvPr>
          <p:cNvSpPr txBox="1"/>
          <p:nvPr/>
        </p:nvSpPr>
        <p:spPr>
          <a:xfrm>
            <a:off x="5648960" y="51454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Carga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C2BE40C-0AFF-2300-2119-35A5059979FC}"/>
              </a:ext>
            </a:extLst>
          </p:cNvPr>
          <p:cNvSpPr txBox="1"/>
          <p:nvPr/>
        </p:nvSpPr>
        <p:spPr>
          <a:xfrm>
            <a:off x="5803829" y="55456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Ajustes de contenidos páginas internas de tu360 constructor.</a:t>
            </a:r>
          </a:p>
        </p:txBody>
      </p:sp>
    </p:spTree>
    <p:extLst>
      <p:ext uri="{BB962C8B-B14F-4D97-AF65-F5344CB8AC3E}">
        <p14:creationId xmlns:p14="http://schemas.microsoft.com/office/powerpoint/2010/main" val="6453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654185" y="1137920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587386" y="4041386"/>
            <a:ext cx="339533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5494091" y="9434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sz="2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1B69636-18DD-4585-BF91-F6DA59335F9B}"/>
              </a:ext>
            </a:extLst>
          </p:cNvPr>
          <p:cNvSpPr txBox="1"/>
          <p:nvPr/>
        </p:nvSpPr>
        <p:spPr>
          <a:xfrm>
            <a:off x="5648960" y="1848821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</a:rPr>
              <a:t>Se realizaron todos los ajustes del Home tu360 Inmobiliario (Según tu perfil, Cada etapa, Acompáñanos, Banner, Logos).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</a:rPr>
              <a:t>Logramos realizar la implementación del módulo de Banner para las internas de sectores.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</a:rPr>
              <a:t>Logramos implementar el módulo de cajas informativas con audio, texto plano, video.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</a:rPr>
              <a:t>Logramos realizar los ajustes de Ciclo de Negocios.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</a:rPr>
              <a:t>Logramos realizar el acompañamiento de paso a producción de para aplicativo de fondo para chef.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b="1" dirty="0">
                <a:solidFill>
                  <a:schemeClr val="bg1"/>
                </a:solidFill>
              </a:rPr>
              <a:t>Logramos la salida a producción de la página de Sectores.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</a:rPr>
              <a:t>Se realizó la animación para banner en </a:t>
            </a:r>
            <a:r>
              <a:rPr lang="es-CO" sz="2000" dirty="0" err="1">
                <a:solidFill>
                  <a:schemeClr val="bg1"/>
                </a:solidFill>
              </a:rPr>
              <a:t>mobile</a:t>
            </a:r>
            <a:r>
              <a:rPr lang="es-CO" sz="2000" dirty="0">
                <a:solidFill>
                  <a:schemeClr val="bg1"/>
                </a:solidFill>
              </a:rPr>
              <a:t> para tu360.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7AE1BC45-B43F-6255-2219-3C669E3E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27" y="3289216"/>
            <a:ext cx="525470" cy="7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622898" y="4041386"/>
            <a:ext cx="3395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quedó en proceso?</a:t>
            </a:r>
            <a:r>
              <a:rPr lang="es-CO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2" y="2011962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2" y="3479180"/>
            <a:ext cx="629495" cy="78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5474763" y="18674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5629632" y="22675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bg1"/>
                </a:solidFill>
                <a:effectLst/>
              </a:rPr>
              <a:t>Definición del UX persona Corporativo.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1BED54-86B8-4E70-A00C-C047E72A2E07}"/>
              </a:ext>
            </a:extLst>
          </p:cNvPr>
          <p:cNvSpPr txBox="1"/>
          <p:nvPr/>
        </p:nvSpPr>
        <p:spPr>
          <a:xfrm>
            <a:off x="5494091" y="309113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8354AD-2A79-4C01-87C5-D55E0328EEC9}"/>
              </a:ext>
            </a:extLst>
          </p:cNvPr>
          <p:cNvSpPr txBox="1"/>
          <p:nvPr/>
        </p:nvSpPr>
        <p:spPr>
          <a:xfrm>
            <a:off x="5648960" y="34912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Revisión de api para formulario de capital inteligente.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Creación de plantilla para interna de sectores.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4D06210D-683F-F857-82BB-23C4F6424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17" y="1362507"/>
            <a:ext cx="2511363" cy="25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995759" y="4041386"/>
            <a:ext cx="2226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desenfocó?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2" y="2011962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2" y="3940819"/>
            <a:ext cx="629495" cy="78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5474763" y="18674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5629632" y="22675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bg1"/>
                </a:solidFill>
                <a:effectLst/>
              </a:rPr>
              <a:t>Desalineación de procesos con equipo tu360.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1BED54-86B8-4E70-A00C-C047E72A2E07}"/>
              </a:ext>
            </a:extLst>
          </p:cNvPr>
          <p:cNvSpPr txBox="1"/>
          <p:nvPr/>
        </p:nvSpPr>
        <p:spPr>
          <a:xfrm>
            <a:off x="5494091" y="35794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8354AD-2A79-4C01-87C5-D55E0328EEC9}"/>
              </a:ext>
            </a:extLst>
          </p:cNvPr>
          <p:cNvSpPr txBox="1"/>
          <p:nvPr/>
        </p:nvSpPr>
        <p:spPr>
          <a:xfrm>
            <a:off x="5648960" y="4121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La cantidad de reportes de ajustes de diseño.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C28B7B3-2531-6740-E9C9-8436A0E8C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912" y="1828845"/>
            <a:ext cx="1926339" cy="19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8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1268826" y="3979516"/>
            <a:ext cx="1703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 </a:t>
            </a:r>
          </a:p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pudimos </a:t>
            </a:r>
          </a:p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iniciar?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2" y="3290346"/>
            <a:ext cx="662102" cy="94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5474763" y="28084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sz="2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5629632" y="35459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400" b="0" i="0" dirty="0">
                <a:solidFill>
                  <a:schemeClr val="bg1"/>
                </a:solidFill>
                <a:effectLst/>
              </a:rPr>
              <a:t>Realizar la OC de </a:t>
            </a:r>
            <a:r>
              <a:rPr lang="es-CO" sz="2400" b="0" i="0" dirty="0" err="1">
                <a:solidFill>
                  <a:schemeClr val="bg1"/>
                </a:solidFill>
                <a:effectLst/>
              </a:rPr>
              <a:t>Quadi</a:t>
            </a:r>
            <a:r>
              <a:rPr lang="es-CO" sz="2400" b="0" i="0" dirty="0">
                <a:solidFill>
                  <a:schemeClr val="bg1"/>
                </a:solidFill>
                <a:effectLst/>
              </a:rPr>
              <a:t> capital inteligente, ya que esta sigue presentado fallas.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3C3D49-1D63-BCE8-437D-FFDE73D963AD}"/>
              </a:ext>
            </a:extLst>
          </p:cNvPr>
          <p:cNvGrpSpPr/>
          <p:nvPr/>
        </p:nvGrpSpPr>
        <p:grpSpPr>
          <a:xfrm>
            <a:off x="1129237" y="2245630"/>
            <a:ext cx="1462034" cy="2060598"/>
            <a:chOff x="770323" y="2418801"/>
            <a:chExt cx="1396104" cy="2049535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92B85061-8720-4DCA-0DDC-F3232E99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E399A76-41EA-E7BE-659A-DD17EC0A883E}"/>
                </a:ext>
              </a:extLst>
            </p:cNvPr>
            <p:cNvSpPr/>
            <p:nvPr/>
          </p:nvSpPr>
          <p:spPr>
            <a:xfrm>
              <a:off x="962176" y="3852783"/>
              <a:ext cx="1847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O" sz="3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0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CC1938-6625-8747-BC49-A3287A413DA3}"/>
              </a:ext>
            </a:extLst>
          </p:cNvPr>
          <p:cNvSpPr txBox="1"/>
          <p:nvPr/>
        </p:nvSpPr>
        <p:spPr>
          <a:xfrm>
            <a:off x="5130832" y="4667409"/>
            <a:ext cx="1930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Preguntas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E44A163-1C04-8F43-A0A4-6C19BB6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522" y="2341727"/>
            <a:ext cx="2046957" cy="2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15C9F29-EAD6-0642-BFF6-78E73F0B9B97}"/>
              </a:ext>
            </a:extLst>
          </p:cNvPr>
          <p:cNvSpPr txBox="1"/>
          <p:nvPr/>
        </p:nvSpPr>
        <p:spPr>
          <a:xfrm>
            <a:off x="5370481" y="4667409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6E692BF-B40C-BB4E-A5FE-B9648CA3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4037" y="2564523"/>
            <a:ext cx="1824160" cy="18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8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305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CIBFont Sans</vt:lpstr>
      <vt:lpstr>CIBFont Sans Book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Yennifer Marcela Tobon Yate</dc:creator>
  <cp:lastModifiedBy>Alexis Rendon Chica</cp:lastModifiedBy>
  <cp:revision>106</cp:revision>
  <dcterms:created xsi:type="dcterms:W3CDTF">2022-03-09T17:02:24Z</dcterms:created>
  <dcterms:modified xsi:type="dcterms:W3CDTF">2022-07-19T15:00:41Z</dcterms:modified>
</cp:coreProperties>
</file>