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7315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45A"/>
    <a:srgbClr val="CC0099"/>
    <a:srgbClr val="178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97187"/>
            <a:ext cx="5829300" cy="25467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42174"/>
            <a:ext cx="5143500" cy="176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2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9467"/>
            <a:ext cx="1478756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9467"/>
            <a:ext cx="4350544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23722"/>
            <a:ext cx="5915025" cy="30429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95429"/>
            <a:ext cx="5915025" cy="16001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47333"/>
            <a:ext cx="291465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9468"/>
            <a:ext cx="591502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93241"/>
            <a:ext cx="2901255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72080"/>
            <a:ext cx="290125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93241"/>
            <a:ext cx="2915543" cy="8788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72080"/>
            <a:ext cx="291554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53255"/>
            <a:ext cx="3471863" cy="51985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7680"/>
            <a:ext cx="2211884" cy="17068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53255"/>
            <a:ext cx="3471863" cy="51985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94560"/>
            <a:ext cx="2211884" cy="40656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9468"/>
            <a:ext cx="591502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47333"/>
            <a:ext cx="591502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B604-FD58-449B-AE1E-9A7B1057CF7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780108"/>
            <a:ext cx="231457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24BD-781C-4F1B-AC2F-F7AA9C56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16D9106-9237-42AF-989E-C4C838A2EF2A}"/>
              </a:ext>
            </a:extLst>
          </p:cNvPr>
          <p:cNvSpPr txBox="1"/>
          <p:nvPr/>
        </p:nvSpPr>
        <p:spPr>
          <a:xfrm>
            <a:off x="-4135840" y="1003905"/>
            <a:ext cx="3052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Fichas de juego</a:t>
            </a:r>
            <a:endParaRPr lang="es-CO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6EEE8-78CF-4615-BD49-3C262C1A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3" y="0"/>
            <a:ext cx="5513996" cy="733667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03F035D-9340-41D4-8D2A-B9C1A9380E35}"/>
              </a:ext>
            </a:extLst>
          </p:cNvPr>
          <p:cNvSpPr/>
          <p:nvPr/>
        </p:nvSpPr>
        <p:spPr>
          <a:xfrm>
            <a:off x="-5091835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BEA4FA-D02B-4DD5-9D97-02755D5535A2}"/>
              </a:ext>
            </a:extLst>
          </p:cNvPr>
          <p:cNvSpPr/>
          <p:nvPr/>
        </p:nvSpPr>
        <p:spPr>
          <a:xfrm>
            <a:off x="-4078453" y="174555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3E557F-85B6-4F96-B56C-45B61FFCCD42}"/>
              </a:ext>
            </a:extLst>
          </p:cNvPr>
          <p:cNvSpPr/>
          <p:nvPr/>
        </p:nvSpPr>
        <p:spPr>
          <a:xfrm>
            <a:off x="-3065170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29C88A-672C-42E0-8EBA-381866C6D710}"/>
              </a:ext>
            </a:extLst>
          </p:cNvPr>
          <p:cNvSpPr/>
          <p:nvPr/>
        </p:nvSpPr>
        <p:spPr>
          <a:xfrm>
            <a:off x="-2064643" y="1742901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019EF6-956D-4109-9970-DFA085A7206E}"/>
              </a:ext>
            </a:extLst>
          </p:cNvPr>
          <p:cNvSpPr/>
          <p:nvPr/>
        </p:nvSpPr>
        <p:spPr>
          <a:xfrm>
            <a:off x="-1061110" y="1747875"/>
            <a:ext cx="911244" cy="909788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862BE4D-64F9-4A3D-8470-E1E6E293B7BE}"/>
              </a:ext>
            </a:extLst>
          </p:cNvPr>
          <p:cNvSpPr/>
          <p:nvPr/>
        </p:nvSpPr>
        <p:spPr>
          <a:xfrm>
            <a:off x="-5091835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93A110-150F-4211-9B64-3EF3FEEBEDB7}"/>
              </a:ext>
            </a:extLst>
          </p:cNvPr>
          <p:cNvSpPr/>
          <p:nvPr/>
        </p:nvSpPr>
        <p:spPr>
          <a:xfrm>
            <a:off x="-4078453" y="291728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50F434-3A4A-4BAA-98D0-9632698D5078}"/>
              </a:ext>
            </a:extLst>
          </p:cNvPr>
          <p:cNvSpPr/>
          <p:nvPr/>
        </p:nvSpPr>
        <p:spPr>
          <a:xfrm>
            <a:off x="-3065170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E1E1EAE-CCA6-4252-AA02-6BD1FA36CC62}"/>
              </a:ext>
            </a:extLst>
          </p:cNvPr>
          <p:cNvSpPr/>
          <p:nvPr/>
        </p:nvSpPr>
        <p:spPr>
          <a:xfrm>
            <a:off x="-2064643" y="2914631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38E37-E686-49FB-ACC1-B45F02C113D6}"/>
              </a:ext>
            </a:extLst>
          </p:cNvPr>
          <p:cNvSpPr/>
          <p:nvPr/>
        </p:nvSpPr>
        <p:spPr>
          <a:xfrm>
            <a:off x="-1061110" y="2919605"/>
            <a:ext cx="911244" cy="909788"/>
          </a:xfrm>
          <a:prstGeom prst="ellipse">
            <a:avLst/>
          </a:prstGeom>
          <a:noFill/>
          <a:ln w="76200">
            <a:solidFill>
              <a:srgbClr val="E6345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6A0483-FA5B-4144-8B5B-FBABE643EA5A}"/>
              </a:ext>
            </a:extLst>
          </p:cNvPr>
          <p:cNvSpPr/>
          <p:nvPr/>
        </p:nvSpPr>
        <p:spPr>
          <a:xfrm>
            <a:off x="-5132537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777C8F-645A-43FD-8C79-CDFC2CA6FB1A}"/>
              </a:ext>
            </a:extLst>
          </p:cNvPr>
          <p:cNvSpPr/>
          <p:nvPr/>
        </p:nvSpPr>
        <p:spPr>
          <a:xfrm>
            <a:off x="-4119155" y="511243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A77D439-D760-4249-B34A-C22494D968E5}"/>
              </a:ext>
            </a:extLst>
          </p:cNvPr>
          <p:cNvSpPr/>
          <p:nvPr/>
        </p:nvSpPr>
        <p:spPr>
          <a:xfrm>
            <a:off x="-3105872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CC41EF5-6344-477C-A885-03E284686810}"/>
              </a:ext>
            </a:extLst>
          </p:cNvPr>
          <p:cNvSpPr/>
          <p:nvPr/>
        </p:nvSpPr>
        <p:spPr>
          <a:xfrm>
            <a:off x="-2105345" y="5109781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147ACE8-A120-4319-9385-8C94BA6A9FAC}"/>
              </a:ext>
            </a:extLst>
          </p:cNvPr>
          <p:cNvSpPr/>
          <p:nvPr/>
        </p:nvSpPr>
        <p:spPr>
          <a:xfrm>
            <a:off x="-1101812" y="5114755"/>
            <a:ext cx="911244" cy="90978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16DE9F-E1B4-491D-8BFF-3DE86E32482C}"/>
              </a:ext>
            </a:extLst>
          </p:cNvPr>
          <p:cNvSpPr/>
          <p:nvPr/>
        </p:nvSpPr>
        <p:spPr>
          <a:xfrm>
            <a:off x="-5132537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2EAE15-95CC-4311-BFA1-B15D69227E22}"/>
              </a:ext>
            </a:extLst>
          </p:cNvPr>
          <p:cNvSpPr/>
          <p:nvPr/>
        </p:nvSpPr>
        <p:spPr>
          <a:xfrm>
            <a:off x="-4119155" y="631129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1C9410-AC37-4533-96BC-871DFA32277F}"/>
              </a:ext>
            </a:extLst>
          </p:cNvPr>
          <p:cNvSpPr/>
          <p:nvPr/>
        </p:nvSpPr>
        <p:spPr>
          <a:xfrm>
            <a:off x="-3105872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F945E0E-ACE1-40B1-B663-B4ACFBF2C0A0}"/>
              </a:ext>
            </a:extLst>
          </p:cNvPr>
          <p:cNvSpPr/>
          <p:nvPr/>
        </p:nvSpPr>
        <p:spPr>
          <a:xfrm>
            <a:off x="-2105345" y="6308645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EDAF82-7177-4FA8-830F-CE4CE1AEA085}"/>
              </a:ext>
            </a:extLst>
          </p:cNvPr>
          <p:cNvSpPr/>
          <p:nvPr/>
        </p:nvSpPr>
        <p:spPr>
          <a:xfrm>
            <a:off x="-1101812" y="6313619"/>
            <a:ext cx="911244" cy="909788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2E456C8-6771-4D1B-AE3B-7E227F1513E5}"/>
              </a:ext>
            </a:extLst>
          </p:cNvPr>
          <p:cNvSpPr/>
          <p:nvPr/>
        </p:nvSpPr>
        <p:spPr>
          <a:xfrm>
            <a:off x="-5091835" y="400706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290582-72D5-41F8-90BE-6BB4F8BE2B35}"/>
              </a:ext>
            </a:extLst>
          </p:cNvPr>
          <p:cNvSpPr/>
          <p:nvPr/>
        </p:nvSpPr>
        <p:spPr>
          <a:xfrm>
            <a:off x="-4078453" y="400971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A4BACB-0926-47EF-A6A4-51893107C42B}"/>
              </a:ext>
            </a:extLst>
          </p:cNvPr>
          <p:cNvSpPr/>
          <p:nvPr/>
        </p:nvSpPr>
        <p:spPr>
          <a:xfrm>
            <a:off x="-2064643" y="4007069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428AD2-2625-4FCD-9994-AC35F6BDD0D1}"/>
              </a:ext>
            </a:extLst>
          </p:cNvPr>
          <p:cNvSpPr/>
          <p:nvPr/>
        </p:nvSpPr>
        <p:spPr>
          <a:xfrm>
            <a:off x="-1061110" y="4012043"/>
            <a:ext cx="911244" cy="90978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78B31-809C-4CD7-8825-6EA5CB87DB96}"/>
              </a:ext>
            </a:extLst>
          </p:cNvPr>
          <p:cNvSpPr/>
          <p:nvPr/>
        </p:nvSpPr>
        <p:spPr>
          <a:xfrm>
            <a:off x="965554" y="18735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298E47-E43F-47F2-B841-F7DB5ADEB9DC}"/>
              </a:ext>
            </a:extLst>
          </p:cNvPr>
          <p:cNvSpPr/>
          <p:nvPr/>
        </p:nvSpPr>
        <p:spPr>
          <a:xfrm>
            <a:off x="1887826" y="18735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09AD0-5BF1-4EBC-8FDC-75030DEAD88F}"/>
              </a:ext>
            </a:extLst>
          </p:cNvPr>
          <p:cNvSpPr/>
          <p:nvPr/>
        </p:nvSpPr>
        <p:spPr>
          <a:xfrm>
            <a:off x="965555" y="292869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CA8F7F-2C1A-4CF5-A71C-3C1960BD7960}"/>
              </a:ext>
            </a:extLst>
          </p:cNvPr>
          <p:cNvSpPr/>
          <p:nvPr/>
        </p:nvSpPr>
        <p:spPr>
          <a:xfrm>
            <a:off x="1887826" y="29286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33DA7F-9427-46E7-A2D0-A333737DCFB0}"/>
              </a:ext>
            </a:extLst>
          </p:cNvPr>
          <p:cNvSpPr/>
          <p:nvPr/>
        </p:nvSpPr>
        <p:spPr>
          <a:xfrm>
            <a:off x="2985595" y="18735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175CD3-FB91-4694-827F-11FF7F261894}"/>
              </a:ext>
            </a:extLst>
          </p:cNvPr>
          <p:cNvSpPr/>
          <p:nvPr/>
        </p:nvSpPr>
        <p:spPr>
          <a:xfrm>
            <a:off x="4083395" y="18735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94EC6-2E21-4D83-9D08-92A21097CCC0}"/>
              </a:ext>
            </a:extLst>
          </p:cNvPr>
          <p:cNvSpPr/>
          <p:nvPr/>
        </p:nvSpPr>
        <p:spPr>
          <a:xfrm>
            <a:off x="2985595" y="29286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5AB040-F532-4677-A0E8-05FDA835D629}"/>
              </a:ext>
            </a:extLst>
          </p:cNvPr>
          <p:cNvSpPr/>
          <p:nvPr/>
        </p:nvSpPr>
        <p:spPr>
          <a:xfrm>
            <a:off x="4083395" y="29286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475C69-D088-4025-B43E-547BFC79A943}"/>
              </a:ext>
            </a:extLst>
          </p:cNvPr>
          <p:cNvSpPr/>
          <p:nvPr/>
        </p:nvSpPr>
        <p:spPr>
          <a:xfrm>
            <a:off x="1019658" y="510978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09F6CC-5826-4496-ACFA-0578C2C196A6}"/>
              </a:ext>
            </a:extLst>
          </p:cNvPr>
          <p:cNvSpPr/>
          <p:nvPr/>
        </p:nvSpPr>
        <p:spPr>
          <a:xfrm>
            <a:off x="1941929" y="51097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883A16-AC08-48DF-AF28-2C984B1B02D5}"/>
              </a:ext>
            </a:extLst>
          </p:cNvPr>
          <p:cNvSpPr/>
          <p:nvPr/>
        </p:nvSpPr>
        <p:spPr>
          <a:xfrm>
            <a:off x="844129" y="616490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2FD810-D4AF-4485-B4B9-AFF248FA1C4F}"/>
              </a:ext>
            </a:extLst>
          </p:cNvPr>
          <p:cNvSpPr/>
          <p:nvPr/>
        </p:nvSpPr>
        <p:spPr>
          <a:xfrm>
            <a:off x="1941929" y="616490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BBAB0C-C3A1-46EE-9C2D-3BE5F6E708B1}"/>
              </a:ext>
            </a:extLst>
          </p:cNvPr>
          <p:cNvSpPr/>
          <p:nvPr/>
        </p:nvSpPr>
        <p:spPr>
          <a:xfrm>
            <a:off x="3039698" y="51097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FD7462-0B93-4B9A-8025-18CF0F566895}"/>
              </a:ext>
            </a:extLst>
          </p:cNvPr>
          <p:cNvSpPr/>
          <p:nvPr/>
        </p:nvSpPr>
        <p:spPr>
          <a:xfrm>
            <a:off x="4137498" y="51097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2B211B8-8CEF-407B-BCE6-3ED06630FD56}"/>
              </a:ext>
            </a:extLst>
          </p:cNvPr>
          <p:cNvSpPr/>
          <p:nvPr/>
        </p:nvSpPr>
        <p:spPr>
          <a:xfrm>
            <a:off x="3039698" y="616490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796E85-600B-4A49-9E5B-4333F75FCBC0}"/>
              </a:ext>
            </a:extLst>
          </p:cNvPr>
          <p:cNvSpPr/>
          <p:nvPr/>
        </p:nvSpPr>
        <p:spPr>
          <a:xfrm>
            <a:off x="4137498" y="616490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81459E-7405-45A0-B5BE-50A50ECC5A93}"/>
              </a:ext>
            </a:extLst>
          </p:cNvPr>
          <p:cNvSpPr/>
          <p:nvPr/>
        </p:nvSpPr>
        <p:spPr>
          <a:xfrm>
            <a:off x="970788" y="407756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A99889-732A-49D6-B6AA-1AF90517E815}"/>
              </a:ext>
            </a:extLst>
          </p:cNvPr>
          <p:cNvSpPr/>
          <p:nvPr/>
        </p:nvSpPr>
        <p:spPr>
          <a:xfrm>
            <a:off x="1887826" y="408513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D929CE-137B-492E-97BD-93F058CEBF4F}"/>
              </a:ext>
            </a:extLst>
          </p:cNvPr>
          <p:cNvSpPr/>
          <p:nvPr/>
        </p:nvSpPr>
        <p:spPr>
          <a:xfrm>
            <a:off x="4083394" y="40546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5059B5-85D6-4486-BA80-6029C13E2961}"/>
              </a:ext>
            </a:extLst>
          </p:cNvPr>
          <p:cNvSpPr/>
          <p:nvPr/>
        </p:nvSpPr>
        <p:spPr>
          <a:xfrm>
            <a:off x="5146257" y="187357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9B4F10-41F3-4E78-8CD6-1B51F4F2BF01}"/>
              </a:ext>
            </a:extLst>
          </p:cNvPr>
          <p:cNvSpPr/>
          <p:nvPr/>
        </p:nvSpPr>
        <p:spPr>
          <a:xfrm>
            <a:off x="5146257" y="29286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9B5902-7448-4A4D-82B7-18EF5E6D3ABD}"/>
              </a:ext>
            </a:extLst>
          </p:cNvPr>
          <p:cNvSpPr/>
          <p:nvPr/>
        </p:nvSpPr>
        <p:spPr>
          <a:xfrm>
            <a:off x="5200360" y="51097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CCF902-2389-4BFE-9E44-8EB7353E0BC7}"/>
              </a:ext>
            </a:extLst>
          </p:cNvPr>
          <p:cNvSpPr/>
          <p:nvPr/>
        </p:nvSpPr>
        <p:spPr>
          <a:xfrm>
            <a:off x="5200360" y="616490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4A39E7-86CA-4C35-8B95-30C1962BFD22}"/>
              </a:ext>
            </a:extLst>
          </p:cNvPr>
          <p:cNvSpPr/>
          <p:nvPr/>
        </p:nvSpPr>
        <p:spPr>
          <a:xfrm>
            <a:off x="5146256" y="40546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0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27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Roncancio Clavijo</dc:creator>
  <cp:lastModifiedBy>Alexis Rendon Chica</cp:lastModifiedBy>
  <cp:revision>22</cp:revision>
  <dcterms:created xsi:type="dcterms:W3CDTF">2020-11-07T00:34:59Z</dcterms:created>
  <dcterms:modified xsi:type="dcterms:W3CDTF">2021-09-14T20:26:06Z</dcterms:modified>
</cp:coreProperties>
</file>