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1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FD0F-4493-4321-9888-DEA58A77B5C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60AA-EB74-4EBA-A5EB-B6787BB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7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55" y="-324464"/>
            <a:ext cx="9865990" cy="73924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15201" y="2143432"/>
            <a:ext cx="1564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Alexis Rendon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2318" y="1497101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Diana Fernandez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700" y="3991145"/>
            <a:ext cx="2057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 Catalina Garcia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250" y="3097286"/>
            <a:ext cx="1583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Andres Gomez</a:t>
            </a:r>
            <a:endParaRPr lang="en-US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0691" y="2863963"/>
            <a:ext cx="1432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Ingrid Porras</a:t>
            </a:r>
            <a:endParaRPr lang="en-US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876" y="3877661"/>
            <a:ext cx="2076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Juan Pablo Valencia</a:t>
            </a:r>
            <a:endParaRPr lang="en-US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9021" y="2306881"/>
            <a:ext cx="17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Laura Rodriguez</a:t>
            </a:r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8176" y="332920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Lizeth Baez</a:t>
            </a:r>
            <a:endParaRPr lang="en-US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5778" y="3519413"/>
            <a:ext cx="1680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Walter </a:t>
            </a:r>
            <a:r>
              <a:rPr lang="en-US" sz="1600" b="1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Rubiano</a:t>
            </a:r>
            <a:endParaRPr lang="en-US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5211" y="1891383"/>
            <a:ext cx="1563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 </a:t>
            </a:r>
            <a:r>
              <a:rPr lang="en-US" sz="16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Tabares</a:t>
            </a:r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6819" y="2408101"/>
            <a:ext cx="1604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Yennifer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Tobon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38128" y="2988296"/>
            <a:ext cx="18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Harold </a:t>
            </a:r>
            <a:r>
              <a:rPr lang="en-US" sz="1600" b="1" dirty="0" smtClean="0">
                <a:solidFill>
                  <a:schemeClr val="bg1"/>
                </a:solidFill>
              </a:rPr>
              <a:t>Camacho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2888" y="2715262"/>
            <a:ext cx="1842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Jose Miguel </a:t>
            </a:r>
            <a:r>
              <a:rPr lang="en-US" sz="1600" b="1" dirty="0" smtClean="0">
                <a:solidFill>
                  <a:schemeClr val="bg1"/>
                </a:solidFill>
              </a:rPr>
              <a:t>Mejia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9367" y="3281952"/>
            <a:ext cx="15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Bayron Batista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55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Bayron Batista Baquero</dc:creator>
  <cp:lastModifiedBy>Bayron Batista Baquero</cp:lastModifiedBy>
  <cp:revision>1</cp:revision>
  <dcterms:created xsi:type="dcterms:W3CDTF">2022-01-18T14:53:57Z</dcterms:created>
  <dcterms:modified xsi:type="dcterms:W3CDTF">2022-01-18T14:54:04Z</dcterms:modified>
</cp:coreProperties>
</file>