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3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18D1A-D37C-48C6-8847-39D292AAEAE4}" v="18" dt="2021-03-04T17:50:12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Roldan David" userId="fd550bf8-869f-4f7b-856b-d45c7c93acbe" providerId="ADAL" clId="{C87E06CB-6383-422F-A855-E7E0E8EFD4A4}"/>
    <pc:docChg chg="undo custSel addSld modSld">
      <pc:chgData name="Juan Roldan David" userId="fd550bf8-869f-4f7b-856b-d45c7c93acbe" providerId="ADAL" clId="{C87E06CB-6383-422F-A855-E7E0E8EFD4A4}" dt="2021-03-04T17:50:36.713" v="664" actId="1076"/>
      <pc:docMkLst>
        <pc:docMk/>
      </pc:docMkLst>
      <pc:sldChg chg="modSp">
        <pc:chgData name="Juan Roldan David" userId="fd550bf8-869f-4f7b-856b-d45c7c93acbe" providerId="ADAL" clId="{C87E06CB-6383-422F-A855-E7E0E8EFD4A4}" dt="2021-03-04T17:43:55.012" v="15" actId="20577"/>
        <pc:sldMkLst>
          <pc:docMk/>
          <pc:sldMk cId="2018782359" sldId="260"/>
        </pc:sldMkLst>
        <pc:spChg chg="mod">
          <ac:chgData name="Juan Roldan David" userId="fd550bf8-869f-4f7b-856b-d45c7c93acbe" providerId="ADAL" clId="{C87E06CB-6383-422F-A855-E7E0E8EFD4A4}" dt="2021-03-04T17:43:55.012" v="15" actId="20577"/>
          <ac:spMkLst>
            <pc:docMk/>
            <pc:sldMk cId="2018782359" sldId="260"/>
            <ac:spMk id="7" creationId="{8A0A239F-5939-480B-9A8D-D6BADCE99737}"/>
          </ac:spMkLst>
        </pc:spChg>
      </pc:sldChg>
      <pc:sldChg chg="modSp">
        <pc:chgData name="Juan Roldan David" userId="fd550bf8-869f-4f7b-856b-d45c7c93acbe" providerId="ADAL" clId="{C87E06CB-6383-422F-A855-E7E0E8EFD4A4}" dt="2021-03-04T17:44:11.645" v="17" actId="1076"/>
        <pc:sldMkLst>
          <pc:docMk/>
          <pc:sldMk cId="1524922742" sldId="263"/>
        </pc:sldMkLst>
        <pc:spChg chg="mod">
          <ac:chgData name="Juan Roldan David" userId="fd550bf8-869f-4f7b-856b-d45c7c93acbe" providerId="ADAL" clId="{C87E06CB-6383-422F-A855-E7E0E8EFD4A4}" dt="2021-03-04T17:44:08.858" v="16" actId="1076"/>
          <ac:spMkLst>
            <pc:docMk/>
            <pc:sldMk cId="1524922742" sldId="263"/>
            <ac:spMk id="6" creationId="{F7AEEF86-D29E-4C8D-8477-CBDA1FDD6E42}"/>
          </ac:spMkLst>
        </pc:spChg>
        <pc:spChg chg="mod">
          <ac:chgData name="Juan Roldan David" userId="fd550bf8-869f-4f7b-856b-d45c7c93acbe" providerId="ADAL" clId="{C87E06CB-6383-422F-A855-E7E0E8EFD4A4}" dt="2021-03-04T17:44:11.645" v="17" actId="1076"/>
          <ac:spMkLst>
            <pc:docMk/>
            <pc:sldMk cId="1524922742" sldId="263"/>
            <ac:spMk id="8" creationId="{A2474EF7-2315-4D77-8E5D-8E459076099E}"/>
          </ac:spMkLst>
        </pc:spChg>
      </pc:sldChg>
      <pc:sldChg chg="addSp delSp modSp">
        <pc:chgData name="Juan Roldan David" userId="fd550bf8-869f-4f7b-856b-d45c7c93acbe" providerId="ADAL" clId="{C87E06CB-6383-422F-A855-E7E0E8EFD4A4}" dt="2021-03-04T17:49:55.046" v="658" actId="1076"/>
        <pc:sldMkLst>
          <pc:docMk/>
          <pc:sldMk cId="3007885592" sldId="264"/>
        </pc:sldMkLst>
        <pc:spChg chg="mod">
          <ac:chgData name="Juan Roldan David" userId="fd550bf8-869f-4f7b-856b-d45c7c93acbe" providerId="ADAL" clId="{C87E06CB-6383-422F-A855-E7E0E8EFD4A4}" dt="2021-03-04T17:47:59.572" v="417" actId="20577"/>
          <ac:spMkLst>
            <pc:docMk/>
            <pc:sldMk cId="3007885592" sldId="264"/>
            <ac:spMk id="2" creationId="{BFBD8271-F79D-4441-AAA7-52B03B76FAB0}"/>
          </ac:spMkLst>
        </pc:spChg>
        <pc:spChg chg="del">
          <ac:chgData name="Juan Roldan David" userId="fd550bf8-869f-4f7b-856b-d45c7c93acbe" providerId="ADAL" clId="{C87E06CB-6383-422F-A855-E7E0E8EFD4A4}" dt="2021-03-04T17:13:57.385" v="0" actId="478"/>
          <ac:spMkLst>
            <pc:docMk/>
            <pc:sldMk cId="3007885592" sldId="264"/>
            <ac:spMk id="5" creationId="{590E4279-74B4-4406-A9B8-7309A8081A55}"/>
          </ac:spMkLst>
        </pc:spChg>
        <pc:spChg chg="add mod">
          <ac:chgData name="Juan Roldan David" userId="fd550bf8-869f-4f7b-856b-d45c7c93acbe" providerId="ADAL" clId="{C87E06CB-6383-422F-A855-E7E0E8EFD4A4}" dt="2021-03-04T17:49:55.046" v="658" actId="1076"/>
          <ac:spMkLst>
            <pc:docMk/>
            <pc:sldMk cId="3007885592" sldId="264"/>
            <ac:spMk id="6" creationId="{F5F90B1A-99E9-4FB6-9443-63EC5154C433}"/>
          </ac:spMkLst>
        </pc:spChg>
      </pc:sldChg>
      <pc:sldChg chg="addSp delSp modSp add">
        <pc:chgData name="Juan Roldan David" userId="fd550bf8-869f-4f7b-856b-d45c7c93acbe" providerId="ADAL" clId="{C87E06CB-6383-422F-A855-E7E0E8EFD4A4}" dt="2021-03-04T17:50:36.713" v="664" actId="1076"/>
        <pc:sldMkLst>
          <pc:docMk/>
          <pc:sldMk cId="1764146282" sldId="268"/>
        </pc:sldMkLst>
        <pc:spChg chg="mod ord">
          <ac:chgData name="Juan Roldan David" userId="fd550bf8-869f-4f7b-856b-d45c7c93acbe" providerId="ADAL" clId="{C87E06CB-6383-422F-A855-E7E0E8EFD4A4}" dt="2021-03-04T17:50:26.491" v="663" actId="26606"/>
          <ac:spMkLst>
            <pc:docMk/>
            <pc:sldMk cId="1764146282" sldId="268"/>
            <ac:spMk id="2" creationId="{BFBD8271-F79D-4441-AAA7-52B03B76FAB0}"/>
          </ac:spMkLst>
        </pc:spChg>
        <pc:spChg chg="add del">
          <ac:chgData name="Juan Roldan David" userId="fd550bf8-869f-4f7b-856b-d45c7c93acbe" providerId="ADAL" clId="{C87E06CB-6383-422F-A855-E7E0E8EFD4A4}" dt="2021-03-04T17:50:26.491" v="663" actId="26606"/>
          <ac:spMkLst>
            <pc:docMk/>
            <pc:sldMk cId="1764146282" sldId="268"/>
            <ac:spMk id="8" creationId="{C1DD1A8A-57D5-4A81-AD04-532B043C5611}"/>
          </ac:spMkLst>
        </pc:spChg>
        <pc:spChg chg="add del">
          <ac:chgData name="Juan Roldan David" userId="fd550bf8-869f-4f7b-856b-d45c7c93acbe" providerId="ADAL" clId="{C87E06CB-6383-422F-A855-E7E0E8EFD4A4}" dt="2021-03-04T17:50:26.491" v="663" actId="26606"/>
          <ac:spMkLst>
            <pc:docMk/>
            <pc:sldMk cId="1764146282" sldId="268"/>
            <ac:spMk id="10" creationId="{007891EC-4501-44ED-A8C8-B11B6DB767AB}"/>
          </ac:spMkLst>
        </pc:spChg>
        <pc:picChg chg="add mod">
          <ac:chgData name="Juan Roldan David" userId="fd550bf8-869f-4f7b-856b-d45c7c93acbe" providerId="ADAL" clId="{C87E06CB-6383-422F-A855-E7E0E8EFD4A4}" dt="2021-03-04T17:50:36.713" v="664" actId="1076"/>
          <ac:picMkLst>
            <pc:docMk/>
            <pc:sldMk cId="1764146282" sldId="268"/>
            <ac:picMk id="3" creationId="{D98D9B4B-B12F-4827-9888-C721FBC91D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3752-7840-4C6E-AE03-840B0BF9C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E1AEB-F337-4EC4-A479-EDE6BD897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3A45-C49D-4C77-A8E3-9FEFE953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42EE-669F-4580-830A-D3ADF5FF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7B29-3231-4813-96FE-54CB9CE9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835A-29F9-4215-9D38-255A5F10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A169C-02AC-44E8-BCFF-E21E7475C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8A4C-ED02-40EF-A07C-B52C1EA3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69F6-6514-4A4A-BE01-CF9CF57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6764-2DD9-441C-A263-D7EAA472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77ACE-BA06-4385-9A89-D768C4B94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9B747-91D7-4CEF-976A-ED063F9B6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F0A3-5130-4032-978A-FF67C4FD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B6B0-9643-41D1-A007-D292CD38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5CC9-C23D-4DA0-B012-B1065487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AE78-931C-4670-BC02-1EFC30DD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CF20-17B6-4F8E-A44C-D41DD745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D4CE-1483-4F92-8068-8193F86D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F5CCF-AF62-4F2C-AFA5-800F3D9B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7720-17DE-4A95-A119-B465E58F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74BC-4E79-4338-ACF7-6362E8E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1B40-81BA-49F5-9200-39AC49EA3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2BF-1D98-4DA2-B180-D20120F2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973A-27FD-4E54-BDE9-17FE8F25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C84E1-480C-4E3B-B325-80742275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3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E8F4-2451-46EE-AD1E-590BBA73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1CD6-103B-4CC3-8FFC-C2F212A6B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FAD7-1727-41D9-8BE7-B120CE8C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C0F56-E56D-40BC-A12F-E4B87392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AC42-86FC-4506-A080-018B48B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FF7A-FD84-41B8-9BBD-99E70CDC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34F5-143F-4FFD-A94B-27E3B0F4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0B5B-00A9-410F-B96F-800CDB98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D0790-0238-465F-BEB9-01314E67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7F64D-EA1D-420A-B403-C6432A0D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72FD9-1063-4DD8-98DC-927B58A96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084C5-0599-4790-94D8-5FAE922B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34481-1240-40A4-92F3-89B86EB4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09B61-7ED4-41BC-92DB-F7F10CCA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9D90-D201-4548-B8A4-EEE9E4F0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1C0E7-4814-4831-83F8-8A39FBAD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7A3C3-2517-470F-8D2D-822F5264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0BFBA-5669-4E51-8989-4CDA12F7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CC9B1-22FC-4382-BBDD-7B772286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DF745-A832-4659-8B4A-3A024FDE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05F4-3B30-4405-8252-A2F126A4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7398-B7A8-4011-B814-A3EB86E5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1374-502B-40A8-9AC6-B6277C2D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DC92C-78F9-4DB3-9662-0D9318676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39A18-5169-4E50-8FD3-5FB6E3C4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4B689-B6E4-43A9-9271-6A8D2E2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76214-8D58-4B08-9F1E-0E802F0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120B-0514-4F0C-B286-F70BC1B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3528D-DFE1-4467-B735-B83568532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BC300-3805-411B-A92E-8ADFE1636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2845-0EA8-4239-9296-C8C9B321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3A7-74DA-43A6-A335-CBCCBCD5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1EC8-4C84-4550-8816-919CE21B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49D3A-1518-471D-A0C9-B93FAB78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82D5A-4FB7-4997-B162-50380850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A13D-C0F0-4DFC-B194-4B337542F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9B4D-7AF8-477F-95D8-1102F29C790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F1B1-E6AD-40DE-8471-E500F889C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34FB-C19B-440D-86B6-485EDFF1F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D2F68-58D1-4DBB-8D37-0A3DB193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2">
            <a:extLst>
              <a:ext uri="{FF2B5EF4-FFF2-40B4-BE49-F238E27FC236}">
                <a16:creationId xmlns:a16="http://schemas.microsoft.com/office/drawing/2014/main" id="{DCD9C319-51C4-4B3F-AEB3-47BB3616F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7336449-B8F7-4C46-87BE-99843DC0D70A}"/>
              </a:ext>
            </a:extLst>
          </p:cNvPr>
          <p:cNvSpPr txBox="1">
            <a:spLocks/>
          </p:cNvSpPr>
          <p:nvPr/>
        </p:nvSpPr>
        <p:spPr>
          <a:xfrm>
            <a:off x="7631933" y="365125"/>
            <a:ext cx="3952071" cy="5530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PROCESO OVERTIME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F3B09A-79C6-4949-BACA-FC0E19EF7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r="-2" b="-2"/>
          <a:stretch/>
        </p:blipFill>
        <p:spPr>
          <a:xfrm>
            <a:off x="20" y="10"/>
            <a:ext cx="7188573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63668-2227-4352-B603-87B561CF3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341" y="-13253"/>
            <a:ext cx="1976890" cy="11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CA0556-D7EF-43E3-8387-EA7593E773F1}"/>
              </a:ext>
            </a:extLst>
          </p:cNvPr>
          <p:cNvSpPr txBox="1">
            <a:spLocks/>
          </p:cNvSpPr>
          <p:nvPr/>
        </p:nvSpPr>
        <p:spPr>
          <a:xfrm>
            <a:off x="838200" y="742121"/>
            <a:ext cx="10515600" cy="6142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61160F11-05AC-4ABF-931F-6008CA481A91}"/>
              </a:ext>
            </a:extLst>
          </p:cNvPr>
          <p:cNvSpPr/>
          <p:nvPr/>
        </p:nvSpPr>
        <p:spPr>
          <a:xfrm>
            <a:off x="1179682" y="283215"/>
            <a:ext cx="10174118" cy="12872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1. 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El Asociado debe reportar en el formato de Excel máximo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al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siguiente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día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hasta las 12am, las horas extras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laboradas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que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realice y enviarlo a Gestion ADM, líder de Banco y líder de TCS.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73665-167A-4F4E-9DCA-06726C6EA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13"/>
          <a:stretch/>
        </p:blipFill>
        <p:spPr>
          <a:xfrm>
            <a:off x="261190" y="410864"/>
            <a:ext cx="918492" cy="103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AEED79-2BAB-4028-B2B8-2F2F97A7B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4088"/>
            <a:ext cx="10401300" cy="46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CA0556-D7EF-43E3-8387-EA7593E773F1}"/>
              </a:ext>
            </a:extLst>
          </p:cNvPr>
          <p:cNvSpPr txBox="1">
            <a:spLocks/>
          </p:cNvSpPr>
          <p:nvPr/>
        </p:nvSpPr>
        <p:spPr>
          <a:xfrm>
            <a:off x="838200" y="742121"/>
            <a:ext cx="10515600" cy="6142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8A0A239F-5939-480B-9A8D-D6BADCE99737}"/>
              </a:ext>
            </a:extLst>
          </p:cNvPr>
          <p:cNvSpPr/>
          <p:nvPr/>
        </p:nvSpPr>
        <p:spPr>
          <a:xfrm>
            <a:off x="343172" y="2755063"/>
            <a:ext cx="11639006" cy="9436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2.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Los líderes de los proyectos se encargarán de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preautorizar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ultimatix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las horas a cada uno de los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asociados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y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enviarles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la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comunicacion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cuando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estas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ya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se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encuentren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autorizadas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2052" name="Picture 4" descr="9 ideas de Muñecos Blancos | imagenes para presentaciones, imagenes para  diapositivas, monigotes">
            <a:extLst>
              <a:ext uri="{FF2B5EF4-FFF2-40B4-BE49-F238E27FC236}">
                <a16:creationId xmlns:a16="http://schemas.microsoft.com/office/drawing/2014/main" id="{757798A0-DEF0-419C-9DD0-54C018E5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31" y="999487"/>
            <a:ext cx="1771431" cy="149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7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A0531F-93C3-4C9C-B757-FCA348A0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6" y="3245605"/>
            <a:ext cx="6471956" cy="3300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EEF86-D29E-4C8D-8477-CBDA1FDD6E42}"/>
              </a:ext>
            </a:extLst>
          </p:cNvPr>
          <p:cNvSpPr txBox="1"/>
          <p:nvPr/>
        </p:nvSpPr>
        <p:spPr>
          <a:xfrm>
            <a:off x="7176760" y="1832345"/>
            <a:ext cx="4107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Pre-Assigned Overtime: El asociado válida las horas que le preautorizaron ese día.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A6681-0406-4D2C-B584-FB9DD9AD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6" y="1641255"/>
            <a:ext cx="6441476" cy="142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474EF7-2315-4D77-8E5D-8E459076099E}"/>
              </a:ext>
            </a:extLst>
          </p:cNvPr>
          <p:cNvSpPr/>
          <p:nvPr/>
        </p:nvSpPr>
        <p:spPr>
          <a:xfrm>
            <a:off x="7176760" y="4486275"/>
            <a:ext cx="4107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Time Tracking: Jornada que laboró incluyendo horas extras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696C5B-32AF-4720-9ACC-FD623350BE66}"/>
              </a:ext>
            </a:extLst>
          </p:cNvPr>
          <p:cNvSpPr/>
          <p:nvPr/>
        </p:nvSpPr>
        <p:spPr>
          <a:xfrm>
            <a:off x="400866" y="200222"/>
            <a:ext cx="10395857" cy="11126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3.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asociado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debe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ingresar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y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diligenciar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las horas extras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timesheet el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mismo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día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que se las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preautorizaron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.</a:t>
            </a:r>
            <a:endParaRPr lang="en-US" sz="2400" dirty="0"/>
          </a:p>
          <a:p>
            <a:pPr algn="ctr"/>
            <a:endParaRPr lang="en-US" sz="2200" dirty="0">
              <a:solidFill>
                <a:srgbClr val="4E84C4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EEF86-D29E-4C8D-8477-CBDA1FDD6E42}"/>
              </a:ext>
            </a:extLst>
          </p:cNvPr>
          <p:cNvSpPr txBox="1"/>
          <p:nvPr/>
        </p:nvSpPr>
        <p:spPr>
          <a:xfrm>
            <a:off x="400866" y="808018"/>
            <a:ext cx="996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Si es horario continuo Ejemplo: Para una jornada 8:00 am – 6:00 pm, extras de 6:00 pm a 8:00 pm (2 HORAS)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Work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end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Time deben diligenciar la hora fin 8:00 pm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 BREAK DETAILS deben diligenciar 1 hora de almuerzo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696C5B-32AF-4720-9ACC-FD623350BE66}"/>
              </a:ext>
            </a:extLst>
          </p:cNvPr>
          <p:cNvSpPr/>
          <p:nvPr/>
        </p:nvSpPr>
        <p:spPr>
          <a:xfrm>
            <a:off x="400866" y="200222"/>
            <a:ext cx="10395857" cy="5141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CASO 1: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Cuando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las horas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laboradas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son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continuas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al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horario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laboral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.</a:t>
            </a:r>
            <a:endParaRPr lang="en-US" sz="2200" dirty="0">
              <a:solidFill>
                <a:srgbClr val="4E84C4"/>
              </a:solidFill>
              <a:latin typeface="Myriad Pro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CF6E0-7771-40EE-A91D-D65DA487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3" y="2101990"/>
            <a:ext cx="7420143" cy="4700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81108F-31E3-4458-8316-6B5E5F6FE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37" y="2569044"/>
            <a:ext cx="5482650" cy="29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EEF86-D29E-4C8D-8477-CBDA1FDD6E42}"/>
              </a:ext>
            </a:extLst>
          </p:cNvPr>
          <p:cNvSpPr txBox="1"/>
          <p:nvPr/>
        </p:nvSpPr>
        <p:spPr>
          <a:xfrm>
            <a:off x="311779" y="884218"/>
            <a:ext cx="11337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Cuando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es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horario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continuo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Ejemplo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: Para una jornada 8:00 am – 6:00 pm, extras de 8:00 pm a 10:00 pm (2 HORAS)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•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Work end Time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deben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diligenciar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la hora fin 10:00 pm </a:t>
            </a: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•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BREAK DETAILS debe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diligenciar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dos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descansos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asi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: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La hora de almuerzo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Break Start Time 12:00 pm,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Break Duration 1:00 y AGREGAR.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2 horas de Break de 6:00 pm a 8:00 pm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Break Start Time 6:00 pm,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Break Duration 2:00 y AGREGAR.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696C5B-32AF-4720-9ACC-FD623350BE66}"/>
              </a:ext>
            </a:extLst>
          </p:cNvPr>
          <p:cNvSpPr/>
          <p:nvPr/>
        </p:nvSpPr>
        <p:spPr>
          <a:xfrm>
            <a:off x="400866" y="200222"/>
            <a:ext cx="10395857" cy="5141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CASO 2: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Cuando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las horas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laboradas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NO son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continuas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al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horario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laboral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.</a:t>
            </a:r>
            <a:endParaRPr lang="en-US" sz="2200" dirty="0">
              <a:solidFill>
                <a:srgbClr val="4E84C4"/>
              </a:solidFill>
              <a:latin typeface="Myriad Pro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108DA-8C72-4899-8199-E57B20CC2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9" y="2207657"/>
            <a:ext cx="6698621" cy="4479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F03A4-129E-44BA-A010-FB112158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28" y="2473258"/>
            <a:ext cx="5409609" cy="29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8271-F79D-4441-AAA7-52B03B76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Cuales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son las horas extras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facturables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90B1A-99E9-4FB6-9443-63EC5154C433}"/>
              </a:ext>
            </a:extLst>
          </p:cNvPr>
          <p:cNvSpPr txBox="1"/>
          <p:nvPr/>
        </p:nvSpPr>
        <p:spPr>
          <a:xfrm>
            <a:off x="616579" y="2151727"/>
            <a:ext cx="113372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BILLABLE (FACTURABLES):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Son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unicamente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las horas extras 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partir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de la 13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Adelante, las 12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primeras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horas de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cada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asociado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cuentan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como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no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facturables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(no se le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cobran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al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cliente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sino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que las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asume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el Proyecto).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Los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pasos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produccion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UNICAMENTE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fin de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semana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y/o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festivos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NO BILLABLE (NO FACTURABLES):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Las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primeras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12 horas extras no son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facturables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por lo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anteriomente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mencionado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Los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pasos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produccion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dias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laborales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Semana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) no son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facturables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88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8271-F79D-4441-AAA7-52B03B76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Gracias por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su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atención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D9B4B-B12F-4827-9888-C721FBC9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55" y="3429000"/>
            <a:ext cx="1976890" cy="11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4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3AF1A2801F064E9EDFDD5CF2A4A059" ma:contentTypeVersion="9" ma:contentTypeDescription="Create a new document." ma:contentTypeScope="" ma:versionID="f5fcc0fd3dd6610619b1484349539842">
  <xsd:schema xmlns:xsd="http://www.w3.org/2001/XMLSchema" xmlns:xs="http://www.w3.org/2001/XMLSchema" xmlns:p="http://schemas.microsoft.com/office/2006/metadata/properties" xmlns:ns3="71d09f4f-17f3-41cb-bb61-24af62eecad8" xmlns:ns4="486dafca-5835-4b48-aab9-262d0b46bbb4" targetNamespace="http://schemas.microsoft.com/office/2006/metadata/properties" ma:root="true" ma:fieldsID="0f586bfd7267bc3756021408ba4cf903" ns3:_="" ns4:_="">
    <xsd:import namespace="71d09f4f-17f3-41cb-bb61-24af62eecad8"/>
    <xsd:import namespace="486dafca-5835-4b48-aab9-262d0b46bb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09f4f-17f3-41cb-bb61-24af62eeca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dafca-5835-4b48-aab9-262d0b46bb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7B6A39-F859-40C4-B67E-D8D1184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09f4f-17f3-41cb-bb61-24af62eecad8"/>
    <ds:schemaRef ds:uri="486dafca-5835-4b48-aab9-262d0b46bb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C137B9-C53B-44DC-80CB-D850EA93A9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2CE367-1EEF-435F-9DB5-E2BA3D3289CA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6dafca-5835-4b48-aab9-262d0b46bbb4"/>
    <ds:schemaRef ds:uri="71d09f4f-17f3-41cb-bb61-24af62eecad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381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Myriad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Cuales son las horas extras facturables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Yuliana Correa Diaz</dc:creator>
  <cp:lastModifiedBy>Juan Roldan David</cp:lastModifiedBy>
  <cp:revision>11</cp:revision>
  <dcterms:created xsi:type="dcterms:W3CDTF">2021-02-24T19:26:17Z</dcterms:created>
  <dcterms:modified xsi:type="dcterms:W3CDTF">2021-03-04T17:50:45Z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0x0101005C3AF1A2801F064E9EDFDD5CF2A4A059</vt:lpwstr>
  </property>
</Properties>
</file>