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bella Carvajal Gomez" userId="0f494f16-6620-429f-a428-c1b079f31515" providerId="ADAL" clId="{23F8EB6C-9C07-46C4-9137-C0515C1A54F3}"/>
    <pc:docChg chg="undo redo custSel modSld">
      <pc:chgData name="Isabella Carvajal Gomez" userId="0f494f16-6620-429f-a428-c1b079f31515" providerId="ADAL" clId="{23F8EB6C-9C07-46C4-9137-C0515C1A54F3}" dt="2022-06-29T14:40:57.962" v="125" actId="1076"/>
      <pc:docMkLst>
        <pc:docMk/>
      </pc:docMkLst>
      <pc:sldChg chg="modSp mod">
        <pc:chgData name="Isabella Carvajal Gomez" userId="0f494f16-6620-429f-a428-c1b079f31515" providerId="ADAL" clId="{23F8EB6C-9C07-46C4-9137-C0515C1A54F3}" dt="2022-06-29T14:40:57.962" v="125" actId="1076"/>
        <pc:sldMkLst>
          <pc:docMk/>
          <pc:sldMk cId="0" sldId="258"/>
        </pc:sldMkLst>
        <pc:spChg chg="mod">
          <ac:chgData name="Isabella Carvajal Gomez" userId="0f494f16-6620-429f-a428-c1b079f31515" providerId="ADAL" clId="{23F8EB6C-9C07-46C4-9137-C0515C1A54F3}" dt="2022-06-29T14:36:29.310" v="1" actId="20577"/>
          <ac:spMkLst>
            <pc:docMk/>
            <pc:sldMk cId="0" sldId="258"/>
            <ac:spMk id="11" creationId="{00000000-0000-0000-0000-000000000000}"/>
          </ac:spMkLst>
        </pc:spChg>
        <pc:spChg chg="mod">
          <ac:chgData name="Isabella Carvajal Gomez" userId="0f494f16-6620-429f-a428-c1b079f31515" providerId="ADAL" clId="{23F8EB6C-9C07-46C4-9137-C0515C1A54F3}" dt="2022-06-29T14:40:57.962" v="125" actId="1076"/>
          <ac:spMkLst>
            <pc:docMk/>
            <pc:sldMk cId="0" sldId="258"/>
            <ac:spMk id="1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A2A2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2C2A2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A2A2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A2A2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6466" y="286937"/>
            <a:ext cx="4379066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2A2A2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248" y="1098276"/>
            <a:ext cx="11963503" cy="4780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rgbClr val="2C2A2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r/hLzHm63N8e" TargetMode="External"/><Relationship Id="rId2" Type="http://schemas.openxmlformats.org/officeDocument/2006/relationships/hyperlink" Target="https://bancolombia.sharepoint.com/:x:/s/IngenieriadeSoftware/EXNP_c0p7oFLr1Ihfv83K9ABLwwYRHYlas_ZPQnCsTPWAQ?e=bK1ANd&amp;params=eyJBcHBOYW1lIjoiVGVhbXMtRGVza3RvcCIsIkFwcFZlcnNpb24iOiIyNy8yMjA1MDEwMTAwOSJ9&amp;isSPOFile=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152" y="5960629"/>
              <a:ext cx="216718" cy="1039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8181" y="6051242"/>
              <a:ext cx="307340" cy="144780"/>
            </a:xfrm>
            <a:custGeom>
              <a:avLst/>
              <a:gdLst/>
              <a:ahLst/>
              <a:cxnLst/>
              <a:rect l="l" t="t" r="r" b="b"/>
              <a:pathLst>
                <a:path w="307340" h="144779">
                  <a:moveTo>
                    <a:pt x="18044" y="144535"/>
                  </a:moveTo>
                  <a:lnTo>
                    <a:pt x="10975" y="141014"/>
                  </a:lnTo>
                  <a:lnTo>
                    <a:pt x="9487" y="133602"/>
                  </a:lnTo>
                  <a:lnTo>
                    <a:pt x="7237" y="121792"/>
                  </a:lnTo>
                  <a:lnTo>
                    <a:pt x="5301" y="111667"/>
                  </a:lnTo>
                  <a:lnTo>
                    <a:pt x="1116" y="89871"/>
                  </a:lnTo>
                  <a:lnTo>
                    <a:pt x="0" y="83015"/>
                  </a:lnTo>
                  <a:lnTo>
                    <a:pt x="3534" y="75232"/>
                  </a:lnTo>
                  <a:lnTo>
                    <a:pt x="52835" y="54847"/>
                  </a:lnTo>
                  <a:lnTo>
                    <a:pt x="96705" y="39764"/>
                  </a:lnTo>
                  <a:lnTo>
                    <a:pt x="141215" y="26915"/>
                  </a:lnTo>
                  <a:lnTo>
                    <a:pt x="186300" y="16196"/>
                  </a:lnTo>
                  <a:lnTo>
                    <a:pt x="231890" y="7506"/>
                  </a:lnTo>
                  <a:lnTo>
                    <a:pt x="277920" y="741"/>
                  </a:lnTo>
                  <a:lnTo>
                    <a:pt x="284059" y="0"/>
                  </a:lnTo>
                  <a:lnTo>
                    <a:pt x="290198" y="4447"/>
                  </a:lnTo>
                  <a:lnTo>
                    <a:pt x="292430" y="11118"/>
                  </a:lnTo>
                  <a:lnTo>
                    <a:pt x="295784" y="20803"/>
                  </a:lnTo>
                  <a:lnTo>
                    <a:pt x="298615" y="29115"/>
                  </a:lnTo>
                  <a:lnTo>
                    <a:pt x="301377" y="37462"/>
                  </a:lnTo>
                  <a:lnTo>
                    <a:pt x="304522" y="47251"/>
                  </a:lnTo>
                  <a:lnTo>
                    <a:pt x="306754" y="54108"/>
                  </a:lnTo>
                  <a:lnTo>
                    <a:pt x="303778" y="60964"/>
                  </a:lnTo>
                  <a:lnTo>
                    <a:pt x="297825" y="61890"/>
                  </a:lnTo>
                  <a:lnTo>
                    <a:pt x="250973" y="70171"/>
                  </a:lnTo>
                  <a:lnTo>
                    <a:pt x="204592" y="80263"/>
                  </a:lnTo>
                  <a:lnTo>
                    <a:pt x="158748" y="92280"/>
                  </a:lnTo>
                  <a:lnTo>
                    <a:pt x="113509" y="106335"/>
                  </a:lnTo>
                  <a:lnTo>
                    <a:pt x="68941" y="122542"/>
                  </a:lnTo>
                  <a:lnTo>
                    <a:pt x="25113" y="141014"/>
                  </a:lnTo>
                  <a:lnTo>
                    <a:pt x="18044" y="144535"/>
                  </a:lnTo>
                  <a:close/>
                </a:path>
              </a:pathLst>
            </a:custGeom>
            <a:solidFill>
              <a:srgbClr val="2C2A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3611" y="6147970"/>
              <a:ext cx="210393" cy="11655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6786" y="5971933"/>
              <a:ext cx="371118" cy="2508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1203" y="6029747"/>
              <a:ext cx="171514" cy="18900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6901" y="6029376"/>
              <a:ext cx="358283" cy="19308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6808" y="5963038"/>
              <a:ext cx="56515" cy="255904"/>
            </a:xfrm>
            <a:custGeom>
              <a:avLst/>
              <a:gdLst/>
              <a:ahLst/>
              <a:cxnLst/>
              <a:rect l="l" t="t" r="r" b="b"/>
              <a:pathLst>
                <a:path w="56514" h="255904">
                  <a:moveTo>
                    <a:pt x="56179" y="255716"/>
                  </a:moveTo>
                  <a:lnTo>
                    <a:pt x="0" y="255716"/>
                  </a:lnTo>
                  <a:lnTo>
                    <a:pt x="0" y="17788"/>
                  </a:lnTo>
                  <a:lnTo>
                    <a:pt x="12178" y="10944"/>
                  </a:lnTo>
                  <a:lnTo>
                    <a:pt x="27392" y="5281"/>
                  </a:lnTo>
                  <a:lnTo>
                    <a:pt x="42954" y="1424"/>
                  </a:lnTo>
                  <a:lnTo>
                    <a:pt x="56179" y="0"/>
                  </a:lnTo>
                  <a:lnTo>
                    <a:pt x="56179" y="255716"/>
                  </a:lnTo>
                  <a:close/>
                </a:path>
              </a:pathLst>
            </a:custGeom>
            <a:solidFill>
              <a:srgbClr val="2C2A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64612" y="6029376"/>
              <a:ext cx="194209" cy="19308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186724" y="5948032"/>
              <a:ext cx="599440" cy="274955"/>
            </a:xfrm>
            <a:custGeom>
              <a:avLst/>
              <a:gdLst/>
              <a:ahLst/>
              <a:cxnLst/>
              <a:rect l="l" t="t" r="r" b="b"/>
              <a:pathLst>
                <a:path w="599439" h="274954">
                  <a:moveTo>
                    <a:pt x="284988" y="138798"/>
                  </a:moveTo>
                  <a:lnTo>
                    <a:pt x="279412" y="114871"/>
                  </a:lnTo>
                  <a:lnTo>
                    <a:pt x="264109" y="96913"/>
                  </a:lnTo>
                  <a:lnTo>
                    <a:pt x="241198" y="85636"/>
                  </a:lnTo>
                  <a:lnTo>
                    <a:pt x="212801" y="81724"/>
                  </a:lnTo>
                  <a:lnTo>
                    <a:pt x="195478" y="83185"/>
                  </a:lnTo>
                  <a:lnTo>
                    <a:pt x="177698" y="87325"/>
                  </a:lnTo>
                  <a:lnTo>
                    <a:pt x="160540" y="93764"/>
                  </a:lnTo>
                  <a:lnTo>
                    <a:pt x="145097" y="102108"/>
                  </a:lnTo>
                  <a:lnTo>
                    <a:pt x="133197" y="93599"/>
                  </a:lnTo>
                  <a:lnTo>
                    <a:pt x="119418" y="87185"/>
                  </a:lnTo>
                  <a:lnTo>
                    <a:pt x="103974" y="83134"/>
                  </a:lnTo>
                  <a:lnTo>
                    <a:pt x="87058" y="81724"/>
                  </a:lnTo>
                  <a:lnTo>
                    <a:pt x="64249" y="83299"/>
                  </a:lnTo>
                  <a:lnTo>
                    <a:pt x="41059" y="87934"/>
                  </a:lnTo>
                  <a:lnTo>
                    <a:pt x="19202" y="95478"/>
                  </a:lnTo>
                  <a:lnTo>
                    <a:pt x="368" y="105816"/>
                  </a:lnTo>
                  <a:lnTo>
                    <a:pt x="0" y="270725"/>
                  </a:lnTo>
                  <a:lnTo>
                    <a:pt x="56172" y="270725"/>
                  </a:lnTo>
                  <a:lnTo>
                    <a:pt x="56172" y="131749"/>
                  </a:lnTo>
                  <a:lnTo>
                    <a:pt x="63246" y="129895"/>
                  </a:lnTo>
                  <a:lnTo>
                    <a:pt x="71424" y="128790"/>
                  </a:lnTo>
                  <a:lnTo>
                    <a:pt x="79984" y="128790"/>
                  </a:lnTo>
                  <a:lnTo>
                    <a:pt x="94869" y="130657"/>
                  </a:lnTo>
                  <a:lnTo>
                    <a:pt x="105841" y="136245"/>
                  </a:lnTo>
                  <a:lnTo>
                    <a:pt x="112636" y="145516"/>
                  </a:lnTo>
                  <a:lnTo>
                    <a:pt x="114960" y="158432"/>
                  </a:lnTo>
                  <a:lnTo>
                    <a:pt x="114960" y="270725"/>
                  </a:lnTo>
                  <a:lnTo>
                    <a:pt x="170395" y="270725"/>
                  </a:lnTo>
                  <a:lnTo>
                    <a:pt x="170395" y="161036"/>
                  </a:lnTo>
                  <a:lnTo>
                    <a:pt x="170116" y="153936"/>
                  </a:lnTo>
                  <a:lnTo>
                    <a:pt x="169278" y="147129"/>
                  </a:lnTo>
                  <a:lnTo>
                    <a:pt x="167881" y="140601"/>
                  </a:lnTo>
                  <a:lnTo>
                    <a:pt x="165925" y="134353"/>
                  </a:lnTo>
                  <a:lnTo>
                    <a:pt x="172389" y="132067"/>
                  </a:lnTo>
                  <a:lnTo>
                    <a:pt x="179412" y="130314"/>
                  </a:lnTo>
                  <a:lnTo>
                    <a:pt x="186855" y="129184"/>
                  </a:lnTo>
                  <a:lnTo>
                    <a:pt x="194576" y="128790"/>
                  </a:lnTo>
                  <a:lnTo>
                    <a:pt x="209461" y="130657"/>
                  </a:lnTo>
                  <a:lnTo>
                    <a:pt x="220433" y="136245"/>
                  </a:lnTo>
                  <a:lnTo>
                    <a:pt x="227228" y="145516"/>
                  </a:lnTo>
                  <a:lnTo>
                    <a:pt x="229552" y="158432"/>
                  </a:lnTo>
                  <a:lnTo>
                    <a:pt x="229552" y="270725"/>
                  </a:lnTo>
                  <a:lnTo>
                    <a:pt x="284988" y="270725"/>
                  </a:lnTo>
                  <a:lnTo>
                    <a:pt x="284988" y="138798"/>
                  </a:lnTo>
                  <a:close/>
                </a:path>
                <a:path w="599439" h="274954">
                  <a:moveTo>
                    <a:pt x="510451" y="168071"/>
                  </a:moveTo>
                  <a:lnTo>
                    <a:pt x="503275" y="128790"/>
                  </a:lnTo>
                  <a:lnTo>
                    <a:pt x="467906" y="88442"/>
                  </a:lnTo>
                  <a:lnTo>
                    <a:pt x="455015" y="86017"/>
                  </a:lnTo>
                  <a:lnTo>
                    <a:pt x="455015" y="175107"/>
                  </a:lnTo>
                  <a:lnTo>
                    <a:pt x="452285" y="196189"/>
                  </a:lnTo>
                  <a:lnTo>
                    <a:pt x="443852" y="213652"/>
                  </a:lnTo>
                  <a:lnTo>
                    <a:pt x="429272" y="225564"/>
                  </a:lnTo>
                  <a:lnTo>
                    <a:pt x="408127" y="229958"/>
                  </a:lnTo>
                  <a:lnTo>
                    <a:pt x="401307" y="229819"/>
                  </a:lnTo>
                  <a:lnTo>
                    <a:pt x="394233" y="229412"/>
                  </a:lnTo>
                  <a:lnTo>
                    <a:pt x="386943" y="228714"/>
                  </a:lnTo>
                  <a:lnTo>
                    <a:pt x="379488" y="227736"/>
                  </a:lnTo>
                  <a:lnTo>
                    <a:pt x="379488" y="134721"/>
                  </a:lnTo>
                  <a:lnTo>
                    <a:pt x="385851" y="132232"/>
                  </a:lnTo>
                  <a:lnTo>
                    <a:pt x="392734" y="130365"/>
                  </a:lnTo>
                  <a:lnTo>
                    <a:pt x="400253" y="129197"/>
                  </a:lnTo>
                  <a:lnTo>
                    <a:pt x="408508" y="128790"/>
                  </a:lnTo>
                  <a:lnTo>
                    <a:pt x="427863" y="131229"/>
                  </a:lnTo>
                  <a:lnTo>
                    <a:pt x="442506" y="139166"/>
                  </a:lnTo>
                  <a:lnTo>
                    <a:pt x="451777" y="153492"/>
                  </a:lnTo>
                  <a:lnTo>
                    <a:pt x="455015" y="175107"/>
                  </a:lnTo>
                  <a:lnTo>
                    <a:pt x="455015" y="86017"/>
                  </a:lnTo>
                  <a:lnTo>
                    <a:pt x="432320" y="81724"/>
                  </a:lnTo>
                  <a:lnTo>
                    <a:pt x="418934" y="83096"/>
                  </a:lnTo>
                  <a:lnTo>
                    <a:pt x="405345" y="87147"/>
                  </a:lnTo>
                  <a:lnTo>
                    <a:pt x="392036" y="93764"/>
                  </a:lnTo>
                  <a:lnTo>
                    <a:pt x="379488" y="102844"/>
                  </a:lnTo>
                  <a:lnTo>
                    <a:pt x="379488" y="15011"/>
                  </a:lnTo>
                  <a:lnTo>
                    <a:pt x="366420" y="16433"/>
                  </a:lnTo>
                  <a:lnTo>
                    <a:pt x="350837" y="20294"/>
                  </a:lnTo>
                  <a:lnTo>
                    <a:pt x="335534" y="25958"/>
                  </a:lnTo>
                  <a:lnTo>
                    <a:pt x="323303" y="32804"/>
                  </a:lnTo>
                  <a:lnTo>
                    <a:pt x="323303" y="259981"/>
                  </a:lnTo>
                  <a:lnTo>
                    <a:pt x="339382" y="265836"/>
                  </a:lnTo>
                  <a:lnTo>
                    <a:pt x="359016" y="270408"/>
                  </a:lnTo>
                  <a:lnTo>
                    <a:pt x="381165" y="273380"/>
                  </a:lnTo>
                  <a:lnTo>
                    <a:pt x="404787" y="274434"/>
                  </a:lnTo>
                  <a:lnTo>
                    <a:pt x="448919" y="267296"/>
                  </a:lnTo>
                  <a:lnTo>
                    <a:pt x="482168" y="246545"/>
                  </a:lnTo>
                  <a:lnTo>
                    <a:pt x="492582" y="229958"/>
                  </a:lnTo>
                  <a:lnTo>
                    <a:pt x="503148" y="213144"/>
                  </a:lnTo>
                  <a:lnTo>
                    <a:pt x="510451" y="168071"/>
                  </a:lnTo>
                  <a:close/>
                </a:path>
                <a:path w="599439" h="274954">
                  <a:moveTo>
                    <a:pt x="598246" y="86906"/>
                  </a:moveTo>
                  <a:lnTo>
                    <a:pt x="592112" y="84696"/>
                  </a:lnTo>
                  <a:lnTo>
                    <a:pt x="585419" y="83070"/>
                  </a:lnTo>
                  <a:lnTo>
                    <a:pt x="578154" y="82067"/>
                  </a:lnTo>
                  <a:lnTo>
                    <a:pt x="570344" y="81724"/>
                  </a:lnTo>
                  <a:lnTo>
                    <a:pt x="562470" y="82067"/>
                  </a:lnTo>
                  <a:lnTo>
                    <a:pt x="555091" y="83070"/>
                  </a:lnTo>
                  <a:lnTo>
                    <a:pt x="548271" y="84696"/>
                  </a:lnTo>
                  <a:lnTo>
                    <a:pt x="542074" y="86906"/>
                  </a:lnTo>
                  <a:lnTo>
                    <a:pt x="542074" y="270725"/>
                  </a:lnTo>
                  <a:lnTo>
                    <a:pt x="598246" y="270725"/>
                  </a:lnTo>
                  <a:lnTo>
                    <a:pt x="598246" y="86906"/>
                  </a:lnTo>
                  <a:close/>
                </a:path>
                <a:path w="599439" h="274954">
                  <a:moveTo>
                    <a:pt x="598995" y="28359"/>
                  </a:moveTo>
                  <a:lnTo>
                    <a:pt x="596709" y="17195"/>
                  </a:lnTo>
                  <a:lnTo>
                    <a:pt x="590486" y="8204"/>
                  </a:lnTo>
                  <a:lnTo>
                    <a:pt x="581253" y="2197"/>
                  </a:lnTo>
                  <a:lnTo>
                    <a:pt x="569976" y="0"/>
                  </a:lnTo>
                  <a:lnTo>
                    <a:pt x="558901" y="2247"/>
                  </a:lnTo>
                  <a:lnTo>
                    <a:pt x="549795" y="8343"/>
                  </a:lnTo>
                  <a:lnTo>
                    <a:pt x="543610" y="17360"/>
                  </a:lnTo>
                  <a:lnTo>
                    <a:pt x="541324" y="28359"/>
                  </a:lnTo>
                  <a:lnTo>
                    <a:pt x="543610" y="39535"/>
                  </a:lnTo>
                  <a:lnTo>
                    <a:pt x="549795" y="48602"/>
                  </a:lnTo>
                  <a:lnTo>
                    <a:pt x="558901" y="54673"/>
                  </a:lnTo>
                  <a:lnTo>
                    <a:pt x="569976" y="56896"/>
                  </a:lnTo>
                  <a:lnTo>
                    <a:pt x="581253" y="54571"/>
                  </a:lnTo>
                  <a:lnTo>
                    <a:pt x="590486" y="48323"/>
                  </a:lnTo>
                  <a:lnTo>
                    <a:pt x="596709" y="39217"/>
                  </a:lnTo>
                  <a:lnTo>
                    <a:pt x="598995" y="28359"/>
                  </a:lnTo>
                  <a:close/>
                </a:path>
              </a:pathLst>
            </a:custGeom>
            <a:solidFill>
              <a:srgbClr val="2C2A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2884" y="6030117"/>
              <a:ext cx="167793" cy="19271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09122" y="478510"/>
            <a:ext cx="69723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5" dirty="0">
                <a:solidFill>
                  <a:srgbClr val="2C2A29"/>
                </a:solidFill>
                <a:latin typeface="Calibri"/>
                <a:cs typeface="Calibri"/>
              </a:rPr>
              <a:t>Mayo</a:t>
            </a:r>
            <a:r>
              <a:rPr sz="1100" spc="-60" dirty="0">
                <a:solidFill>
                  <a:srgbClr val="2C2A29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2C2A29"/>
                </a:solidFill>
                <a:latin typeface="Calibri"/>
                <a:cs typeface="Calibri"/>
              </a:rPr>
              <a:t>2022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82894" y="942604"/>
            <a:ext cx="4522506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>
                <a:solidFill>
                  <a:srgbClr val="2C2A29"/>
                </a:solidFill>
                <a:latin typeface="CIBFont Sans" panose="020B0603020202020104" pitchFamily="34" charset="0"/>
              </a:rPr>
              <a:t>Milla</a:t>
            </a:r>
            <a:r>
              <a:rPr sz="4200" spc="185" dirty="0">
                <a:solidFill>
                  <a:srgbClr val="2C2A29"/>
                </a:solidFill>
                <a:latin typeface="CIBFont Sans" panose="020B0603020202020104" pitchFamily="34" charset="0"/>
              </a:rPr>
              <a:t>s</a:t>
            </a:r>
            <a:r>
              <a:rPr sz="4200" spc="-315" dirty="0">
                <a:solidFill>
                  <a:srgbClr val="2C2A29"/>
                </a:solidFill>
                <a:latin typeface="CIBFont Sans" panose="020B0603020202020104" pitchFamily="34" charset="0"/>
              </a:rPr>
              <a:t> </a:t>
            </a:r>
            <a:r>
              <a:rPr sz="4200" spc="65" dirty="0">
                <a:solidFill>
                  <a:srgbClr val="2C2A29"/>
                </a:solidFill>
                <a:latin typeface="CIBFont Sans" panose="020B0603020202020104" pitchFamily="34" charset="0"/>
              </a:rPr>
              <a:t>Nube</a:t>
            </a:r>
            <a:endParaRPr sz="4200" dirty="0">
              <a:latin typeface="CIBFont Sans" panose="020B06030202020201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1C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0507" y="1371600"/>
            <a:ext cx="8110663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165" dirty="0">
                <a:solidFill>
                  <a:srgbClr val="2C2A28"/>
                </a:solidFill>
                <a:latin typeface="CIBFont Sans" panose="020B0603020202020104" pitchFamily="34" charset="0"/>
              </a:rPr>
              <a:t>Cuando</a:t>
            </a:r>
            <a:r>
              <a:rPr sz="3400" spc="-105" dirty="0">
                <a:solidFill>
                  <a:srgbClr val="2C2A28"/>
                </a:solidFill>
                <a:latin typeface="CIBFont Sans" panose="020B0603020202020104" pitchFamily="34" charset="0"/>
              </a:rPr>
              <a:t> </a:t>
            </a:r>
            <a:r>
              <a:rPr sz="3400" spc="130" dirty="0">
                <a:solidFill>
                  <a:srgbClr val="2C2A28"/>
                </a:solidFill>
                <a:latin typeface="CIBFont Sans" panose="020B0603020202020104" pitchFamily="34" charset="0"/>
              </a:rPr>
              <a:t>acumulas</a:t>
            </a:r>
            <a:r>
              <a:rPr sz="3400" spc="-105" dirty="0">
                <a:solidFill>
                  <a:srgbClr val="2C2A28"/>
                </a:solidFill>
                <a:latin typeface="CIBFont Sans" panose="020B0603020202020104" pitchFamily="34" charset="0"/>
              </a:rPr>
              <a:t> </a:t>
            </a:r>
            <a:r>
              <a:rPr sz="3400" spc="110" dirty="0">
                <a:solidFill>
                  <a:srgbClr val="2C2A28"/>
                </a:solidFill>
                <a:latin typeface="CIBFont Sans" panose="020B0603020202020104" pitchFamily="34" charset="0"/>
              </a:rPr>
              <a:t>millas,</a:t>
            </a:r>
            <a:r>
              <a:rPr sz="3400" spc="-100" dirty="0">
                <a:solidFill>
                  <a:srgbClr val="2C2A28"/>
                </a:solidFill>
                <a:latin typeface="CIBFont Sans" panose="020B0603020202020104" pitchFamily="34" charset="0"/>
              </a:rPr>
              <a:t> </a:t>
            </a:r>
            <a:r>
              <a:rPr sz="3400" spc="160" dirty="0">
                <a:solidFill>
                  <a:srgbClr val="2C2A28"/>
                </a:solidFill>
                <a:latin typeface="CIBFont Sans" panose="020B0603020202020104" pitchFamily="34" charset="0"/>
              </a:rPr>
              <a:t>tu</a:t>
            </a:r>
            <a:r>
              <a:rPr sz="3400" spc="-105" dirty="0">
                <a:solidFill>
                  <a:srgbClr val="2C2A28"/>
                </a:solidFill>
                <a:latin typeface="CIBFont Sans" panose="020B0603020202020104" pitchFamily="34" charset="0"/>
              </a:rPr>
              <a:t> </a:t>
            </a:r>
            <a:r>
              <a:rPr sz="3400" spc="105" dirty="0">
                <a:solidFill>
                  <a:srgbClr val="2C2A28"/>
                </a:solidFill>
                <a:latin typeface="CIBFont Sans" panose="020B0603020202020104" pitchFamily="34" charset="0"/>
              </a:rPr>
              <a:t>célula</a:t>
            </a:r>
            <a:r>
              <a:rPr sz="3400" spc="-100" dirty="0">
                <a:solidFill>
                  <a:srgbClr val="2C2A28"/>
                </a:solidFill>
                <a:latin typeface="CIBFont Sans" panose="020B0603020202020104" pitchFamily="34" charset="0"/>
              </a:rPr>
              <a:t> </a:t>
            </a:r>
            <a:r>
              <a:rPr sz="3400" spc="180" dirty="0">
                <a:solidFill>
                  <a:srgbClr val="2C2A28"/>
                </a:solidFill>
                <a:latin typeface="CIBFont Sans" panose="020B0603020202020104" pitchFamily="34" charset="0"/>
              </a:rPr>
              <a:t>gana</a:t>
            </a:r>
            <a:endParaRPr sz="3400" dirty="0">
              <a:latin typeface="CIBFont Sans" panose="020B06030202020201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0854" y="2155840"/>
            <a:ext cx="8649970" cy="3698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50000"/>
              </a:lnSpc>
              <a:spcBef>
                <a:spcPts val="100"/>
              </a:spcBef>
            </a:pP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Hola, </a:t>
            </a:r>
            <a:r>
              <a:rPr sz="1800" spc="1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bienvenida/o </a:t>
            </a:r>
            <a:r>
              <a:rPr sz="1800" spc="2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al </a:t>
            </a:r>
            <a:r>
              <a:rPr sz="1800" b="1" spc="7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Programa </a:t>
            </a:r>
            <a:r>
              <a:rPr sz="1800" b="1" spc="5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de </a:t>
            </a:r>
            <a:r>
              <a:rPr sz="1800" b="1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Millas </a:t>
            </a:r>
            <a:r>
              <a:rPr sz="1800" b="1" spc="5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Nube. </a:t>
            </a:r>
            <a:r>
              <a:rPr sz="1800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Aquí, </a:t>
            </a:r>
            <a:r>
              <a:rPr sz="1800" spc="3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a través </a:t>
            </a:r>
            <a:r>
              <a:rPr sz="1800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de </a:t>
            </a: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una </a:t>
            </a:r>
            <a:r>
              <a:rPr sz="1800" spc="3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serie </a:t>
            </a:r>
            <a:r>
              <a:rPr sz="1800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de </a:t>
            </a: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desafíos, </a:t>
            </a:r>
            <a:r>
              <a:rPr sz="1800" spc="-39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5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los</a:t>
            </a: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5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miembros</a:t>
            </a:r>
            <a:r>
              <a:rPr sz="1800" spc="6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de</a:t>
            </a: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5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cada</a:t>
            </a: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una</a:t>
            </a:r>
            <a:r>
              <a:rPr sz="1800" spc="5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de</a:t>
            </a:r>
            <a:r>
              <a:rPr sz="1800" spc="5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las</a:t>
            </a: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7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66</a:t>
            </a:r>
            <a:r>
              <a:rPr sz="1800" spc="3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células</a:t>
            </a:r>
            <a:r>
              <a:rPr sz="1800" spc="5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de</a:t>
            </a: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2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TI</a:t>
            </a:r>
            <a:r>
              <a:rPr sz="1800" spc="3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que</a:t>
            </a:r>
            <a:r>
              <a:rPr sz="1800" spc="5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se</a:t>
            </a: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encuentran</a:t>
            </a:r>
            <a:r>
              <a:rPr sz="1800" spc="6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3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viajando</a:t>
            </a:r>
            <a:r>
              <a:rPr sz="1800" spc="5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hacia </a:t>
            </a:r>
            <a:r>
              <a:rPr sz="1800" spc="3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la </a:t>
            </a:r>
            <a:r>
              <a:rPr sz="1800" spc="3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nube,</a:t>
            </a:r>
            <a:r>
              <a:rPr sz="1800" spc="5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demostrarán</a:t>
            </a:r>
            <a:r>
              <a:rPr sz="1800" spc="6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lo </a:t>
            </a:r>
            <a:r>
              <a:rPr sz="1800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aprendido</a:t>
            </a:r>
            <a:r>
              <a:rPr sz="1800" spc="7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sobre </a:t>
            </a:r>
            <a:r>
              <a:rPr sz="1800" spc="5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los</a:t>
            </a:r>
            <a:r>
              <a:rPr sz="1800" spc="5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5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procesos </a:t>
            </a:r>
            <a:r>
              <a:rPr sz="1800" spc="2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TI</a:t>
            </a:r>
            <a:r>
              <a:rPr sz="1800" spc="3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nube</a:t>
            </a:r>
            <a:r>
              <a:rPr sz="1800" spc="5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durante</a:t>
            </a:r>
            <a:r>
              <a:rPr sz="1800" spc="5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5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este</a:t>
            </a: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1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viaje.</a:t>
            </a:r>
            <a:endParaRPr sz="1800" dirty="0">
              <a:latin typeface="CIBFont Sans" panose="020B0603020202020104" pitchFamily="34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 dirty="0">
              <a:latin typeface="CIBFont Sans" panose="020B0603020202020104" pitchFamily="34" charset="0"/>
              <a:cs typeface="Calibri"/>
            </a:endParaRPr>
          </a:p>
          <a:p>
            <a:pPr marL="153670" marR="146685" algn="ctr">
              <a:lnSpc>
                <a:spcPct val="150000"/>
              </a:lnSpc>
            </a:pPr>
            <a:r>
              <a:rPr sz="1800" spc="8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Las</a:t>
            </a:r>
            <a:r>
              <a:rPr sz="1800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células</a:t>
            </a:r>
            <a:r>
              <a:rPr sz="1800" spc="5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6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con</a:t>
            </a:r>
            <a:r>
              <a:rPr sz="1800" spc="5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mejor</a:t>
            </a:r>
            <a:r>
              <a:rPr sz="1800" spc="5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5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desempeño</a:t>
            </a:r>
            <a:r>
              <a:rPr sz="1800" spc="6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3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recibirán</a:t>
            </a:r>
            <a:r>
              <a:rPr sz="1800" spc="5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excelentes</a:t>
            </a:r>
            <a:r>
              <a:rPr sz="1800" spc="5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5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premios</a:t>
            </a:r>
            <a:r>
              <a:rPr sz="1800" spc="5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y</a:t>
            </a:r>
            <a:r>
              <a:rPr sz="1800" spc="5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3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serán</a:t>
            </a: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consideradas </a:t>
            </a:r>
            <a:r>
              <a:rPr sz="1800" spc="-39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nuestras </a:t>
            </a:r>
            <a:r>
              <a:rPr sz="1800" b="1" spc="7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Células </a:t>
            </a:r>
            <a:r>
              <a:rPr sz="1800" b="1" spc="7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Nube </a:t>
            </a:r>
            <a:r>
              <a:rPr sz="1800" b="1" spc="6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Diamante</a:t>
            </a:r>
            <a:r>
              <a:rPr sz="1800" spc="6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. </a:t>
            </a:r>
            <a:r>
              <a:rPr sz="1800" spc="8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Cada </a:t>
            </a:r>
            <a:r>
              <a:rPr sz="1800" spc="5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miembro </a:t>
            </a:r>
            <a:r>
              <a:rPr sz="1800" spc="3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del </a:t>
            </a: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equipo podrá </a:t>
            </a:r>
            <a:r>
              <a:rPr sz="1800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aportar </a:t>
            </a:r>
            <a:r>
              <a:rPr sz="1800" spc="3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a </a:t>
            </a:r>
            <a:r>
              <a:rPr sz="1800" spc="3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la </a:t>
            </a:r>
            <a:r>
              <a:rPr sz="1800" spc="3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5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acumulación</a:t>
            </a:r>
            <a:r>
              <a:rPr sz="1800" spc="5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de</a:t>
            </a: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millas,</a:t>
            </a:r>
            <a:r>
              <a:rPr sz="1800" spc="3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2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al</a:t>
            </a:r>
            <a:r>
              <a:rPr sz="1800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realizar</a:t>
            </a:r>
            <a:r>
              <a:rPr sz="1800" spc="4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de manera</a:t>
            </a:r>
            <a:r>
              <a:rPr sz="1800" spc="5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correcta</a:t>
            </a:r>
            <a:r>
              <a:rPr sz="1800" spc="5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cada</a:t>
            </a:r>
            <a:r>
              <a:rPr sz="1800" spc="40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 </a:t>
            </a:r>
            <a:r>
              <a:rPr sz="1800" spc="35" dirty="0">
                <a:solidFill>
                  <a:srgbClr val="2C2A28"/>
                </a:solidFill>
                <a:latin typeface="CIBFont Sans" panose="020B0603020202020104" pitchFamily="34" charset="0"/>
                <a:cs typeface="Calibri"/>
              </a:rPr>
              <a:t>reto.</a:t>
            </a:r>
            <a:endParaRPr sz="1800" dirty="0">
              <a:latin typeface="CIBFont Sans" panose="020B0603020202020104" pitchFamily="34" charset="0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221730" cy="6858000"/>
            <a:chOff x="0" y="0"/>
            <a:chExt cx="622173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6221730" cy="6858000"/>
            </a:xfrm>
            <a:custGeom>
              <a:avLst/>
              <a:gdLst/>
              <a:ahLst/>
              <a:cxnLst/>
              <a:rect l="l" t="t" r="r" b="b"/>
              <a:pathLst>
                <a:path w="6221730" h="6858000">
                  <a:moveTo>
                    <a:pt x="62217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221730" y="6858000"/>
                  </a:lnTo>
                  <a:lnTo>
                    <a:pt x="6221730" y="0"/>
                  </a:lnTo>
                  <a:close/>
                </a:path>
              </a:pathLst>
            </a:custGeom>
            <a:solidFill>
              <a:srgbClr val="2A2A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10443" y="2672337"/>
              <a:ext cx="1660525" cy="1625600"/>
            </a:xfrm>
            <a:custGeom>
              <a:avLst/>
              <a:gdLst/>
              <a:ahLst/>
              <a:cxnLst/>
              <a:rect l="l" t="t" r="r" b="b"/>
              <a:pathLst>
                <a:path w="1660525" h="1625600">
                  <a:moveTo>
                    <a:pt x="0" y="1098549"/>
                  </a:moveTo>
                  <a:lnTo>
                    <a:pt x="20570" y="1143337"/>
                  </a:lnTo>
                  <a:lnTo>
                    <a:pt x="43463" y="1186543"/>
                  </a:lnTo>
                  <a:lnTo>
                    <a:pt x="68586" y="1228106"/>
                  </a:lnTo>
                  <a:lnTo>
                    <a:pt x="95845" y="1267965"/>
                  </a:lnTo>
                  <a:lnTo>
                    <a:pt x="125148" y="1306057"/>
                  </a:lnTo>
                  <a:lnTo>
                    <a:pt x="156402" y="1342321"/>
                  </a:lnTo>
                  <a:lnTo>
                    <a:pt x="189513" y="1376695"/>
                  </a:lnTo>
                  <a:lnTo>
                    <a:pt x="224388" y="1409119"/>
                  </a:lnTo>
                  <a:lnTo>
                    <a:pt x="260935" y="1439530"/>
                  </a:lnTo>
                  <a:lnTo>
                    <a:pt x="299059" y="1467868"/>
                  </a:lnTo>
                  <a:lnTo>
                    <a:pt x="338669" y="1494070"/>
                  </a:lnTo>
                  <a:lnTo>
                    <a:pt x="379671" y="1518074"/>
                  </a:lnTo>
                  <a:lnTo>
                    <a:pt x="421972" y="1539821"/>
                  </a:lnTo>
                  <a:lnTo>
                    <a:pt x="465479" y="1559247"/>
                  </a:lnTo>
                  <a:lnTo>
                    <a:pt x="510099" y="1576292"/>
                  </a:lnTo>
                  <a:lnTo>
                    <a:pt x="555738" y="1590893"/>
                  </a:lnTo>
                  <a:lnTo>
                    <a:pt x="602305" y="1602990"/>
                  </a:lnTo>
                  <a:lnTo>
                    <a:pt x="649705" y="1612521"/>
                  </a:lnTo>
                  <a:lnTo>
                    <a:pt x="697845" y="1619424"/>
                  </a:lnTo>
                  <a:lnTo>
                    <a:pt x="746633" y="1623638"/>
                  </a:lnTo>
                  <a:lnTo>
                    <a:pt x="795976" y="1625101"/>
                  </a:lnTo>
                  <a:lnTo>
                    <a:pt x="844951" y="1623786"/>
                  </a:lnTo>
                  <a:lnTo>
                    <a:pt x="893213" y="1619792"/>
                  </a:lnTo>
                  <a:lnTo>
                    <a:pt x="940688" y="1613192"/>
                  </a:lnTo>
                  <a:lnTo>
                    <a:pt x="987304" y="1604058"/>
                  </a:lnTo>
                  <a:lnTo>
                    <a:pt x="1032987" y="1592463"/>
                  </a:lnTo>
                  <a:lnTo>
                    <a:pt x="1077665" y="1578479"/>
                  </a:lnTo>
                  <a:lnTo>
                    <a:pt x="1121264" y="1562180"/>
                  </a:lnTo>
                  <a:lnTo>
                    <a:pt x="1163712" y="1543637"/>
                  </a:lnTo>
                  <a:lnTo>
                    <a:pt x="1204936" y="1522923"/>
                  </a:lnTo>
                  <a:lnTo>
                    <a:pt x="1244862" y="1500112"/>
                  </a:lnTo>
                  <a:lnTo>
                    <a:pt x="1283418" y="1475275"/>
                  </a:lnTo>
                  <a:lnTo>
                    <a:pt x="1320530" y="1448484"/>
                  </a:lnTo>
                  <a:lnTo>
                    <a:pt x="1356127" y="1419814"/>
                  </a:lnTo>
                  <a:lnTo>
                    <a:pt x="1390134" y="1389336"/>
                  </a:lnTo>
                  <a:lnTo>
                    <a:pt x="1422479" y="1357122"/>
                  </a:lnTo>
                  <a:lnTo>
                    <a:pt x="1453089" y="1323246"/>
                  </a:lnTo>
                  <a:lnTo>
                    <a:pt x="1481891" y="1287780"/>
                  </a:lnTo>
                  <a:lnTo>
                    <a:pt x="1508812" y="1250797"/>
                  </a:lnTo>
                  <a:lnTo>
                    <a:pt x="1533779" y="1212369"/>
                  </a:lnTo>
                  <a:lnTo>
                    <a:pt x="1556720" y="1172569"/>
                  </a:lnTo>
                  <a:lnTo>
                    <a:pt x="1577560" y="1131469"/>
                  </a:lnTo>
                  <a:lnTo>
                    <a:pt x="1596228" y="1089142"/>
                  </a:lnTo>
                  <a:lnTo>
                    <a:pt x="1612649" y="1045661"/>
                  </a:lnTo>
                  <a:lnTo>
                    <a:pt x="1626752" y="1001098"/>
                  </a:lnTo>
                  <a:lnTo>
                    <a:pt x="1638463" y="955525"/>
                  </a:lnTo>
                  <a:lnTo>
                    <a:pt x="1647710" y="909017"/>
                  </a:lnTo>
                  <a:lnTo>
                    <a:pt x="1654419" y="861644"/>
                  </a:lnTo>
                  <a:lnTo>
                    <a:pt x="1658517" y="813479"/>
                  </a:lnTo>
                  <a:lnTo>
                    <a:pt x="1659932" y="764596"/>
                  </a:lnTo>
                  <a:lnTo>
                    <a:pt x="1658527" y="714110"/>
                  </a:lnTo>
                  <a:lnTo>
                    <a:pt x="1654206" y="664171"/>
                  </a:lnTo>
                  <a:lnTo>
                    <a:pt x="1647032" y="614883"/>
                  </a:lnTo>
                  <a:lnTo>
                    <a:pt x="1637070" y="566351"/>
                  </a:lnTo>
                  <a:lnTo>
                    <a:pt x="1624383" y="518679"/>
                  </a:lnTo>
                  <a:lnTo>
                    <a:pt x="1609034" y="471971"/>
                  </a:lnTo>
                  <a:lnTo>
                    <a:pt x="1591088" y="426332"/>
                  </a:lnTo>
                  <a:lnTo>
                    <a:pt x="1570608" y="381867"/>
                  </a:lnTo>
                  <a:lnTo>
                    <a:pt x="1547658" y="338678"/>
                  </a:lnTo>
                  <a:lnTo>
                    <a:pt x="1522301" y="296871"/>
                  </a:lnTo>
                  <a:lnTo>
                    <a:pt x="1494602" y="256551"/>
                  </a:lnTo>
                  <a:lnTo>
                    <a:pt x="1464624" y="217820"/>
                  </a:lnTo>
                  <a:lnTo>
                    <a:pt x="1432430" y="180784"/>
                  </a:lnTo>
                  <a:lnTo>
                    <a:pt x="1398086" y="145548"/>
                  </a:lnTo>
                  <a:lnTo>
                    <a:pt x="1361653" y="112214"/>
                  </a:lnTo>
                  <a:lnTo>
                    <a:pt x="1323196" y="80888"/>
                  </a:lnTo>
                  <a:lnTo>
                    <a:pt x="1282779" y="51674"/>
                  </a:lnTo>
                  <a:lnTo>
                    <a:pt x="1240466" y="24677"/>
                  </a:lnTo>
                  <a:lnTo>
                    <a:pt x="1196319" y="0"/>
                  </a:lnTo>
                </a:path>
              </a:pathLst>
            </a:custGeom>
            <a:ln w="156851">
              <a:solidFill>
                <a:srgbClr val="9062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42934" y="2573640"/>
              <a:ext cx="1264285" cy="1197610"/>
            </a:xfrm>
            <a:custGeom>
              <a:avLst/>
              <a:gdLst/>
              <a:ahLst/>
              <a:cxnLst/>
              <a:rect l="l" t="t" r="r" b="b"/>
              <a:pathLst>
                <a:path w="1264285" h="1197610">
                  <a:moveTo>
                    <a:pt x="1263828" y="98697"/>
                  </a:moveTo>
                  <a:lnTo>
                    <a:pt x="1221295" y="77874"/>
                  </a:lnTo>
                  <a:lnTo>
                    <a:pt x="1178188" y="59580"/>
                  </a:lnTo>
                  <a:lnTo>
                    <a:pt x="1134596" y="43787"/>
                  </a:lnTo>
                  <a:lnTo>
                    <a:pt x="1090608" y="30468"/>
                  </a:lnTo>
                  <a:lnTo>
                    <a:pt x="1046313" y="19594"/>
                  </a:lnTo>
                  <a:lnTo>
                    <a:pt x="1001799" y="11138"/>
                  </a:lnTo>
                  <a:lnTo>
                    <a:pt x="957156" y="5072"/>
                  </a:lnTo>
                  <a:lnTo>
                    <a:pt x="912471" y="1368"/>
                  </a:lnTo>
                  <a:lnTo>
                    <a:pt x="867834" y="0"/>
                  </a:lnTo>
                  <a:lnTo>
                    <a:pt x="823334" y="938"/>
                  </a:lnTo>
                  <a:lnTo>
                    <a:pt x="779059" y="4155"/>
                  </a:lnTo>
                  <a:lnTo>
                    <a:pt x="735099" y="9624"/>
                  </a:lnTo>
                  <a:lnTo>
                    <a:pt x="691541" y="17317"/>
                  </a:lnTo>
                  <a:lnTo>
                    <a:pt x="648475" y="27206"/>
                  </a:lnTo>
                  <a:lnTo>
                    <a:pt x="605990" y="39264"/>
                  </a:lnTo>
                  <a:lnTo>
                    <a:pt x="564173" y="53462"/>
                  </a:lnTo>
                  <a:lnTo>
                    <a:pt x="523115" y="69773"/>
                  </a:lnTo>
                  <a:lnTo>
                    <a:pt x="482904" y="88170"/>
                  </a:lnTo>
                  <a:lnTo>
                    <a:pt x="443629" y="108624"/>
                  </a:lnTo>
                  <a:lnTo>
                    <a:pt x="405378" y="131107"/>
                  </a:lnTo>
                  <a:lnTo>
                    <a:pt x="368241" y="155593"/>
                  </a:lnTo>
                  <a:lnTo>
                    <a:pt x="332305" y="182053"/>
                  </a:lnTo>
                  <a:lnTo>
                    <a:pt x="297661" y="210460"/>
                  </a:lnTo>
                  <a:lnTo>
                    <a:pt x="264396" y="240786"/>
                  </a:lnTo>
                  <a:lnTo>
                    <a:pt x="232599" y="273002"/>
                  </a:lnTo>
                  <a:lnTo>
                    <a:pt x="202360" y="307083"/>
                  </a:lnTo>
                  <a:lnTo>
                    <a:pt x="173766" y="342999"/>
                  </a:lnTo>
                  <a:lnTo>
                    <a:pt x="146908" y="380723"/>
                  </a:lnTo>
                  <a:lnTo>
                    <a:pt x="121873" y="420228"/>
                  </a:lnTo>
                  <a:lnTo>
                    <a:pt x="98751" y="461485"/>
                  </a:lnTo>
                  <a:lnTo>
                    <a:pt x="75846" y="508424"/>
                  </a:lnTo>
                  <a:lnTo>
                    <a:pt x="55900" y="556530"/>
                  </a:lnTo>
                  <a:lnTo>
                    <a:pt x="38942" y="605666"/>
                  </a:lnTo>
                  <a:lnTo>
                    <a:pt x="25001" y="655690"/>
                  </a:lnTo>
                  <a:lnTo>
                    <a:pt x="14107" y="706463"/>
                  </a:lnTo>
                  <a:lnTo>
                    <a:pt x="6289" y="757846"/>
                  </a:lnTo>
                  <a:lnTo>
                    <a:pt x="1577" y="809700"/>
                  </a:lnTo>
                  <a:lnTo>
                    <a:pt x="0" y="861883"/>
                  </a:lnTo>
                  <a:lnTo>
                    <a:pt x="1432" y="912534"/>
                  </a:lnTo>
                  <a:lnTo>
                    <a:pt x="5694" y="962362"/>
                  </a:lnTo>
                  <a:lnTo>
                    <a:pt x="12729" y="1011312"/>
                  </a:lnTo>
                  <a:lnTo>
                    <a:pt x="22483" y="1059331"/>
                  </a:lnTo>
                  <a:lnTo>
                    <a:pt x="34901" y="1106363"/>
                  </a:lnTo>
                  <a:lnTo>
                    <a:pt x="49927" y="1152353"/>
                  </a:lnTo>
                  <a:lnTo>
                    <a:pt x="67508" y="1197247"/>
                  </a:lnTo>
                </a:path>
              </a:pathLst>
            </a:custGeom>
            <a:ln w="156846">
              <a:solidFill>
                <a:srgbClr val="00CC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70924" y="3200456"/>
              <a:ext cx="471170" cy="470534"/>
            </a:xfrm>
            <a:custGeom>
              <a:avLst/>
              <a:gdLst/>
              <a:ahLst/>
              <a:cxnLst/>
              <a:rect l="l" t="t" r="r" b="b"/>
              <a:pathLst>
                <a:path w="471169" h="470535">
                  <a:moveTo>
                    <a:pt x="470991" y="235067"/>
                  </a:moveTo>
                  <a:lnTo>
                    <a:pt x="466204" y="282422"/>
                  </a:lnTo>
                  <a:lnTo>
                    <a:pt x="452476" y="326538"/>
                  </a:lnTo>
                  <a:lnTo>
                    <a:pt x="430755" y="366466"/>
                  </a:lnTo>
                  <a:lnTo>
                    <a:pt x="401991" y="401260"/>
                  </a:lnTo>
                  <a:lnTo>
                    <a:pt x="367134" y="429971"/>
                  </a:lnTo>
                  <a:lnTo>
                    <a:pt x="327133" y="451653"/>
                  </a:lnTo>
                  <a:lnTo>
                    <a:pt x="282937" y="465356"/>
                  </a:lnTo>
                  <a:lnTo>
                    <a:pt x="235495" y="470135"/>
                  </a:lnTo>
                  <a:lnTo>
                    <a:pt x="188054" y="465356"/>
                  </a:lnTo>
                  <a:lnTo>
                    <a:pt x="143858" y="451653"/>
                  </a:lnTo>
                  <a:lnTo>
                    <a:pt x="103857" y="429971"/>
                  </a:lnTo>
                  <a:lnTo>
                    <a:pt x="69000" y="401260"/>
                  </a:lnTo>
                  <a:lnTo>
                    <a:pt x="40236" y="366466"/>
                  </a:lnTo>
                  <a:lnTo>
                    <a:pt x="18515" y="326538"/>
                  </a:lnTo>
                  <a:lnTo>
                    <a:pt x="4787" y="282422"/>
                  </a:lnTo>
                  <a:lnTo>
                    <a:pt x="0" y="235067"/>
                  </a:lnTo>
                  <a:lnTo>
                    <a:pt x="4787" y="187712"/>
                  </a:lnTo>
                  <a:lnTo>
                    <a:pt x="18515" y="143596"/>
                  </a:lnTo>
                  <a:lnTo>
                    <a:pt x="40236" y="103668"/>
                  </a:lnTo>
                  <a:lnTo>
                    <a:pt x="69000" y="68874"/>
                  </a:lnTo>
                  <a:lnTo>
                    <a:pt x="103857" y="40163"/>
                  </a:lnTo>
                  <a:lnTo>
                    <a:pt x="143858" y="18482"/>
                  </a:lnTo>
                  <a:lnTo>
                    <a:pt x="188054" y="4778"/>
                  </a:lnTo>
                  <a:lnTo>
                    <a:pt x="235495" y="0"/>
                  </a:lnTo>
                  <a:lnTo>
                    <a:pt x="282937" y="4778"/>
                  </a:lnTo>
                  <a:lnTo>
                    <a:pt x="327133" y="18482"/>
                  </a:lnTo>
                  <a:lnTo>
                    <a:pt x="367134" y="40163"/>
                  </a:lnTo>
                  <a:lnTo>
                    <a:pt x="401991" y="68874"/>
                  </a:lnTo>
                  <a:lnTo>
                    <a:pt x="430755" y="103668"/>
                  </a:lnTo>
                  <a:lnTo>
                    <a:pt x="452476" y="143596"/>
                  </a:lnTo>
                  <a:lnTo>
                    <a:pt x="466204" y="187712"/>
                  </a:lnTo>
                  <a:lnTo>
                    <a:pt x="470991" y="235067"/>
                  </a:lnTo>
                  <a:close/>
                </a:path>
              </a:pathLst>
            </a:custGeom>
            <a:ln w="156854">
              <a:solidFill>
                <a:srgbClr val="F5B6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00202" y="2260185"/>
              <a:ext cx="1306830" cy="644525"/>
            </a:xfrm>
            <a:custGeom>
              <a:avLst/>
              <a:gdLst/>
              <a:ahLst/>
              <a:cxnLst/>
              <a:rect l="l" t="t" r="r" b="b"/>
              <a:pathLst>
                <a:path w="1306830" h="644525">
                  <a:moveTo>
                    <a:pt x="1306217" y="0"/>
                  </a:moveTo>
                  <a:lnTo>
                    <a:pt x="1254897" y="783"/>
                  </a:lnTo>
                  <a:lnTo>
                    <a:pt x="1203963" y="3120"/>
                  </a:lnTo>
                  <a:lnTo>
                    <a:pt x="1153439" y="6986"/>
                  </a:lnTo>
                  <a:lnTo>
                    <a:pt x="1103347" y="12359"/>
                  </a:lnTo>
                  <a:lnTo>
                    <a:pt x="1053712" y="19217"/>
                  </a:lnTo>
                  <a:lnTo>
                    <a:pt x="1004556" y="27536"/>
                  </a:lnTo>
                  <a:lnTo>
                    <a:pt x="955904" y="37295"/>
                  </a:lnTo>
                  <a:lnTo>
                    <a:pt x="907778" y="48469"/>
                  </a:lnTo>
                  <a:lnTo>
                    <a:pt x="860201" y="61037"/>
                  </a:lnTo>
                  <a:lnTo>
                    <a:pt x="813198" y="74976"/>
                  </a:lnTo>
                  <a:lnTo>
                    <a:pt x="766792" y="90262"/>
                  </a:lnTo>
                  <a:lnTo>
                    <a:pt x="721006" y="106874"/>
                  </a:lnTo>
                  <a:lnTo>
                    <a:pt x="675863" y="124789"/>
                  </a:lnTo>
                  <a:lnTo>
                    <a:pt x="631387" y="143983"/>
                  </a:lnTo>
                  <a:lnTo>
                    <a:pt x="587602" y="164435"/>
                  </a:lnTo>
                  <a:lnTo>
                    <a:pt x="544530" y="186121"/>
                  </a:lnTo>
                  <a:lnTo>
                    <a:pt x="502195" y="209018"/>
                  </a:lnTo>
                  <a:lnTo>
                    <a:pt x="460620" y="233105"/>
                  </a:lnTo>
                  <a:lnTo>
                    <a:pt x="419829" y="258358"/>
                  </a:lnTo>
                  <a:lnTo>
                    <a:pt x="379846" y="284754"/>
                  </a:lnTo>
                  <a:lnTo>
                    <a:pt x="340693" y="312271"/>
                  </a:lnTo>
                  <a:lnTo>
                    <a:pt x="302395" y="340886"/>
                  </a:lnTo>
                  <a:lnTo>
                    <a:pt x="264973" y="370577"/>
                  </a:lnTo>
                  <a:lnTo>
                    <a:pt x="228453" y="401320"/>
                  </a:lnTo>
                  <a:lnTo>
                    <a:pt x="192857" y="433093"/>
                  </a:lnTo>
                  <a:lnTo>
                    <a:pt x="158208" y="465873"/>
                  </a:lnTo>
                  <a:lnTo>
                    <a:pt x="124531" y="499637"/>
                  </a:lnTo>
                  <a:lnTo>
                    <a:pt x="91848" y="534363"/>
                  </a:lnTo>
                  <a:lnTo>
                    <a:pt x="60183" y="570029"/>
                  </a:lnTo>
                  <a:lnTo>
                    <a:pt x="29559" y="606610"/>
                  </a:lnTo>
                  <a:lnTo>
                    <a:pt x="0" y="644085"/>
                  </a:lnTo>
                </a:path>
              </a:pathLst>
            </a:custGeom>
            <a:ln w="156767">
              <a:solidFill>
                <a:srgbClr val="F5B6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06419" y="2260185"/>
              <a:ext cx="1446530" cy="855980"/>
            </a:xfrm>
            <a:custGeom>
              <a:avLst/>
              <a:gdLst/>
              <a:ahLst/>
              <a:cxnLst/>
              <a:rect l="l" t="t" r="r" b="b"/>
              <a:pathLst>
                <a:path w="1446529" h="855980">
                  <a:moveTo>
                    <a:pt x="1445945" y="855646"/>
                  </a:moveTo>
                  <a:lnTo>
                    <a:pt x="1421249" y="812152"/>
                  </a:lnTo>
                  <a:lnTo>
                    <a:pt x="1395352" y="769598"/>
                  </a:lnTo>
                  <a:lnTo>
                    <a:pt x="1368282" y="728000"/>
                  </a:lnTo>
                  <a:lnTo>
                    <a:pt x="1340067" y="687375"/>
                  </a:lnTo>
                  <a:lnTo>
                    <a:pt x="1310734" y="647738"/>
                  </a:lnTo>
                  <a:lnTo>
                    <a:pt x="1280313" y="609108"/>
                  </a:lnTo>
                  <a:lnTo>
                    <a:pt x="1248830" y="571499"/>
                  </a:lnTo>
                  <a:lnTo>
                    <a:pt x="1216314" y="534930"/>
                  </a:lnTo>
                  <a:lnTo>
                    <a:pt x="1182793" y="499415"/>
                  </a:lnTo>
                  <a:lnTo>
                    <a:pt x="1148294" y="464973"/>
                  </a:lnTo>
                  <a:lnTo>
                    <a:pt x="1112847" y="431619"/>
                  </a:lnTo>
                  <a:lnTo>
                    <a:pt x="1076478" y="399371"/>
                  </a:lnTo>
                  <a:lnTo>
                    <a:pt x="1039216" y="368244"/>
                  </a:lnTo>
                  <a:lnTo>
                    <a:pt x="1001088" y="338255"/>
                  </a:lnTo>
                  <a:lnTo>
                    <a:pt x="962123" y="309421"/>
                  </a:lnTo>
                  <a:lnTo>
                    <a:pt x="922349" y="281758"/>
                  </a:lnTo>
                  <a:lnTo>
                    <a:pt x="881794" y="255283"/>
                  </a:lnTo>
                  <a:lnTo>
                    <a:pt x="840485" y="230013"/>
                  </a:lnTo>
                  <a:lnTo>
                    <a:pt x="798450" y="205964"/>
                  </a:lnTo>
                  <a:lnTo>
                    <a:pt x="755719" y="183152"/>
                  </a:lnTo>
                  <a:lnTo>
                    <a:pt x="712318" y="161595"/>
                  </a:lnTo>
                  <a:lnTo>
                    <a:pt x="668275" y="141308"/>
                  </a:lnTo>
                  <a:lnTo>
                    <a:pt x="623619" y="122309"/>
                  </a:lnTo>
                  <a:lnTo>
                    <a:pt x="578378" y="104613"/>
                  </a:lnTo>
                  <a:lnTo>
                    <a:pt x="532579" y="88238"/>
                  </a:lnTo>
                  <a:lnTo>
                    <a:pt x="486250" y="73200"/>
                  </a:lnTo>
                  <a:lnTo>
                    <a:pt x="439420" y="59516"/>
                  </a:lnTo>
                  <a:lnTo>
                    <a:pt x="392117" y="47201"/>
                  </a:lnTo>
                  <a:lnTo>
                    <a:pt x="344368" y="36274"/>
                  </a:lnTo>
                  <a:lnTo>
                    <a:pt x="296201" y="26749"/>
                  </a:lnTo>
                  <a:lnTo>
                    <a:pt x="247645" y="18645"/>
                  </a:lnTo>
                  <a:lnTo>
                    <a:pt x="198727" y="11977"/>
                  </a:lnTo>
                  <a:lnTo>
                    <a:pt x="149476" y="6762"/>
                  </a:lnTo>
                  <a:lnTo>
                    <a:pt x="99919" y="3016"/>
                  </a:lnTo>
                  <a:lnTo>
                    <a:pt x="50084" y="756"/>
                  </a:lnTo>
                  <a:lnTo>
                    <a:pt x="0" y="0"/>
                  </a:lnTo>
                </a:path>
              </a:pathLst>
            </a:custGeom>
            <a:ln w="156785">
              <a:solidFill>
                <a:srgbClr val="FCDA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84096" y="3115831"/>
              <a:ext cx="2002155" cy="1495425"/>
            </a:xfrm>
            <a:custGeom>
              <a:avLst/>
              <a:gdLst/>
              <a:ahLst/>
              <a:cxnLst/>
              <a:rect l="l" t="t" r="r" b="b"/>
              <a:pathLst>
                <a:path w="2002154" h="1495425">
                  <a:moveTo>
                    <a:pt x="0" y="1440181"/>
                  </a:moveTo>
                  <a:lnTo>
                    <a:pt x="50922" y="1452886"/>
                  </a:lnTo>
                  <a:lnTo>
                    <a:pt x="102416" y="1463957"/>
                  </a:lnTo>
                  <a:lnTo>
                    <a:pt x="154461" y="1473375"/>
                  </a:lnTo>
                  <a:lnTo>
                    <a:pt x="207040" y="1481122"/>
                  </a:lnTo>
                  <a:lnTo>
                    <a:pt x="260134" y="1487179"/>
                  </a:lnTo>
                  <a:lnTo>
                    <a:pt x="313724" y="1491528"/>
                  </a:lnTo>
                  <a:lnTo>
                    <a:pt x="367793" y="1494151"/>
                  </a:lnTo>
                  <a:lnTo>
                    <a:pt x="422322" y="1495030"/>
                  </a:lnTo>
                  <a:lnTo>
                    <a:pt x="473089" y="1494266"/>
                  </a:lnTo>
                  <a:lnTo>
                    <a:pt x="523469" y="1491990"/>
                  </a:lnTo>
                  <a:lnTo>
                    <a:pt x="573440" y="1488222"/>
                  </a:lnTo>
                  <a:lnTo>
                    <a:pt x="622982" y="1482985"/>
                  </a:lnTo>
                  <a:lnTo>
                    <a:pt x="672071" y="1476301"/>
                  </a:lnTo>
                  <a:lnTo>
                    <a:pt x="720686" y="1468191"/>
                  </a:lnTo>
                  <a:lnTo>
                    <a:pt x="768806" y="1458678"/>
                  </a:lnTo>
                  <a:lnTo>
                    <a:pt x="816408" y="1447783"/>
                  </a:lnTo>
                  <a:lnTo>
                    <a:pt x="863471" y="1435528"/>
                  </a:lnTo>
                  <a:lnTo>
                    <a:pt x="909973" y="1421935"/>
                  </a:lnTo>
                  <a:lnTo>
                    <a:pt x="955892" y="1407026"/>
                  </a:lnTo>
                  <a:lnTo>
                    <a:pt x="1001207" y="1390823"/>
                  </a:lnTo>
                  <a:lnTo>
                    <a:pt x="1045896" y="1373347"/>
                  </a:lnTo>
                  <a:lnTo>
                    <a:pt x="1089936" y="1354621"/>
                  </a:lnTo>
                  <a:lnTo>
                    <a:pt x="1133306" y="1334665"/>
                  </a:lnTo>
                  <a:lnTo>
                    <a:pt x="1175985" y="1313503"/>
                  </a:lnTo>
                  <a:lnTo>
                    <a:pt x="1217950" y="1291156"/>
                  </a:lnTo>
                  <a:lnTo>
                    <a:pt x="1259180" y="1267646"/>
                  </a:lnTo>
                  <a:lnTo>
                    <a:pt x="1299653" y="1242994"/>
                  </a:lnTo>
                  <a:lnTo>
                    <a:pt x="1339347" y="1217223"/>
                  </a:lnTo>
                  <a:lnTo>
                    <a:pt x="1378241" y="1190354"/>
                  </a:lnTo>
                  <a:lnTo>
                    <a:pt x="1416312" y="1162409"/>
                  </a:lnTo>
                  <a:lnTo>
                    <a:pt x="1453538" y="1133411"/>
                  </a:lnTo>
                  <a:lnTo>
                    <a:pt x="1489899" y="1103380"/>
                  </a:lnTo>
                  <a:lnTo>
                    <a:pt x="1525373" y="1072339"/>
                  </a:lnTo>
                  <a:lnTo>
                    <a:pt x="1559936" y="1040310"/>
                  </a:lnTo>
                  <a:lnTo>
                    <a:pt x="1593568" y="1007314"/>
                  </a:lnTo>
                  <a:lnTo>
                    <a:pt x="1626248" y="973374"/>
                  </a:lnTo>
                  <a:lnTo>
                    <a:pt x="1657952" y="938511"/>
                  </a:lnTo>
                  <a:lnTo>
                    <a:pt x="1688659" y="902747"/>
                  </a:lnTo>
                  <a:lnTo>
                    <a:pt x="1718349" y="866104"/>
                  </a:lnTo>
                  <a:lnTo>
                    <a:pt x="1746998" y="828603"/>
                  </a:lnTo>
                  <a:lnTo>
                    <a:pt x="1774584" y="790268"/>
                  </a:lnTo>
                  <a:lnTo>
                    <a:pt x="1801087" y="751118"/>
                  </a:lnTo>
                  <a:lnTo>
                    <a:pt x="1826485" y="711178"/>
                  </a:lnTo>
                  <a:lnTo>
                    <a:pt x="1850755" y="670467"/>
                  </a:lnTo>
                  <a:lnTo>
                    <a:pt x="1873876" y="629008"/>
                  </a:lnTo>
                  <a:lnTo>
                    <a:pt x="1895826" y="586824"/>
                  </a:lnTo>
                  <a:lnTo>
                    <a:pt x="1916583" y="543935"/>
                  </a:lnTo>
                  <a:lnTo>
                    <a:pt x="1936126" y="500363"/>
                  </a:lnTo>
                  <a:lnTo>
                    <a:pt x="1954432" y="456132"/>
                  </a:lnTo>
                  <a:lnTo>
                    <a:pt x="1971480" y="411261"/>
                  </a:lnTo>
                  <a:lnTo>
                    <a:pt x="1987249" y="365774"/>
                  </a:lnTo>
                  <a:lnTo>
                    <a:pt x="2001715" y="319692"/>
                  </a:lnTo>
                  <a:lnTo>
                    <a:pt x="1986826" y="272212"/>
                  </a:lnTo>
                  <a:lnTo>
                    <a:pt x="1970453" y="225198"/>
                  </a:lnTo>
                  <a:lnTo>
                    <a:pt x="1952653" y="178733"/>
                  </a:lnTo>
                  <a:lnTo>
                    <a:pt x="1933479" y="132898"/>
                  </a:lnTo>
                  <a:lnTo>
                    <a:pt x="1912987" y="87776"/>
                  </a:lnTo>
                  <a:lnTo>
                    <a:pt x="1891231" y="43449"/>
                  </a:lnTo>
                  <a:lnTo>
                    <a:pt x="1868268" y="0"/>
                  </a:lnTo>
                </a:path>
              </a:pathLst>
            </a:custGeom>
            <a:ln w="156814">
              <a:solidFill>
                <a:srgbClr val="00C3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28596" y="2904270"/>
              <a:ext cx="1157605" cy="1652270"/>
            </a:xfrm>
            <a:custGeom>
              <a:avLst/>
              <a:gdLst/>
              <a:ahLst/>
              <a:cxnLst/>
              <a:rect l="l" t="t" r="r" b="b"/>
              <a:pathLst>
                <a:path w="1157605" h="1652270">
                  <a:moveTo>
                    <a:pt x="271605" y="0"/>
                  </a:moveTo>
                  <a:lnTo>
                    <a:pt x="241975" y="39662"/>
                  </a:lnTo>
                  <a:lnTo>
                    <a:pt x="213545" y="80271"/>
                  </a:lnTo>
                  <a:lnTo>
                    <a:pt x="186336" y="121794"/>
                  </a:lnTo>
                  <a:lnTo>
                    <a:pt x="160369" y="164199"/>
                  </a:lnTo>
                  <a:lnTo>
                    <a:pt x="135668" y="207452"/>
                  </a:lnTo>
                  <a:lnTo>
                    <a:pt x="112253" y="251522"/>
                  </a:lnTo>
                  <a:lnTo>
                    <a:pt x="90146" y="296375"/>
                  </a:lnTo>
                  <a:lnTo>
                    <a:pt x="69369" y="341979"/>
                  </a:lnTo>
                  <a:lnTo>
                    <a:pt x="49944" y="388302"/>
                  </a:lnTo>
                  <a:lnTo>
                    <a:pt x="31893" y="435310"/>
                  </a:lnTo>
                  <a:lnTo>
                    <a:pt x="15238" y="482971"/>
                  </a:lnTo>
                  <a:lnTo>
                    <a:pt x="0" y="531252"/>
                  </a:lnTo>
                  <a:lnTo>
                    <a:pt x="14668" y="577836"/>
                  </a:lnTo>
                  <a:lnTo>
                    <a:pt x="30666" y="623814"/>
                  </a:lnTo>
                  <a:lnTo>
                    <a:pt x="47973" y="669162"/>
                  </a:lnTo>
                  <a:lnTo>
                    <a:pt x="66566" y="713859"/>
                  </a:lnTo>
                  <a:lnTo>
                    <a:pt x="86421" y="757881"/>
                  </a:lnTo>
                  <a:lnTo>
                    <a:pt x="107517" y="801206"/>
                  </a:lnTo>
                  <a:lnTo>
                    <a:pt x="129830" y="843811"/>
                  </a:lnTo>
                  <a:lnTo>
                    <a:pt x="153338" y="885673"/>
                  </a:lnTo>
                  <a:lnTo>
                    <a:pt x="178019" y="926768"/>
                  </a:lnTo>
                  <a:lnTo>
                    <a:pt x="203849" y="967076"/>
                  </a:lnTo>
                  <a:lnTo>
                    <a:pt x="230806" y="1006571"/>
                  </a:lnTo>
                  <a:lnTo>
                    <a:pt x="258868" y="1045233"/>
                  </a:lnTo>
                  <a:lnTo>
                    <a:pt x="288011" y="1083037"/>
                  </a:lnTo>
                  <a:lnTo>
                    <a:pt x="318214" y="1119962"/>
                  </a:lnTo>
                  <a:lnTo>
                    <a:pt x="349454" y="1155984"/>
                  </a:lnTo>
                  <a:lnTo>
                    <a:pt x="381707" y="1191081"/>
                  </a:lnTo>
                  <a:lnTo>
                    <a:pt x="414951" y="1225229"/>
                  </a:lnTo>
                  <a:lnTo>
                    <a:pt x="449165" y="1258406"/>
                  </a:lnTo>
                  <a:lnTo>
                    <a:pt x="484324" y="1290589"/>
                  </a:lnTo>
                  <a:lnTo>
                    <a:pt x="520407" y="1321756"/>
                  </a:lnTo>
                  <a:lnTo>
                    <a:pt x="557390" y="1351883"/>
                  </a:lnTo>
                  <a:lnTo>
                    <a:pt x="595252" y="1380948"/>
                  </a:lnTo>
                  <a:lnTo>
                    <a:pt x="633969" y="1408927"/>
                  </a:lnTo>
                  <a:lnTo>
                    <a:pt x="673519" y="1435799"/>
                  </a:lnTo>
                  <a:lnTo>
                    <a:pt x="713880" y="1461540"/>
                  </a:lnTo>
                  <a:lnTo>
                    <a:pt x="755028" y="1486128"/>
                  </a:lnTo>
                  <a:lnTo>
                    <a:pt x="796941" y="1509539"/>
                  </a:lnTo>
                  <a:lnTo>
                    <a:pt x="839596" y="1531751"/>
                  </a:lnTo>
                  <a:lnTo>
                    <a:pt x="882971" y="1552740"/>
                  </a:lnTo>
                  <a:lnTo>
                    <a:pt x="927044" y="1572486"/>
                  </a:lnTo>
                  <a:lnTo>
                    <a:pt x="971790" y="1590963"/>
                  </a:lnTo>
                  <a:lnTo>
                    <a:pt x="1017189" y="1608150"/>
                  </a:lnTo>
                  <a:lnTo>
                    <a:pt x="1063217" y="1624024"/>
                  </a:lnTo>
                  <a:lnTo>
                    <a:pt x="1109851" y="1638562"/>
                  </a:lnTo>
                  <a:lnTo>
                    <a:pt x="1157070" y="1651742"/>
                  </a:lnTo>
                </a:path>
              </a:pathLst>
            </a:custGeom>
            <a:ln w="156903">
              <a:solidFill>
                <a:srgbClr val="FF7E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928740" y="609600"/>
            <a:ext cx="577093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215">
              <a:lnSpc>
                <a:spcPct val="100000"/>
              </a:lnSpc>
              <a:spcBef>
                <a:spcPts val="95"/>
              </a:spcBef>
            </a:pPr>
            <a:r>
              <a:rPr spc="105" dirty="0" err="1">
                <a:latin typeface="CIBFont Sans" panose="020B0603020202020104" pitchFamily="34" charset="0"/>
              </a:rPr>
              <a:t>Reto</a:t>
            </a:r>
            <a:r>
              <a:rPr spc="-175" dirty="0">
                <a:latin typeface="CIBFont Sans" panose="020B0603020202020104" pitchFamily="34" charset="0"/>
              </a:rPr>
              <a:t> </a:t>
            </a:r>
            <a:r>
              <a:rPr spc="150" dirty="0">
                <a:latin typeface="CIBFont Sans" panose="020B0603020202020104" pitchFamily="34" charset="0"/>
              </a:rPr>
              <a:t>#</a:t>
            </a:r>
            <a:r>
              <a:rPr lang="es-CO" spc="150" dirty="0">
                <a:latin typeface="CIBFont Sans" panose="020B0603020202020104" pitchFamily="34" charset="0"/>
              </a:rPr>
              <a:t>7</a:t>
            </a:r>
            <a:endParaRPr spc="150" dirty="0">
              <a:latin typeface="CIBFont Sans" panose="020B0603020202020104" pitchFamily="34" charset="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xfrm>
            <a:off x="0" y="1256419"/>
            <a:ext cx="11963400" cy="52142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82434" marR="5080" algn="l">
              <a:lnSpc>
                <a:spcPct val="100000"/>
              </a:lnSpc>
            </a:pPr>
            <a:endParaRPr sz="1800" dirty="0">
              <a:latin typeface="CIBFont Sans" panose="020B0603020202020104" pitchFamily="34" charset="0"/>
            </a:endParaRPr>
          </a:p>
          <a:p>
            <a:pPr marL="7125334" marR="66040" indent="-342900" algn="l">
              <a:lnSpc>
                <a:spcPct val="100000"/>
              </a:lnSpc>
              <a:buAutoNum type="arabicPeriod"/>
              <a:tabLst>
                <a:tab pos="7124700" algn="l"/>
                <a:tab pos="7125334" algn="l"/>
              </a:tabLst>
            </a:pPr>
            <a:r>
              <a:rPr lang="es-CO" sz="1600" i="0" spc="10" dirty="0">
                <a:latin typeface="CIBFont Sans" panose="020B0603020202020104" pitchFamily="34" charset="0"/>
              </a:rPr>
              <a:t>Buscar en el archivo de Tratamiento de políticas los controles de seguridad para el servicio de RDS, identificar cuántos controles están categorizados como High, cuántos en Medium y cuántos en Low: </a:t>
            </a:r>
            <a:r>
              <a:rPr lang="es-CO" sz="16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2"/>
              </a:rPr>
              <a:t>Archivo de tratamiento de políticas</a:t>
            </a:r>
            <a:r>
              <a:rPr lang="es-CO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7125334" marR="66040" indent="-342900" algn="l">
              <a:lnSpc>
                <a:spcPct val="100000"/>
              </a:lnSpc>
              <a:buAutoNum type="arabicPeriod"/>
              <a:tabLst>
                <a:tab pos="7124700" algn="l"/>
                <a:tab pos="7125334" algn="l"/>
              </a:tabLst>
            </a:pPr>
            <a:endParaRPr lang="es-CO" sz="1600" i="0" spc="10" dirty="0">
              <a:latin typeface="CIBFont Sans" panose="020B0603020202020104" pitchFamily="34" charset="0"/>
            </a:endParaRPr>
          </a:p>
          <a:p>
            <a:pPr marL="7125334" marR="66040" indent="-342900" algn="l">
              <a:lnSpc>
                <a:spcPct val="100000"/>
              </a:lnSpc>
              <a:buAutoNum type="arabicPeriod"/>
              <a:tabLst>
                <a:tab pos="7124700" algn="l"/>
                <a:tab pos="7125334" algn="l"/>
              </a:tabLst>
            </a:pPr>
            <a:r>
              <a:rPr lang="es-CO" sz="1600" i="0" spc="-15" dirty="0">
                <a:latin typeface="CIBFont Sans" panose="020B0603020202020104" pitchFamily="34" charset="0"/>
              </a:rPr>
              <a:t>En el mismo archivo de Tratamiento de políticas buscar el servicio de EBS e identificar en el control IAC-EBS-00102, lo siguiente: </a:t>
            </a:r>
          </a:p>
          <a:p>
            <a:pPr marL="7582534" marR="66040" lvl="1" indent="-342900" algn="l">
              <a:buFont typeface="Arial" panose="020B0604020202020204" pitchFamily="34" charset="0"/>
              <a:buChar char="•"/>
              <a:tabLst>
                <a:tab pos="7124700" algn="l"/>
                <a:tab pos="7125334" algn="l"/>
              </a:tabLst>
            </a:pPr>
            <a:r>
              <a:rPr lang="es-CO" sz="1600" i="0" spc="-15" dirty="0">
                <a:latin typeface="CIBFont Sans" panose="020B0603020202020104" pitchFamily="34" charset="0"/>
              </a:rPr>
              <a:t>¿Para qué es? </a:t>
            </a:r>
          </a:p>
          <a:p>
            <a:pPr marL="7582534" marR="66040" lvl="1" indent="-342900" algn="l">
              <a:buFont typeface="Arial" panose="020B0604020202020204" pitchFamily="34" charset="0"/>
              <a:buChar char="•"/>
              <a:tabLst>
                <a:tab pos="7124700" algn="l"/>
                <a:tab pos="7125334" algn="l"/>
              </a:tabLst>
            </a:pPr>
            <a:r>
              <a:rPr lang="es-CO" sz="1600" i="0" spc="-15" dirty="0">
                <a:latin typeface="CIBFont Sans" panose="020B0603020202020104" pitchFamily="34" charset="0"/>
              </a:rPr>
              <a:t>¿Qué severidad tiene? </a:t>
            </a:r>
          </a:p>
          <a:p>
            <a:pPr marL="7582534" marR="66040" lvl="1" indent="-342900" algn="l">
              <a:buFont typeface="Arial" panose="020B0604020202020204" pitchFamily="34" charset="0"/>
              <a:buChar char="•"/>
              <a:tabLst>
                <a:tab pos="7124700" algn="l"/>
                <a:tab pos="7125334" algn="l"/>
              </a:tabLst>
            </a:pPr>
            <a:r>
              <a:rPr lang="es-CO" sz="1600" i="0" spc="-15" dirty="0">
                <a:latin typeface="CIBFont Sans" panose="020B0603020202020104" pitchFamily="34" charset="0"/>
              </a:rPr>
              <a:t>¿Mediante cuál otro servicio se da cumplimiento a este control? </a:t>
            </a:r>
          </a:p>
          <a:p>
            <a:pPr marL="7582534" marR="66040" lvl="1" indent="-342900" algn="l">
              <a:buFont typeface="Arial" panose="020B0604020202020204" pitchFamily="34" charset="0"/>
              <a:buChar char="•"/>
              <a:tabLst>
                <a:tab pos="7124700" algn="l"/>
                <a:tab pos="7125334" algn="l"/>
              </a:tabLst>
            </a:pPr>
            <a:r>
              <a:rPr lang="es-CO" sz="1600" i="0" spc="-15" dirty="0">
                <a:latin typeface="CIBFont Sans" panose="020B0603020202020104" pitchFamily="34" charset="0"/>
              </a:rPr>
              <a:t>¿En qué ambiente se debe aplicar este control?</a:t>
            </a:r>
          </a:p>
          <a:p>
            <a:pPr marL="7582534" marR="66040" lvl="1" indent="-342900" algn="l">
              <a:buFont typeface="Arial" panose="020B0604020202020204" pitchFamily="34" charset="0"/>
              <a:buChar char="•"/>
              <a:tabLst>
                <a:tab pos="7124700" algn="l"/>
                <a:tab pos="7125334" algn="l"/>
              </a:tabLst>
            </a:pPr>
            <a:endParaRPr lang="es-CO" sz="1600" i="0" spc="-15" dirty="0">
              <a:latin typeface="CIBFont Sans" panose="020B0603020202020104" pitchFamily="34" charset="0"/>
            </a:endParaRPr>
          </a:p>
          <a:p>
            <a:pPr marL="7125334" marR="66040" indent="-342900" algn="l">
              <a:lnSpc>
                <a:spcPct val="100000"/>
              </a:lnSpc>
              <a:buFont typeface="+mj-lt"/>
              <a:buAutoNum type="arabicPeriod"/>
              <a:tabLst>
                <a:tab pos="7124700" algn="l"/>
                <a:tab pos="7125334" algn="l"/>
              </a:tabLst>
            </a:pPr>
            <a:r>
              <a:rPr lang="es-CO" sz="1600" i="0" spc="-15" dirty="0">
                <a:latin typeface="CIBFont Sans" panose="020B0603020202020104" pitchFamily="34" charset="0"/>
              </a:rPr>
              <a:t>Cuando cada célula de la EVC tenga lista la consulta, llenar el siguiente </a:t>
            </a:r>
            <a:r>
              <a:rPr lang="es-CO" sz="1600" i="0" spc="-15" dirty="0" err="1">
                <a:latin typeface="CIBFont Sans" panose="020B0603020202020104" pitchFamily="34" charset="0"/>
              </a:rPr>
              <a:t>forms</a:t>
            </a:r>
            <a:r>
              <a:rPr lang="es-CO" sz="1600" i="0" spc="-15" dirty="0">
                <a:latin typeface="CIBFont Sans" panose="020B0603020202020104" pitchFamily="34" charset="0"/>
              </a:rPr>
              <a:t>: </a:t>
            </a:r>
            <a:r>
              <a:rPr lang="es-CO" sz="16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https://forms.office.com/r/hLzHm63N8e</a:t>
            </a:r>
            <a:r>
              <a:rPr lang="es-CO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</a:p>
          <a:p>
            <a:pPr marL="7125334" marR="66040" indent="-342900" algn="l">
              <a:lnSpc>
                <a:spcPct val="100000"/>
              </a:lnSpc>
              <a:buFont typeface="+mj-lt"/>
              <a:buAutoNum type="arabicPeriod"/>
              <a:tabLst>
                <a:tab pos="7124700" algn="l"/>
                <a:tab pos="7125334" algn="l"/>
              </a:tabLst>
            </a:pPr>
            <a:endParaRPr lang="es-CO" sz="1600" dirty="0">
              <a:latin typeface="CIBFont Sans" panose="020B0603020202020104" pitchFamily="34" charset="0"/>
            </a:endParaRPr>
          </a:p>
          <a:p>
            <a:pPr marL="6782434" marR="318770" algn="l">
              <a:lnSpc>
                <a:spcPct val="100000"/>
              </a:lnSpc>
            </a:pPr>
            <a:r>
              <a:rPr lang="es-CO" sz="1600" b="1" i="0" spc="-30" dirty="0">
                <a:latin typeface="CIBFont Sans" panose="020B0603020202020104" pitchFamily="34" charset="0"/>
              </a:rPr>
              <a:t>IMPORTANTE</a:t>
            </a:r>
            <a:r>
              <a:rPr sz="1600" b="1" i="0" spc="-30" dirty="0">
                <a:latin typeface="CIBFont Sans" panose="020B0603020202020104" pitchFamily="34" charset="0"/>
              </a:rPr>
              <a:t>:</a:t>
            </a:r>
            <a:r>
              <a:rPr sz="1600" b="1" i="0" spc="-15" dirty="0">
                <a:latin typeface="CIBFont Sans" panose="020B0603020202020104" pitchFamily="34" charset="0"/>
              </a:rPr>
              <a:t> </a:t>
            </a:r>
            <a:r>
              <a:rPr lang="es-CO" sz="1600" i="0" dirty="0">
                <a:latin typeface="CIBFont Sans" panose="020B0603020202020104" pitchFamily="34" charset="0"/>
              </a:rPr>
              <a:t>El plazo es hasta el 1 de julio.</a:t>
            </a:r>
            <a:endParaRPr sz="1600" i="0" spc="40" dirty="0">
              <a:latin typeface="CIBFont Sans" panose="020B06030202020201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723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20" y="4681378"/>
            <a:ext cx="12661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5" dirty="0">
                <a:solidFill>
                  <a:srgbClr val="F7F7F7"/>
                </a:solidFill>
              </a:rPr>
              <a:t>Gracias</a:t>
            </a:r>
            <a:endParaRPr sz="3000"/>
          </a:p>
        </p:txBody>
      </p:sp>
      <p:grpSp>
        <p:nvGrpSpPr>
          <p:cNvPr id="4" name="object 4"/>
          <p:cNvGrpSpPr/>
          <p:nvPr/>
        </p:nvGrpSpPr>
        <p:grpSpPr>
          <a:xfrm>
            <a:off x="5362455" y="2891414"/>
            <a:ext cx="1454785" cy="1343025"/>
            <a:chOff x="5362455" y="2891414"/>
            <a:chExt cx="1454785" cy="1343025"/>
          </a:xfrm>
        </p:grpSpPr>
        <p:sp>
          <p:nvSpPr>
            <p:cNvPr id="5" name="object 5"/>
            <p:cNvSpPr/>
            <p:nvPr/>
          </p:nvSpPr>
          <p:spPr>
            <a:xfrm>
              <a:off x="5429352" y="2927709"/>
              <a:ext cx="660400" cy="217804"/>
            </a:xfrm>
            <a:custGeom>
              <a:avLst/>
              <a:gdLst/>
              <a:ahLst/>
              <a:cxnLst/>
              <a:rect l="l" t="t" r="r" b="b"/>
              <a:pathLst>
                <a:path w="660400" h="217805">
                  <a:moveTo>
                    <a:pt x="0" y="217692"/>
                  </a:moveTo>
                  <a:lnTo>
                    <a:pt x="21263" y="176399"/>
                  </a:lnTo>
                  <a:lnTo>
                    <a:pt x="47440" y="138421"/>
                  </a:lnTo>
                  <a:lnTo>
                    <a:pt x="78113" y="104169"/>
                  </a:lnTo>
                  <a:lnTo>
                    <a:pt x="112863" y="74057"/>
                  </a:lnTo>
                  <a:lnTo>
                    <a:pt x="151269" y="48495"/>
                  </a:lnTo>
                  <a:lnTo>
                    <a:pt x="192914" y="27896"/>
                  </a:lnTo>
                  <a:lnTo>
                    <a:pt x="237378" y="12673"/>
                  </a:lnTo>
                  <a:lnTo>
                    <a:pt x="284242" y="3237"/>
                  </a:lnTo>
                  <a:lnTo>
                    <a:pt x="333088" y="0"/>
                  </a:lnTo>
                  <a:lnTo>
                    <a:pt x="386316" y="3887"/>
                  </a:lnTo>
                  <a:lnTo>
                    <a:pt x="437098" y="15181"/>
                  </a:lnTo>
                  <a:lnTo>
                    <a:pt x="484898" y="33329"/>
                  </a:lnTo>
                  <a:lnTo>
                    <a:pt x="529177" y="57779"/>
                  </a:lnTo>
                  <a:lnTo>
                    <a:pt x="569400" y="87976"/>
                  </a:lnTo>
                  <a:lnTo>
                    <a:pt x="605029" y="123370"/>
                  </a:lnTo>
                  <a:lnTo>
                    <a:pt x="635527" y="163406"/>
                  </a:lnTo>
                  <a:lnTo>
                    <a:pt x="660358" y="207533"/>
                  </a:lnTo>
                </a:path>
              </a:pathLst>
            </a:custGeom>
            <a:ln w="72580">
              <a:solidFill>
                <a:srgbClr val="9062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98808" y="3145402"/>
              <a:ext cx="291465" cy="750570"/>
            </a:xfrm>
            <a:custGeom>
              <a:avLst/>
              <a:gdLst/>
              <a:ahLst/>
              <a:cxnLst/>
              <a:rect l="l" t="t" r="r" b="b"/>
              <a:pathLst>
                <a:path w="291464" h="750570">
                  <a:moveTo>
                    <a:pt x="290906" y="750313"/>
                  </a:moveTo>
                  <a:lnTo>
                    <a:pt x="258447" y="716398"/>
                  </a:lnTo>
                  <a:lnTo>
                    <a:pt x="226703" y="680918"/>
                  </a:lnTo>
                  <a:lnTo>
                    <a:pt x="195945" y="643904"/>
                  </a:lnTo>
                  <a:lnTo>
                    <a:pt x="166444" y="605392"/>
                  </a:lnTo>
                  <a:lnTo>
                    <a:pt x="138469" y="565413"/>
                  </a:lnTo>
                  <a:lnTo>
                    <a:pt x="112291" y="524001"/>
                  </a:lnTo>
                  <a:lnTo>
                    <a:pt x="88181" y="481190"/>
                  </a:lnTo>
                  <a:lnTo>
                    <a:pt x="66408" y="437013"/>
                  </a:lnTo>
                  <a:lnTo>
                    <a:pt x="47243" y="391503"/>
                  </a:lnTo>
                  <a:lnTo>
                    <a:pt x="30956" y="344694"/>
                  </a:lnTo>
                  <a:lnTo>
                    <a:pt x="17818" y="296618"/>
                  </a:lnTo>
                  <a:lnTo>
                    <a:pt x="8099" y="247310"/>
                  </a:lnTo>
                  <a:lnTo>
                    <a:pt x="2069" y="196802"/>
                  </a:lnTo>
                  <a:lnTo>
                    <a:pt x="0" y="145128"/>
                  </a:lnTo>
                  <a:lnTo>
                    <a:pt x="2011" y="106941"/>
                  </a:lnTo>
                  <a:lnTo>
                    <a:pt x="7909" y="69842"/>
                  </a:lnTo>
                  <a:lnTo>
                    <a:pt x="17488" y="34105"/>
                  </a:lnTo>
                  <a:lnTo>
                    <a:pt x="30545" y="0"/>
                  </a:lnTo>
                </a:path>
              </a:pathLst>
            </a:custGeom>
            <a:ln w="72705">
              <a:solidFill>
                <a:srgbClr val="00CC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89715" y="3895715"/>
              <a:ext cx="675005" cy="302260"/>
            </a:xfrm>
            <a:custGeom>
              <a:avLst/>
              <a:gdLst/>
              <a:ahLst/>
              <a:cxnLst/>
              <a:rect l="l" t="t" r="r" b="b"/>
              <a:pathLst>
                <a:path w="675004" h="302260">
                  <a:moveTo>
                    <a:pt x="674903" y="113925"/>
                  </a:moveTo>
                  <a:lnTo>
                    <a:pt x="570279" y="194109"/>
                  </a:lnTo>
                  <a:lnTo>
                    <a:pt x="482632" y="253067"/>
                  </a:lnTo>
                  <a:lnTo>
                    <a:pt x="422394" y="289440"/>
                  </a:lnTo>
                  <a:lnTo>
                    <a:pt x="399996" y="301866"/>
                  </a:lnTo>
                  <a:lnTo>
                    <a:pt x="275111" y="234699"/>
                  </a:lnTo>
                  <a:lnTo>
                    <a:pt x="191816" y="180866"/>
                  </a:lnTo>
                  <a:lnTo>
                    <a:pt x="112612" y="112066"/>
                  </a:lnTo>
                  <a:lnTo>
                    <a:pt x="0" y="0"/>
                  </a:lnTo>
                </a:path>
              </a:pathLst>
            </a:custGeom>
            <a:ln w="72591">
              <a:solidFill>
                <a:srgbClr val="FCDA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64619" y="3403730"/>
              <a:ext cx="406400" cy="606425"/>
            </a:xfrm>
            <a:custGeom>
              <a:avLst/>
              <a:gdLst/>
              <a:ahLst/>
              <a:cxnLst/>
              <a:rect l="l" t="t" r="r" b="b"/>
              <a:pathLst>
                <a:path w="406400" h="606425">
                  <a:moveTo>
                    <a:pt x="405814" y="0"/>
                  </a:moveTo>
                  <a:lnTo>
                    <a:pt x="394888" y="50866"/>
                  </a:lnTo>
                  <a:lnTo>
                    <a:pt x="380347" y="100398"/>
                  </a:lnTo>
                  <a:lnTo>
                    <a:pt x="362493" y="148559"/>
                  </a:lnTo>
                  <a:lnTo>
                    <a:pt x="341629" y="195311"/>
                  </a:lnTo>
                  <a:lnTo>
                    <a:pt x="318058" y="240617"/>
                  </a:lnTo>
                  <a:lnTo>
                    <a:pt x="292082" y="284439"/>
                  </a:lnTo>
                  <a:lnTo>
                    <a:pt x="264003" y="326741"/>
                  </a:lnTo>
                  <a:lnTo>
                    <a:pt x="234125" y="367484"/>
                  </a:lnTo>
                  <a:lnTo>
                    <a:pt x="202750" y="406631"/>
                  </a:lnTo>
                  <a:lnTo>
                    <a:pt x="170180" y="444146"/>
                  </a:lnTo>
                  <a:lnTo>
                    <a:pt x="136718" y="479989"/>
                  </a:lnTo>
                  <a:lnTo>
                    <a:pt x="102666" y="514125"/>
                  </a:lnTo>
                  <a:lnTo>
                    <a:pt x="68328" y="546515"/>
                  </a:lnTo>
                  <a:lnTo>
                    <a:pt x="34005" y="577123"/>
                  </a:lnTo>
                  <a:lnTo>
                    <a:pt x="0" y="605910"/>
                  </a:lnTo>
                </a:path>
              </a:pathLst>
            </a:custGeom>
            <a:ln w="72676">
              <a:solidFill>
                <a:srgbClr val="00C3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58799" y="2956009"/>
              <a:ext cx="222250" cy="448309"/>
            </a:xfrm>
            <a:custGeom>
              <a:avLst/>
              <a:gdLst/>
              <a:ahLst/>
              <a:cxnLst/>
              <a:rect l="l" t="t" r="r" b="b"/>
              <a:pathLst>
                <a:path w="222250" h="448310">
                  <a:moveTo>
                    <a:pt x="0" y="0"/>
                  </a:moveTo>
                  <a:lnTo>
                    <a:pt x="41893" y="21051"/>
                  </a:lnTo>
                  <a:lnTo>
                    <a:pt x="80494" y="47149"/>
                  </a:lnTo>
                  <a:lnTo>
                    <a:pt x="115366" y="77858"/>
                  </a:lnTo>
                  <a:lnTo>
                    <a:pt x="146071" y="112742"/>
                  </a:lnTo>
                  <a:lnTo>
                    <a:pt x="172174" y="151364"/>
                  </a:lnTo>
                  <a:lnTo>
                    <a:pt x="193237" y="193289"/>
                  </a:lnTo>
                  <a:lnTo>
                    <a:pt x="208823" y="238080"/>
                  </a:lnTo>
                  <a:lnTo>
                    <a:pt x="218495" y="285303"/>
                  </a:lnTo>
                  <a:lnTo>
                    <a:pt x="221816" y="334520"/>
                  </a:lnTo>
                  <a:lnTo>
                    <a:pt x="221145" y="363228"/>
                  </a:lnTo>
                  <a:lnTo>
                    <a:pt x="219180" y="391664"/>
                  </a:lnTo>
                  <a:lnTo>
                    <a:pt x="215986" y="419828"/>
                  </a:lnTo>
                  <a:lnTo>
                    <a:pt x="211634" y="447720"/>
                  </a:lnTo>
                </a:path>
              </a:pathLst>
            </a:custGeom>
            <a:ln w="72694">
              <a:solidFill>
                <a:srgbClr val="FF7E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89713" y="2927709"/>
              <a:ext cx="469265" cy="207645"/>
            </a:xfrm>
            <a:custGeom>
              <a:avLst/>
              <a:gdLst/>
              <a:ahLst/>
              <a:cxnLst/>
              <a:rect l="l" t="t" r="r" b="b"/>
              <a:pathLst>
                <a:path w="469265" h="207644">
                  <a:moveTo>
                    <a:pt x="0" y="207533"/>
                  </a:moveTo>
                  <a:lnTo>
                    <a:pt x="24830" y="163406"/>
                  </a:lnTo>
                  <a:lnTo>
                    <a:pt x="55329" y="123370"/>
                  </a:lnTo>
                  <a:lnTo>
                    <a:pt x="90958" y="87976"/>
                  </a:lnTo>
                  <a:lnTo>
                    <a:pt x="131180" y="57779"/>
                  </a:lnTo>
                  <a:lnTo>
                    <a:pt x="175460" y="33329"/>
                  </a:lnTo>
                  <a:lnTo>
                    <a:pt x="223259" y="15181"/>
                  </a:lnTo>
                  <a:lnTo>
                    <a:pt x="274041" y="3887"/>
                  </a:lnTo>
                  <a:lnTo>
                    <a:pt x="327270" y="0"/>
                  </a:lnTo>
                  <a:lnTo>
                    <a:pt x="364462" y="1870"/>
                  </a:lnTo>
                  <a:lnTo>
                    <a:pt x="400633" y="7347"/>
                  </a:lnTo>
                  <a:lnTo>
                    <a:pt x="435576" y="16224"/>
                  </a:lnTo>
                  <a:lnTo>
                    <a:pt x="469087" y="28300"/>
                  </a:lnTo>
                </a:path>
              </a:pathLst>
            </a:custGeom>
            <a:ln w="72590">
              <a:solidFill>
                <a:srgbClr val="F5B6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9352" y="3309607"/>
            <a:ext cx="490220" cy="486409"/>
          </a:xfrm>
          <a:custGeom>
            <a:avLst/>
            <a:gdLst/>
            <a:ahLst/>
            <a:cxnLst/>
            <a:rect l="l" t="t" r="r" b="b"/>
            <a:pathLst>
              <a:path w="490220" h="486410">
                <a:moveTo>
                  <a:pt x="413727" y="84556"/>
                </a:moveTo>
                <a:lnTo>
                  <a:pt x="412584" y="76200"/>
                </a:lnTo>
                <a:lnTo>
                  <a:pt x="406717" y="59956"/>
                </a:lnTo>
                <a:lnTo>
                  <a:pt x="396570" y="32080"/>
                </a:lnTo>
                <a:lnTo>
                  <a:pt x="390715" y="15836"/>
                </a:lnTo>
                <a:lnTo>
                  <a:pt x="386702" y="8953"/>
                </a:lnTo>
                <a:lnTo>
                  <a:pt x="380936" y="3771"/>
                </a:lnTo>
                <a:lnTo>
                  <a:pt x="373989" y="660"/>
                </a:lnTo>
                <a:lnTo>
                  <a:pt x="366445" y="0"/>
                </a:lnTo>
                <a:lnTo>
                  <a:pt x="319036" y="6311"/>
                </a:lnTo>
                <a:lnTo>
                  <a:pt x="272059" y="13665"/>
                </a:lnTo>
                <a:lnTo>
                  <a:pt x="225425" y="22148"/>
                </a:lnTo>
                <a:lnTo>
                  <a:pt x="179070" y="31851"/>
                </a:lnTo>
                <a:lnTo>
                  <a:pt x="132918" y="42862"/>
                </a:lnTo>
                <a:lnTo>
                  <a:pt x="86893" y="55283"/>
                </a:lnTo>
                <a:lnTo>
                  <a:pt x="70040" y="75234"/>
                </a:lnTo>
                <a:lnTo>
                  <a:pt x="70408" y="84264"/>
                </a:lnTo>
                <a:lnTo>
                  <a:pt x="75018" y="101803"/>
                </a:lnTo>
                <a:lnTo>
                  <a:pt x="78955" y="117017"/>
                </a:lnTo>
                <a:lnTo>
                  <a:pt x="91135" y="157226"/>
                </a:lnTo>
                <a:lnTo>
                  <a:pt x="104724" y="164160"/>
                </a:lnTo>
                <a:lnTo>
                  <a:pt x="113258" y="163156"/>
                </a:lnTo>
                <a:lnTo>
                  <a:pt x="160337" y="149542"/>
                </a:lnTo>
                <a:lnTo>
                  <a:pt x="207556" y="137325"/>
                </a:lnTo>
                <a:lnTo>
                  <a:pt x="254977" y="126403"/>
                </a:lnTo>
                <a:lnTo>
                  <a:pt x="302704" y="116674"/>
                </a:lnTo>
                <a:lnTo>
                  <a:pt x="350824" y="108038"/>
                </a:lnTo>
                <a:lnTo>
                  <a:pt x="399402" y="100406"/>
                </a:lnTo>
                <a:lnTo>
                  <a:pt x="406679" y="97586"/>
                </a:lnTo>
                <a:lnTo>
                  <a:pt x="411607" y="91998"/>
                </a:lnTo>
                <a:lnTo>
                  <a:pt x="413727" y="84556"/>
                </a:lnTo>
                <a:close/>
              </a:path>
              <a:path w="490220" h="486410">
                <a:moveTo>
                  <a:pt x="488556" y="386905"/>
                </a:moveTo>
                <a:lnTo>
                  <a:pt x="487489" y="379196"/>
                </a:lnTo>
                <a:lnTo>
                  <a:pt x="482612" y="363359"/>
                </a:lnTo>
                <a:lnTo>
                  <a:pt x="478320" y="349758"/>
                </a:lnTo>
                <a:lnTo>
                  <a:pt x="473964" y="336169"/>
                </a:lnTo>
                <a:lnTo>
                  <a:pt x="468909" y="320332"/>
                </a:lnTo>
                <a:lnTo>
                  <a:pt x="464985" y="312585"/>
                </a:lnTo>
                <a:lnTo>
                  <a:pt x="459066" y="306768"/>
                </a:lnTo>
                <a:lnTo>
                  <a:pt x="451853" y="303479"/>
                </a:lnTo>
                <a:lnTo>
                  <a:pt x="444042" y="303301"/>
                </a:lnTo>
                <a:lnTo>
                  <a:pt x="397751" y="313664"/>
                </a:lnTo>
                <a:lnTo>
                  <a:pt x="351726" y="324789"/>
                </a:lnTo>
                <a:lnTo>
                  <a:pt x="305955" y="336727"/>
                </a:lnTo>
                <a:lnTo>
                  <a:pt x="260413" y="349542"/>
                </a:lnTo>
                <a:lnTo>
                  <a:pt x="215061" y="363270"/>
                </a:lnTo>
                <a:lnTo>
                  <a:pt x="169887" y="378002"/>
                </a:lnTo>
                <a:lnTo>
                  <a:pt x="154381" y="396875"/>
                </a:lnTo>
                <a:lnTo>
                  <a:pt x="154901" y="405193"/>
                </a:lnTo>
                <a:lnTo>
                  <a:pt x="168173" y="452970"/>
                </a:lnTo>
                <a:lnTo>
                  <a:pt x="193751" y="485978"/>
                </a:lnTo>
                <a:lnTo>
                  <a:pt x="203441" y="484378"/>
                </a:lnTo>
                <a:lnTo>
                  <a:pt x="248488" y="468744"/>
                </a:lnTo>
                <a:lnTo>
                  <a:pt x="293763" y="453847"/>
                </a:lnTo>
                <a:lnTo>
                  <a:pt x="339293" y="439712"/>
                </a:lnTo>
                <a:lnTo>
                  <a:pt x="385089" y="426364"/>
                </a:lnTo>
                <a:lnTo>
                  <a:pt x="431177" y="413854"/>
                </a:lnTo>
                <a:lnTo>
                  <a:pt x="477608" y="402209"/>
                </a:lnTo>
                <a:lnTo>
                  <a:pt x="483273" y="399199"/>
                </a:lnTo>
                <a:lnTo>
                  <a:pt x="487045" y="393839"/>
                </a:lnTo>
                <a:lnTo>
                  <a:pt x="488556" y="386905"/>
                </a:lnTo>
                <a:close/>
              </a:path>
              <a:path w="490220" h="486410">
                <a:moveTo>
                  <a:pt x="489864" y="229565"/>
                </a:moveTo>
                <a:lnTo>
                  <a:pt x="479171" y="192176"/>
                </a:lnTo>
                <a:lnTo>
                  <a:pt x="465429" y="155829"/>
                </a:lnTo>
                <a:lnTo>
                  <a:pt x="445846" y="146418"/>
                </a:lnTo>
                <a:lnTo>
                  <a:pt x="396341" y="153352"/>
                </a:lnTo>
                <a:lnTo>
                  <a:pt x="347141" y="161645"/>
                </a:lnTo>
                <a:lnTo>
                  <a:pt x="298272" y="171348"/>
                </a:lnTo>
                <a:lnTo>
                  <a:pt x="249758" y="182486"/>
                </a:lnTo>
                <a:lnTo>
                  <a:pt x="201650" y="195148"/>
                </a:lnTo>
                <a:lnTo>
                  <a:pt x="153962" y="209346"/>
                </a:lnTo>
                <a:lnTo>
                  <a:pt x="106730" y="225158"/>
                </a:lnTo>
                <a:lnTo>
                  <a:pt x="59994" y="242608"/>
                </a:lnTo>
                <a:lnTo>
                  <a:pt x="13779" y="261759"/>
                </a:lnTo>
                <a:lnTo>
                  <a:pt x="0" y="281724"/>
                </a:lnTo>
                <a:lnTo>
                  <a:pt x="0" y="290144"/>
                </a:lnTo>
                <a:lnTo>
                  <a:pt x="6743" y="325297"/>
                </a:lnTo>
                <a:lnTo>
                  <a:pt x="9855" y="341630"/>
                </a:lnTo>
                <a:lnTo>
                  <a:pt x="13487" y="360667"/>
                </a:lnTo>
                <a:lnTo>
                  <a:pt x="16827" y="368376"/>
                </a:lnTo>
                <a:lnTo>
                  <a:pt x="22694" y="373253"/>
                </a:lnTo>
                <a:lnTo>
                  <a:pt x="30251" y="374827"/>
                </a:lnTo>
                <a:lnTo>
                  <a:pt x="38646" y="372618"/>
                </a:lnTo>
                <a:lnTo>
                  <a:pt x="85572" y="352348"/>
                </a:lnTo>
                <a:lnTo>
                  <a:pt x="133045" y="333730"/>
                </a:lnTo>
                <a:lnTo>
                  <a:pt x="181025" y="316699"/>
                </a:lnTo>
                <a:lnTo>
                  <a:pt x="229489" y="301218"/>
                </a:lnTo>
                <a:lnTo>
                  <a:pt x="278409" y="287223"/>
                </a:lnTo>
                <a:lnTo>
                  <a:pt x="327736" y="274650"/>
                </a:lnTo>
                <a:lnTo>
                  <a:pt x="377444" y="263474"/>
                </a:lnTo>
                <a:lnTo>
                  <a:pt x="427520" y="253619"/>
                </a:lnTo>
                <a:lnTo>
                  <a:pt x="477901" y="245033"/>
                </a:lnTo>
                <a:lnTo>
                  <a:pt x="484136" y="242265"/>
                </a:lnTo>
                <a:lnTo>
                  <a:pt x="488238" y="236816"/>
                </a:lnTo>
                <a:lnTo>
                  <a:pt x="489864" y="229565"/>
                </a:lnTo>
                <a:close/>
              </a:path>
            </a:pathLst>
          </a:custGeom>
          <a:solidFill>
            <a:srgbClr val="2C2A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33468" y="3326942"/>
            <a:ext cx="598170" cy="405130"/>
          </a:xfrm>
          <a:custGeom>
            <a:avLst/>
            <a:gdLst/>
            <a:ahLst/>
            <a:cxnLst/>
            <a:rect l="l" t="t" r="r" b="b"/>
            <a:pathLst>
              <a:path w="598170" h="405129">
                <a:moveTo>
                  <a:pt x="298437" y="281482"/>
                </a:moveTo>
                <a:lnTo>
                  <a:pt x="293928" y="245351"/>
                </a:lnTo>
                <a:lnTo>
                  <a:pt x="287667" y="232473"/>
                </a:lnTo>
                <a:lnTo>
                  <a:pt x="279933" y="216560"/>
                </a:lnTo>
                <a:lnTo>
                  <a:pt x="255701" y="194830"/>
                </a:lnTo>
                <a:lnTo>
                  <a:pt x="220535" y="179882"/>
                </a:lnTo>
                <a:lnTo>
                  <a:pt x="244055" y="167424"/>
                </a:lnTo>
                <a:lnTo>
                  <a:pt x="253987" y="157772"/>
                </a:lnTo>
                <a:lnTo>
                  <a:pt x="261353" y="150596"/>
                </a:lnTo>
                <a:lnTo>
                  <a:pt x="272021" y="129286"/>
                </a:lnTo>
                <a:lnTo>
                  <a:pt x="275666" y="103390"/>
                </a:lnTo>
                <a:lnTo>
                  <a:pt x="268376" y="75298"/>
                </a:lnTo>
                <a:lnTo>
                  <a:pt x="264287" y="59499"/>
                </a:lnTo>
                <a:lnTo>
                  <a:pt x="233184" y="27038"/>
                </a:lnTo>
                <a:lnTo>
                  <a:pt x="200152" y="12674"/>
                </a:lnTo>
                <a:lnTo>
                  <a:pt x="200152" y="277291"/>
                </a:lnTo>
                <a:lnTo>
                  <a:pt x="196088" y="296659"/>
                </a:lnTo>
                <a:lnTo>
                  <a:pt x="184200" y="310692"/>
                </a:lnTo>
                <a:lnTo>
                  <a:pt x="165011" y="319239"/>
                </a:lnTo>
                <a:lnTo>
                  <a:pt x="139026" y="322122"/>
                </a:lnTo>
                <a:lnTo>
                  <a:pt x="91694" y="322122"/>
                </a:lnTo>
                <a:lnTo>
                  <a:pt x="91694" y="232473"/>
                </a:lnTo>
                <a:lnTo>
                  <a:pt x="139636" y="232473"/>
                </a:lnTo>
                <a:lnTo>
                  <a:pt x="166027" y="235026"/>
                </a:lnTo>
                <a:lnTo>
                  <a:pt x="184950" y="243001"/>
                </a:lnTo>
                <a:lnTo>
                  <a:pt x="196342" y="256933"/>
                </a:lnTo>
                <a:lnTo>
                  <a:pt x="200152" y="277291"/>
                </a:lnTo>
                <a:lnTo>
                  <a:pt x="200152" y="12674"/>
                </a:lnTo>
                <a:lnTo>
                  <a:pt x="186918" y="6908"/>
                </a:lnTo>
                <a:lnTo>
                  <a:pt x="185178" y="6705"/>
                </a:lnTo>
                <a:lnTo>
                  <a:pt x="185178" y="117132"/>
                </a:lnTo>
                <a:lnTo>
                  <a:pt x="181991" y="134327"/>
                </a:lnTo>
                <a:lnTo>
                  <a:pt x="172288" y="147091"/>
                </a:lnTo>
                <a:lnTo>
                  <a:pt x="155841" y="155028"/>
                </a:lnTo>
                <a:lnTo>
                  <a:pt x="132435" y="157772"/>
                </a:lnTo>
                <a:lnTo>
                  <a:pt x="91694" y="157772"/>
                </a:lnTo>
                <a:lnTo>
                  <a:pt x="91694" y="78282"/>
                </a:lnTo>
                <a:lnTo>
                  <a:pt x="101219" y="77063"/>
                </a:lnTo>
                <a:lnTo>
                  <a:pt x="110871" y="76123"/>
                </a:lnTo>
                <a:lnTo>
                  <a:pt x="120510" y="75514"/>
                </a:lnTo>
                <a:lnTo>
                  <a:pt x="130048" y="75298"/>
                </a:lnTo>
                <a:lnTo>
                  <a:pt x="154584" y="78384"/>
                </a:lnTo>
                <a:lnTo>
                  <a:pt x="171767" y="87020"/>
                </a:lnTo>
                <a:lnTo>
                  <a:pt x="181864" y="100253"/>
                </a:lnTo>
                <a:lnTo>
                  <a:pt x="185178" y="117132"/>
                </a:lnTo>
                <a:lnTo>
                  <a:pt x="185178" y="6705"/>
                </a:lnTo>
                <a:lnTo>
                  <a:pt x="130048" y="0"/>
                </a:lnTo>
                <a:lnTo>
                  <a:pt x="98183" y="850"/>
                </a:lnTo>
                <a:lnTo>
                  <a:pt x="67043" y="3276"/>
                </a:lnTo>
                <a:lnTo>
                  <a:pt x="34899" y="7048"/>
                </a:lnTo>
                <a:lnTo>
                  <a:pt x="0" y="11950"/>
                </a:lnTo>
                <a:lnTo>
                  <a:pt x="0" y="398018"/>
                </a:lnTo>
                <a:lnTo>
                  <a:pt x="147421" y="398018"/>
                </a:lnTo>
                <a:lnTo>
                  <a:pt x="193967" y="392607"/>
                </a:lnTo>
                <a:lnTo>
                  <a:pt x="235267" y="377139"/>
                </a:lnTo>
                <a:lnTo>
                  <a:pt x="268401" y="352704"/>
                </a:lnTo>
                <a:lnTo>
                  <a:pt x="289293" y="322122"/>
                </a:lnTo>
                <a:lnTo>
                  <a:pt x="290436" y="320446"/>
                </a:lnTo>
                <a:lnTo>
                  <a:pt x="298437" y="281482"/>
                </a:lnTo>
                <a:close/>
              </a:path>
              <a:path w="598170" h="405129">
                <a:moveTo>
                  <a:pt x="597763" y="209765"/>
                </a:moveTo>
                <a:lnTo>
                  <a:pt x="591908" y="166141"/>
                </a:lnTo>
                <a:lnTo>
                  <a:pt x="546506" y="110540"/>
                </a:lnTo>
                <a:lnTo>
                  <a:pt x="508469" y="97853"/>
                </a:lnTo>
                <a:lnTo>
                  <a:pt x="461124" y="93827"/>
                </a:lnTo>
                <a:lnTo>
                  <a:pt x="431977" y="95529"/>
                </a:lnTo>
                <a:lnTo>
                  <a:pt x="403606" y="100317"/>
                </a:lnTo>
                <a:lnTo>
                  <a:pt x="375678" y="107696"/>
                </a:lnTo>
                <a:lnTo>
                  <a:pt x="347865" y="117132"/>
                </a:lnTo>
                <a:lnTo>
                  <a:pt x="355066" y="138645"/>
                </a:lnTo>
                <a:lnTo>
                  <a:pt x="380174" y="172097"/>
                </a:lnTo>
                <a:lnTo>
                  <a:pt x="420903" y="170027"/>
                </a:lnTo>
                <a:lnTo>
                  <a:pt x="442582" y="167347"/>
                </a:lnTo>
                <a:lnTo>
                  <a:pt x="481355" y="168211"/>
                </a:lnTo>
                <a:lnTo>
                  <a:pt x="509663" y="212750"/>
                </a:lnTo>
                <a:lnTo>
                  <a:pt x="509663" y="270129"/>
                </a:lnTo>
                <a:lnTo>
                  <a:pt x="509663" y="321525"/>
                </a:lnTo>
                <a:lnTo>
                  <a:pt x="501116" y="327139"/>
                </a:lnTo>
                <a:lnTo>
                  <a:pt x="489292" y="331901"/>
                </a:lnTo>
                <a:lnTo>
                  <a:pt x="474776" y="335216"/>
                </a:lnTo>
                <a:lnTo>
                  <a:pt x="458127" y="336461"/>
                </a:lnTo>
                <a:lnTo>
                  <a:pt x="438912" y="334911"/>
                </a:lnTo>
                <a:lnTo>
                  <a:pt x="425246" y="329882"/>
                </a:lnTo>
                <a:lnTo>
                  <a:pt x="417093" y="320827"/>
                </a:lnTo>
                <a:lnTo>
                  <a:pt x="414388" y="307174"/>
                </a:lnTo>
                <a:lnTo>
                  <a:pt x="420827" y="289534"/>
                </a:lnTo>
                <a:lnTo>
                  <a:pt x="438061" y="278117"/>
                </a:lnTo>
                <a:lnTo>
                  <a:pt x="462927" y="271970"/>
                </a:lnTo>
                <a:lnTo>
                  <a:pt x="492290" y="270129"/>
                </a:lnTo>
                <a:lnTo>
                  <a:pt x="509663" y="270129"/>
                </a:lnTo>
                <a:lnTo>
                  <a:pt x="509663" y="212750"/>
                </a:lnTo>
                <a:lnTo>
                  <a:pt x="452755" y="217068"/>
                </a:lnTo>
                <a:lnTo>
                  <a:pt x="402831" y="227926"/>
                </a:lnTo>
                <a:lnTo>
                  <a:pt x="363143" y="247561"/>
                </a:lnTo>
                <a:lnTo>
                  <a:pt x="336956" y="278218"/>
                </a:lnTo>
                <a:lnTo>
                  <a:pt x="327494" y="322122"/>
                </a:lnTo>
                <a:lnTo>
                  <a:pt x="336626" y="358952"/>
                </a:lnTo>
                <a:lnTo>
                  <a:pt x="361429" y="384644"/>
                </a:lnTo>
                <a:lnTo>
                  <a:pt x="398030" y="399694"/>
                </a:lnTo>
                <a:lnTo>
                  <a:pt x="442556" y="404596"/>
                </a:lnTo>
                <a:lnTo>
                  <a:pt x="492086" y="402158"/>
                </a:lnTo>
                <a:lnTo>
                  <a:pt x="534543" y="394957"/>
                </a:lnTo>
                <a:lnTo>
                  <a:pt x="569798" y="383159"/>
                </a:lnTo>
                <a:lnTo>
                  <a:pt x="597763" y="366941"/>
                </a:lnTo>
                <a:lnTo>
                  <a:pt x="597763" y="336461"/>
                </a:lnTo>
                <a:lnTo>
                  <a:pt x="597763" y="270129"/>
                </a:lnTo>
                <a:lnTo>
                  <a:pt x="597763" y="209765"/>
                </a:lnTo>
                <a:close/>
              </a:path>
            </a:pathLst>
          </a:custGeom>
          <a:solidFill>
            <a:srgbClr val="2C2A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84864" y="3419576"/>
            <a:ext cx="892810" cy="311785"/>
          </a:xfrm>
          <a:custGeom>
            <a:avLst/>
            <a:gdLst/>
            <a:ahLst/>
            <a:cxnLst/>
            <a:rect l="l" t="t" r="r" b="b"/>
            <a:pathLst>
              <a:path w="892810" h="311785">
                <a:moveTo>
                  <a:pt x="276250" y="92621"/>
                </a:moveTo>
                <a:lnTo>
                  <a:pt x="266090" y="53784"/>
                </a:lnTo>
                <a:lnTo>
                  <a:pt x="238569" y="24866"/>
                </a:lnTo>
                <a:lnTo>
                  <a:pt x="198132" y="6819"/>
                </a:lnTo>
                <a:lnTo>
                  <a:pt x="149212" y="596"/>
                </a:lnTo>
                <a:lnTo>
                  <a:pt x="110312" y="3136"/>
                </a:lnTo>
                <a:lnTo>
                  <a:pt x="70408" y="10604"/>
                </a:lnTo>
                <a:lnTo>
                  <a:pt x="32753" y="22783"/>
                </a:lnTo>
                <a:lnTo>
                  <a:pt x="596" y="39433"/>
                </a:lnTo>
                <a:lnTo>
                  <a:pt x="0" y="305384"/>
                </a:lnTo>
                <a:lnTo>
                  <a:pt x="90487" y="305384"/>
                </a:lnTo>
                <a:lnTo>
                  <a:pt x="90487" y="81267"/>
                </a:lnTo>
                <a:lnTo>
                  <a:pt x="99339" y="79260"/>
                </a:lnTo>
                <a:lnTo>
                  <a:pt x="108762" y="77762"/>
                </a:lnTo>
                <a:lnTo>
                  <a:pt x="118630" y="76822"/>
                </a:lnTo>
                <a:lnTo>
                  <a:pt x="128841" y="76492"/>
                </a:lnTo>
                <a:lnTo>
                  <a:pt x="153250" y="79502"/>
                </a:lnTo>
                <a:lnTo>
                  <a:pt x="171310" y="88519"/>
                </a:lnTo>
                <a:lnTo>
                  <a:pt x="182511" y="103466"/>
                </a:lnTo>
                <a:lnTo>
                  <a:pt x="186359" y="124307"/>
                </a:lnTo>
                <a:lnTo>
                  <a:pt x="186359" y="305384"/>
                </a:lnTo>
                <a:lnTo>
                  <a:pt x="276250" y="305384"/>
                </a:lnTo>
                <a:lnTo>
                  <a:pt x="276250" y="92621"/>
                </a:lnTo>
                <a:close/>
              </a:path>
              <a:path w="892810" h="311785">
                <a:moveTo>
                  <a:pt x="562089" y="10160"/>
                </a:moveTo>
                <a:lnTo>
                  <a:pt x="541312" y="5791"/>
                </a:lnTo>
                <a:lnTo>
                  <a:pt x="521639" y="2603"/>
                </a:lnTo>
                <a:lnTo>
                  <a:pt x="502437" y="660"/>
                </a:lnTo>
                <a:lnTo>
                  <a:pt x="482993" y="0"/>
                </a:lnTo>
                <a:lnTo>
                  <a:pt x="437692" y="4546"/>
                </a:lnTo>
                <a:lnTo>
                  <a:pt x="397408" y="18122"/>
                </a:lnTo>
                <a:lnTo>
                  <a:pt x="363588" y="40563"/>
                </a:lnTo>
                <a:lnTo>
                  <a:pt x="337667" y="71704"/>
                </a:lnTo>
                <a:lnTo>
                  <a:pt x="321056" y="111429"/>
                </a:lnTo>
                <a:lnTo>
                  <a:pt x="315201" y="159562"/>
                </a:lnTo>
                <a:lnTo>
                  <a:pt x="322237" y="212521"/>
                </a:lnTo>
                <a:lnTo>
                  <a:pt x="342417" y="254825"/>
                </a:lnTo>
                <a:lnTo>
                  <a:pt x="374357" y="285813"/>
                </a:lnTo>
                <a:lnTo>
                  <a:pt x="416687" y="304863"/>
                </a:lnTo>
                <a:lnTo>
                  <a:pt x="468007" y="311365"/>
                </a:lnTo>
                <a:lnTo>
                  <a:pt x="489458" y="310222"/>
                </a:lnTo>
                <a:lnTo>
                  <a:pt x="512800" y="306730"/>
                </a:lnTo>
                <a:lnTo>
                  <a:pt x="537286" y="300774"/>
                </a:lnTo>
                <a:lnTo>
                  <a:pt x="562089" y="292239"/>
                </a:lnTo>
                <a:lnTo>
                  <a:pt x="545909" y="220522"/>
                </a:lnTo>
                <a:lnTo>
                  <a:pt x="530047" y="225475"/>
                </a:lnTo>
                <a:lnTo>
                  <a:pt x="515581" y="228815"/>
                </a:lnTo>
                <a:lnTo>
                  <a:pt x="502348" y="230695"/>
                </a:lnTo>
                <a:lnTo>
                  <a:pt x="490181" y="231279"/>
                </a:lnTo>
                <a:lnTo>
                  <a:pt x="453720" y="225958"/>
                </a:lnTo>
                <a:lnTo>
                  <a:pt x="428980" y="210654"/>
                </a:lnTo>
                <a:lnTo>
                  <a:pt x="414934" y="186397"/>
                </a:lnTo>
                <a:lnTo>
                  <a:pt x="410489" y="154178"/>
                </a:lnTo>
                <a:lnTo>
                  <a:pt x="415264" y="122034"/>
                </a:lnTo>
                <a:lnTo>
                  <a:pt x="430339" y="97332"/>
                </a:lnTo>
                <a:lnTo>
                  <a:pt x="456742" y="81483"/>
                </a:lnTo>
                <a:lnTo>
                  <a:pt x="495579" y="75895"/>
                </a:lnTo>
                <a:lnTo>
                  <a:pt x="503897" y="76314"/>
                </a:lnTo>
                <a:lnTo>
                  <a:pt x="513626" y="77457"/>
                </a:lnTo>
                <a:lnTo>
                  <a:pt x="523468" y="79171"/>
                </a:lnTo>
                <a:lnTo>
                  <a:pt x="532130" y="81267"/>
                </a:lnTo>
                <a:lnTo>
                  <a:pt x="542124" y="68059"/>
                </a:lnTo>
                <a:lnTo>
                  <a:pt x="550938" y="51320"/>
                </a:lnTo>
                <a:lnTo>
                  <a:pt x="557834" y="31775"/>
                </a:lnTo>
                <a:lnTo>
                  <a:pt x="562089" y="10160"/>
                </a:lnTo>
                <a:close/>
              </a:path>
              <a:path w="892810" h="311785">
                <a:moveTo>
                  <a:pt x="892289" y="155384"/>
                </a:moveTo>
                <a:lnTo>
                  <a:pt x="885164" y="103416"/>
                </a:lnTo>
                <a:lnTo>
                  <a:pt x="864666" y="60413"/>
                </a:lnTo>
                <a:lnTo>
                  <a:pt x="832091" y="27838"/>
                </a:lnTo>
                <a:lnTo>
                  <a:pt x="801801" y="13423"/>
                </a:lnTo>
                <a:lnTo>
                  <a:pt x="801801" y="155384"/>
                </a:lnTo>
                <a:lnTo>
                  <a:pt x="797394" y="189293"/>
                </a:lnTo>
                <a:lnTo>
                  <a:pt x="784567" y="213791"/>
                </a:lnTo>
                <a:lnTo>
                  <a:pt x="763879" y="228663"/>
                </a:lnTo>
                <a:lnTo>
                  <a:pt x="735876" y="233667"/>
                </a:lnTo>
                <a:lnTo>
                  <a:pt x="708139" y="228663"/>
                </a:lnTo>
                <a:lnTo>
                  <a:pt x="687412" y="213791"/>
                </a:lnTo>
                <a:lnTo>
                  <a:pt x="674446" y="189293"/>
                </a:lnTo>
                <a:lnTo>
                  <a:pt x="669963" y="155384"/>
                </a:lnTo>
                <a:lnTo>
                  <a:pt x="674535" y="122567"/>
                </a:lnTo>
                <a:lnTo>
                  <a:pt x="687641" y="98158"/>
                </a:lnTo>
                <a:lnTo>
                  <a:pt x="708393" y="82931"/>
                </a:lnTo>
                <a:lnTo>
                  <a:pt x="735876" y="77685"/>
                </a:lnTo>
                <a:lnTo>
                  <a:pt x="763879" y="82931"/>
                </a:lnTo>
                <a:lnTo>
                  <a:pt x="784567" y="98158"/>
                </a:lnTo>
                <a:lnTo>
                  <a:pt x="797394" y="122567"/>
                </a:lnTo>
                <a:lnTo>
                  <a:pt x="801801" y="155384"/>
                </a:lnTo>
                <a:lnTo>
                  <a:pt x="801801" y="13423"/>
                </a:lnTo>
                <a:lnTo>
                  <a:pt x="788733" y="7200"/>
                </a:lnTo>
                <a:lnTo>
                  <a:pt x="735876" y="0"/>
                </a:lnTo>
                <a:lnTo>
                  <a:pt x="684403" y="6972"/>
                </a:lnTo>
                <a:lnTo>
                  <a:pt x="641210" y="27152"/>
                </a:lnTo>
                <a:lnTo>
                  <a:pt x="608126" y="59372"/>
                </a:lnTo>
                <a:lnTo>
                  <a:pt x="586943" y="102501"/>
                </a:lnTo>
                <a:lnTo>
                  <a:pt x="579475" y="155384"/>
                </a:lnTo>
                <a:lnTo>
                  <a:pt x="586587" y="207860"/>
                </a:lnTo>
                <a:lnTo>
                  <a:pt x="607085" y="251079"/>
                </a:lnTo>
                <a:lnTo>
                  <a:pt x="639660" y="283654"/>
                </a:lnTo>
                <a:lnTo>
                  <a:pt x="683018" y="304203"/>
                </a:lnTo>
                <a:lnTo>
                  <a:pt x="735876" y="311365"/>
                </a:lnTo>
                <a:lnTo>
                  <a:pt x="788504" y="304380"/>
                </a:lnTo>
                <a:lnTo>
                  <a:pt x="831837" y="284162"/>
                </a:lnTo>
                <a:lnTo>
                  <a:pt x="864501" y="251853"/>
                </a:lnTo>
                <a:lnTo>
                  <a:pt x="873150" y="233667"/>
                </a:lnTo>
                <a:lnTo>
                  <a:pt x="885101" y="208546"/>
                </a:lnTo>
                <a:lnTo>
                  <a:pt x="892289" y="155384"/>
                </a:lnTo>
                <a:close/>
              </a:path>
            </a:pathLst>
          </a:custGeom>
          <a:solidFill>
            <a:srgbClr val="2C2A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28090" y="3312587"/>
            <a:ext cx="90805" cy="412750"/>
          </a:xfrm>
          <a:custGeom>
            <a:avLst/>
            <a:gdLst/>
            <a:ahLst/>
            <a:cxnLst/>
            <a:rect l="l" t="t" r="r" b="b"/>
            <a:pathLst>
              <a:path w="90804" h="412750">
                <a:moveTo>
                  <a:pt x="90487" y="412367"/>
                </a:moveTo>
                <a:lnTo>
                  <a:pt x="0" y="412367"/>
                </a:lnTo>
                <a:lnTo>
                  <a:pt x="0" y="28686"/>
                </a:lnTo>
                <a:lnTo>
                  <a:pt x="19616" y="17648"/>
                </a:lnTo>
                <a:lnTo>
                  <a:pt x="44119" y="8516"/>
                </a:lnTo>
                <a:lnTo>
                  <a:pt x="69185" y="2297"/>
                </a:lnTo>
                <a:lnTo>
                  <a:pt x="90487" y="0"/>
                </a:lnTo>
                <a:lnTo>
                  <a:pt x="90487" y="412367"/>
                </a:lnTo>
                <a:close/>
              </a:path>
            </a:pathLst>
          </a:custGeom>
          <a:solidFill>
            <a:srgbClr val="2C2A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69514" y="3419564"/>
            <a:ext cx="313055" cy="311785"/>
          </a:xfrm>
          <a:custGeom>
            <a:avLst/>
            <a:gdLst/>
            <a:ahLst/>
            <a:cxnLst/>
            <a:rect l="l" t="t" r="r" b="b"/>
            <a:pathLst>
              <a:path w="313054" h="311785">
                <a:moveTo>
                  <a:pt x="156404" y="311367"/>
                </a:moveTo>
                <a:lnTo>
                  <a:pt x="103550" y="304210"/>
                </a:lnTo>
                <a:lnTo>
                  <a:pt x="60188" y="283656"/>
                </a:lnTo>
                <a:lnTo>
                  <a:pt x="27613" y="251082"/>
                </a:lnTo>
                <a:lnTo>
                  <a:pt x="7119" y="207866"/>
                </a:lnTo>
                <a:lnTo>
                  <a:pt x="0" y="155384"/>
                </a:lnTo>
                <a:lnTo>
                  <a:pt x="7464" y="102506"/>
                </a:lnTo>
                <a:lnTo>
                  <a:pt x="28649" y="59380"/>
                </a:lnTo>
                <a:lnTo>
                  <a:pt x="61742" y="27156"/>
                </a:lnTo>
                <a:lnTo>
                  <a:pt x="104931" y="6980"/>
                </a:lnTo>
                <a:lnTo>
                  <a:pt x="156404" y="0"/>
                </a:lnTo>
                <a:lnTo>
                  <a:pt x="209258" y="7209"/>
                </a:lnTo>
                <a:lnTo>
                  <a:pt x="252620" y="27844"/>
                </a:lnTo>
                <a:lnTo>
                  <a:pt x="285196" y="60413"/>
                </a:lnTo>
                <a:lnTo>
                  <a:pt x="293429" y="77692"/>
                </a:lnTo>
                <a:lnTo>
                  <a:pt x="156404" y="77692"/>
                </a:lnTo>
                <a:lnTo>
                  <a:pt x="128914" y="82940"/>
                </a:lnTo>
                <a:lnTo>
                  <a:pt x="108164" y="98161"/>
                </a:lnTo>
                <a:lnTo>
                  <a:pt x="95056" y="122571"/>
                </a:lnTo>
                <a:lnTo>
                  <a:pt x="90487" y="155384"/>
                </a:lnTo>
                <a:lnTo>
                  <a:pt x="94972" y="189300"/>
                </a:lnTo>
                <a:lnTo>
                  <a:pt x="107940" y="213803"/>
                </a:lnTo>
                <a:lnTo>
                  <a:pt x="128661" y="228669"/>
                </a:lnTo>
                <a:lnTo>
                  <a:pt x="156404" y="233674"/>
                </a:lnTo>
                <a:lnTo>
                  <a:pt x="293677" y="233674"/>
                </a:lnTo>
                <a:lnTo>
                  <a:pt x="285023" y="251857"/>
                </a:lnTo>
                <a:lnTo>
                  <a:pt x="252361" y="284172"/>
                </a:lnTo>
                <a:lnTo>
                  <a:pt x="209028" y="304382"/>
                </a:lnTo>
                <a:lnTo>
                  <a:pt x="156404" y="311367"/>
                </a:lnTo>
                <a:close/>
              </a:path>
              <a:path w="313054" h="311785">
                <a:moveTo>
                  <a:pt x="293677" y="233674"/>
                </a:moveTo>
                <a:lnTo>
                  <a:pt x="156404" y="233674"/>
                </a:lnTo>
                <a:lnTo>
                  <a:pt x="184401" y="228669"/>
                </a:lnTo>
                <a:lnTo>
                  <a:pt x="205094" y="213803"/>
                </a:lnTo>
                <a:lnTo>
                  <a:pt x="217921" y="189300"/>
                </a:lnTo>
                <a:lnTo>
                  <a:pt x="222322" y="155384"/>
                </a:lnTo>
                <a:lnTo>
                  <a:pt x="217921" y="122571"/>
                </a:lnTo>
                <a:lnTo>
                  <a:pt x="205094" y="98161"/>
                </a:lnTo>
                <a:lnTo>
                  <a:pt x="184401" y="82940"/>
                </a:lnTo>
                <a:lnTo>
                  <a:pt x="156404" y="77692"/>
                </a:lnTo>
                <a:lnTo>
                  <a:pt x="293429" y="77692"/>
                </a:lnTo>
                <a:lnTo>
                  <a:pt x="305690" y="103424"/>
                </a:lnTo>
                <a:lnTo>
                  <a:pt x="312809" y="155384"/>
                </a:lnTo>
                <a:lnTo>
                  <a:pt x="305632" y="208555"/>
                </a:lnTo>
                <a:lnTo>
                  <a:pt x="293677" y="233674"/>
                </a:lnTo>
                <a:close/>
              </a:path>
            </a:pathLst>
          </a:custGeom>
          <a:solidFill>
            <a:srgbClr val="2C2A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7267" y="3420162"/>
            <a:ext cx="459105" cy="304800"/>
          </a:xfrm>
          <a:custGeom>
            <a:avLst/>
            <a:gdLst/>
            <a:ahLst/>
            <a:cxnLst/>
            <a:rect l="l" t="t" r="r" b="b"/>
            <a:pathLst>
              <a:path w="459104" h="304800">
                <a:moveTo>
                  <a:pt x="459027" y="304793"/>
                </a:moveTo>
                <a:lnTo>
                  <a:pt x="369738" y="304793"/>
                </a:lnTo>
                <a:lnTo>
                  <a:pt x="369738" y="123710"/>
                </a:lnTo>
                <a:lnTo>
                  <a:pt x="365993" y="102877"/>
                </a:lnTo>
                <a:lnTo>
                  <a:pt x="355056" y="87926"/>
                </a:lnTo>
                <a:lnTo>
                  <a:pt x="337378" y="78915"/>
                </a:lnTo>
                <a:lnTo>
                  <a:pt x="313408" y="75899"/>
                </a:lnTo>
                <a:lnTo>
                  <a:pt x="300974" y="76543"/>
                </a:lnTo>
                <a:lnTo>
                  <a:pt x="288989" y="78364"/>
                </a:lnTo>
                <a:lnTo>
                  <a:pt x="277678" y="81194"/>
                </a:lnTo>
                <a:lnTo>
                  <a:pt x="267266" y="84864"/>
                </a:lnTo>
                <a:lnTo>
                  <a:pt x="270412" y="94949"/>
                </a:lnTo>
                <a:lnTo>
                  <a:pt x="272659" y="105482"/>
                </a:lnTo>
                <a:lnTo>
                  <a:pt x="274008" y="116463"/>
                </a:lnTo>
                <a:lnTo>
                  <a:pt x="274457" y="127893"/>
                </a:lnTo>
                <a:lnTo>
                  <a:pt x="274457" y="304793"/>
                </a:lnTo>
                <a:lnTo>
                  <a:pt x="185168" y="304793"/>
                </a:lnTo>
                <a:lnTo>
                  <a:pt x="185168" y="123710"/>
                </a:lnTo>
                <a:lnTo>
                  <a:pt x="181423" y="102877"/>
                </a:lnTo>
                <a:lnTo>
                  <a:pt x="170487" y="87926"/>
                </a:lnTo>
                <a:lnTo>
                  <a:pt x="152809" y="78915"/>
                </a:lnTo>
                <a:lnTo>
                  <a:pt x="128839" y="75899"/>
                </a:lnTo>
                <a:lnTo>
                  <a:pt x="118633" y="76226"/>
                </a:lnTo>
                <a:lnTo>
                  <a:pt x="108764" y="77169"/>
                </a:lnTo>
                <a:lnTo>
                  <a:pt x="99344" y="78672"/>
                </a:lnTo>
                <a:lnTo>
                  <a:pt x="90487" y="80680"/>
                </a:lnTo>
                <a:lnTo>
                  <a:pt x="90487" y="304793"/>
                </a:lnTo>
                <a:lnTo>
                  <a:pt x="0" y="304793"/>
                </a:lnTo>
                <a:lnTo>
                  <a:pt x="599" y="38846"/>
                </a:lnTo>
                <a:lnTo>
                  <a:pt x="66142" y="10010"/>
                </a:lnTo>
                <a:lnTo>
                  <a:pt x="140224" y="0"/>
                </a:lnTo>
                <a:lnTo>
                  <a:pt x="167472" y="2278"/>
                </a:lnTo>
                <a:lnTo>
                  <a:pt x="192359" y="8815"/>
                </a:lnTo>
                <a:lnTo>
                  <a:pt x="214550" y="19161"/>
                </a:lnTo>
                <a:lnTo>
                  <a:pt x="233708" y="32869"/>
                </a:lnTo>
                <a:lnTo>
                  <a:pt x="258586" y="19413"/>
                </a:lnTo>
                <a:lnTo>
                  <a:pt x="286217" y="9039"/>
                </a:lnTo>
                <a:lnTo>
                  <a:pt x="314860" y="2362"/>
                </a:lnTo>
                <a:lnTo>
                  <a:pt x="342772" y="0"/>
                </a:lnTo>
                <a:lnTo>
                  <a:pt x="388493" y="6312"/>
                </a:lnTo>
                <a:lnTo>
                  <a:pt x="425394" y="24502"/>
                </a:lnTo>
                <a:lnTo>
                  <a:pt x="450047" y="53450"/>
                </a:lnTo>
                <a:lnTo>
                  <a:pt x="459027" y="92035"/>
                </a:lnTo>
                <a:lnTo>
                  <a:pt x="459027" y="304793"/>
                </a:lnTo>
                <a:close/>
              </a:path>
            </a:pathLst>
          </a:custGeom>
          <a:solidFill>
            <a:srgbClr val="2C2A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48018" y="3312587"/>
            <a:ext cx="301625" cy="418465"/>
          </a:xfrm>
          <a:custGeom>
            <a:avLst/>
            <a:gdLst/>
            <a:ahLst/>
            <a:cxnLst/>
            <a:rect l="l" t="t" r="r" b="b"/>
            <a:pathLst>
              <a:path w="301625" h="418464">
                <a:moveTo>
                  <a:pt x="131236" y="418343"/>
                </a:moveTo>
                <a:lnTo>
                  <a:pt x="93202" y="416634"/>
                </a:lnTo>
                <a:lnTo>
                  <a:pt x="57528" y="411844"/>
                </a:lnTo>
                <a:lnTo>
                  <a:pt x="25898" y="404476"/>
                </a:lnTo>
                <a:lnTo>
                  <a:pt x="0" y="395036"/>
                </a:lnTo>
                <a:lnTo>
                  <a:pt x="0" y="28686"/>
                </a:lnTo>
                <a:lnTo>
                  <a:pt x="19700" y="17648"/>
                </a:lnTo>
                <a:lnTo>
                  <a:pt x="44344" y="8516"/>
                </a:lnTo>
                <a:lnTo>
                  <a:pt x="69438" y="2297"/>
                </a:lnTo>
                <a:lnTo>
                  <a:pt x="90487" y="0"/>
                </a:lnTo>
                <a:lnTo>
                  <a:pt x="90487" y="141639"/>
                </a:lnTo>
                <a:lnTo>
                  <a:pt x="264481" y="141639"/>
                </a:lnTo>
                <a:lnTo>
                  <a:pt x="282842" y="164244"/>
                </a:lnTo>
                <a:lnTo>
                  <a:pt x="289911" y="183473"/>
                </a:lnTo>
                <a:lnTo>
                  <a:pt x="137228" y="183473"/>
                </a:lnTo>
                <a:lnTo>
                  <a:pt x="123942" y="184127"/>
                </a:lnTo>
                <a:lnTo>
                  <a:pt x="111835" y="186013"/>
                </a:lnTo>
                <a:lnTo>
                  <a:pt x="100739" y="189020"/>
                </a:lnTo>
                <a:lnTo>
                  <a:pt x="90487" y="193035"/>
                </a:lnTo>
                <a:lnTo>
                  <a:pt x="90487" y="343041"/>
                </a:lnTo>
                <a:lnTo>
                  <a:pt x="102500" y="344610"/>
                </a:lnTo>
                <a:lnTo>
                  <a:pt x="114232" y="345731"/>
                </a:lnTo>
                <a:lnTo>
                  <a:pt x="125627" y="346403"/>
                </a:lnTo>
                <a:lnTo>
                  <a:pt x="136629" y="346627"/>
                </a:lnTo>
                <a:lnTo>
                  <a:pt x="275585" y="346627"/>
                </a:lnTo>
                <a:lnTo>
                  <a:pt x="255880" y="373371"/>
                </a:lnTo>
                <a:lnTo>
                  <a:pt x="222233" y="398046"/>
                </a:lnTo>
                <a:lnTo>
                  <a:pt x="180463" y="413192"/>
                </a:lnTo>
                <a:lnTo>
                  <a:pt x="131236" y="418343"/>
                </a:lnTo>
                <a:close/>
              </a:path>
              <a:path w="301625" h="418464">
                <a:moveTo>
                  <a:pt x="264481" y="141639"/>
                </a:moveTo>
                <a:lnTo>
                  <a:pt x="90487" y="141639"/>
                </a:lnTo>
                <a:lnTo>
                  <a:pt x="110693" y="126987"/>
                </a:lnTo>
                <a:lnTo>
                  <a:pt x="132135" y="116314"/>
                </a:lnTo>
                <a:lnTo>
                  <a:pt x="154026" y="109787"/>
                </a:lnTo>
                <a:lnTo>
                  <a:pt x="175580" y="107574"/>
                </a:lnTo>
                <a:lnTo>
                  <a:pt x="222955" y="114597"/>
                </a:lnTo>
                <a:lnTo>
                  <a:pt x="258450" y="134214"/>
                </a:lnTo>
                <a:lnTo>
                  <a:pt x="264481" y="141639"/>
                </a:lnTo>
                <a:close/>
              </a:path>
              <a:path w="301625" h="418464">
                <a:moveTo>
                  <a:pt x="275585" y="346627"/>
                </a:moveTo>
                <a:lnTo>
                  <a:pt x="136629" y="346627"/>
                </a:lnTo>
                <a:lnTo>
                  <a:pt x="170674" y="339530"/>
                </a:lnTo>
                <a:lnTo>
                  <a:pt x="194157" y="320331"/>
                </a:lnTo>
                <a:lnTo>
                  <a:pt x="207753" y="292168"/>
                </a:lnTo>
                <a:lnTo>
                  <a:pt x="212135" y="258177"/>
                </a:lnTo>
                <a:lnTo>
                  <a:pt x="206919" y="223309"/>
                </a:lnTo>
                <a:lnTo>
                  <a:pt x="191985" y="200207"/>
                </a:lnTo>
                <a:lnTo>
                  <a:pt x="168399" y="187414"/>
                </a:lnTo>
                <a:lnTo>
                  <a:pt x="137228" y="183473"/>
                </a:lnTo>
                <a:lnTo>
                  <a:pt x="289911" y="183473"/>
                </a:lnTo>
                <a:lnTo>
                  <a:pt x="296907" y="202507"/>
                </a:lnTo>
                <a:lnTo>
                  <a:pt x="301423" y="246822"/>
                </a:lnTo>
                <a:lnTo>
                  <a:pt x="296141" y="297295"/>
                </a:lnTo>
                <a:lnTo>
                  <a:pt x="280738" y="339633"/>
                </a:lnTo>
                <a:lnTo>
                  <a:pt x="275585" y="346627"/>
                </a:lnTo>
                <a:close/>
              </a:path>
            </a:pathLst>
          </a:custGeom>
          <a:solidFill>
            <a:srgbClr val="2C2A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99172" y="3291090"/>
            <a:ext cx="407034" cy="440690"/>
          </a:xfrm>
          <a:custGeom>
            <a:avLst/>
            <a:gdLst/>
            <a:ahLst/>
            <a:cxnLst/>
            <a:rect l="l" t="t" r="r" b="b"/>
            <a:pathLst>
              <a:path w="407034" h="440689">
                <a:moveTo>
                  <a:pt x="91681" y="137439"/>
                </a:moveTo>
                <a:lnTo>
                  <a:pt x="81800" y="133870"/>
                </a:lnTo>
                <a:lnTo>
                  <a:pt x="71018" y="131241"/>
                </a:lnTo>
                <a:lnTo>
                  <a:pt x="59321" y="129628"/>
                </a:lnTo>
                <a:lnTo>
                  <a:pt x="46748" y="129082"/>
                </a:lnTo>
                <a:lnTo>
                  <a:pt x="34061" y="129628"/>
                </a:lnTo>
                <a:lnTo>
                  <a:pt x="22174" y="131241"/>
                </a:lnTo>
                <a:lnTo>
                  <a:pt x="11176" y="133870"/>
                </a:lnTo>
                <a:lnTo>
                  <a:pt x="1206" y="137439"/>
                </a:lnTo>
                <a:lnTo>
                  <a:pt x="1206" y="433870"/>
                </a:lnTo>
                <a:lnTo>
                  <a:pt x="91681" y="433870"/>
                </a:lnTo>
                <a:lnTo>
                  <a:pt x="91681" y="137439"/>
                </a:lnTo>
                <a:close/>
              </a:path>
              <a:path w="407034" h="440689">
                <a:moveTo>
                  <a:pt x="92887" y="43014"/>
                </a:moveTo>
                <a:lnTo>
                  <a:pt x="89204" y="25031"/>
                </a:lnTo>
                <a:lnTo>
                  <a:pt x="79171" y="10528"/>
                </a:lnTo>
                <a:lnTo>
                  <a:pt x="64312" y="825"/>
                </a:lnTo>
                <a:lnTo>
                  <a:pt x="60020" y="0"/>
                </a:lnTo>
                <a:lnTo>
                  <a:pt x="32854" y="0"/>
                </a:lnTo>
                <a:lnTo>
                  <a:pt x="28321" y="914"/>
                </a:lnTo>
                <a:lnTo>
                  <a:pt x="13639" y="10744"/>
                </a:lnTo>
                <a:lnTo>
                  <a:pt x="3670" y="25285"/>
                </a:lnTo>
                <a:lnTo>
                  <a:pt x="0" y="43014"/>
                </a:lnTo>
                <a:lnTo>
                  <a:pt x="3670" y="61048"/>
                </a:lnTo>
                <a:lnTo>
                  <a:pt x="13639" y="75666"/>
                </a:lnTo>
                <a:lnTo>
                  <a:pt x="28321" y="85458"/>
                </a:lnTo>
                <a:lnTo>
                  <a:pt x="46139" y="89039"/>
                </a:lnTo>
                <a:lnTo>
                  <a:pt x="64312" y="85293"/>
                </a:lnTo>
                <a:lnTo>
                  <a:pt x="79171" y="75222"/>
                </a:lnTo>
                <a:lnTo>
                  <a:pt x="89204" y="60540"/>
                </a:lnTo>
                <a:lnTo>
                  <a:pt x="92887" y="43014"/>
                </a:lnTo>
                <a:close/>
              </a:path>
              <a:path w="407034" h="440689">
                <a:moveTo>
                  <a:pt x="406895" y="245618"/>
                </a:moveTo>
                <a:lnTo>
                  <a:pt x="401040" y="201993"/>
                </a:lnTo>
                <a:lnTo>
                  <a:pt x="355638" y="146392"/>
                </a:lnTo>
                <a:lnTo>
                  <a:pt x="317614" y="133705"/>
                </a:lnTo>
                <a:lnTo>
                  <a:pt x="270268" y="129679"/>
                </a:lnTo>
                <a:lnTo>
                  <a:pt x="241109" y="131381"/>
                </a:lnTo>
                <a:lnTo>
                  <a:pt x="212737" y="136169"/>
                </a:lnTo>
                <a:lnTo>
                  <a:pt x="184810" y="143548"/>
                </a:lnTo>
                <a:lnTo>
                  <a:pt x="157010" y="152984"/>
                </a:lnTo>
                <a:lnTo>
                  <a:pt x="164198" y="174498"/>
                </a:lnTo>
                <a:lnTo>
                  <a:pt x="189306" y="207949"/>
                </a:lnTo>
                <a:lnTo>
                  <a:pt x="230035" y="205879"/>
                </a:lnTo>
                <a:lnTo>
                  <a:pt x="251714" y="203200"/>
                </a:lnTo>
                <a:lnTo>
                  <a:pt x="290487" y="204063"/>
                </a:lnTo>
                <a:lnTo>
                  <a:pt x="318808" y="248602"/>
                </a:lnTo>
                <a:lnTo>
                  <a:pt x="318808" y="305981"/>
                </a:lnTo>
                <a:lnTo>
                  <a:pt x="318808" y="357378"/>
                </a:lnTo>
                <a:lnTo>
                  <a:pt x="310248" y="362991"/>
                </a:lnTo>
                <a:lnTo>
                  <a:pt x="298424" y="367753"/>
                </a:lnTo>
                <a:lnTo>
                  <a:pt x="283921" y="371068"/>
                </a:lnTo>
                <a:lnTo>
                  <a:pt x="267271" y="372313"/>
                </a:lnTo>
                <a:lnTo>
                  <a:pt x="248043" y="370763"/>
                </a:lnTo>
                <a:lnTo>
                  <a:pt x="234378" y="365734"/>
                </a:lnTo>
                <a:lnTo>
                  <a:pt x="226225" y="356679"/>
                </a:lnTo>
                <a:lnTo>
                  <a:pt x="223520" y="343027"/>
                </a:lnTo>
                <a:lnTo>
                  <a:pt x="229971" y="325386"/>
                </a:lnTo>
                <a:lnTo>
                  <a:pt x="247192" y="313969"/>
                </a:lnTo>
                <a:lnTo>
                  <a:pt x="272059" y="307822"/>
                </a:lnTo>
                <a:lnTo>
                  <a:pt x="301421" y="305981"/>
                </a:lnTo>
                <a:lnTo>
                  <a:pt x="318808" y="305981"/>
                </a:lnTo>
                <a:lnTo>
                  <a:pt x="318808" y="248602"/>
                </a:lnTo>
                <a:lnTo>
                  <a:pt x="261886" y="252920"/>
                </a:lnTo>
                <a:lnTo>
                  <a:pt x="211963" y="263779"/>
                </a:lnTo>
                <a:lnTo>
                  <a:pt x="172275" y="283413"/>
                </a:lnTo>
                <a:lnTo>
                  <a:pt x="146088" y="314071"/>
                </a:lnTo>
                <a:lnTo>
                  <a:pt x="136626" y="357974"/>
                </a:lnTo>
                <a:lnTo>
                  <a:pt x="145757" y="394804"/>
                </a:lnTo>
                <a:lnTo>
                  <a:pt x="170561" y="420497"/>
                </a:lnTo>
                <a:lnTo>
                  <a:pt x="207162" y="435546"/>
                </a:lnTo>
                <a:lnTo>
                  <a:pt x="251688" y="440448"/>
                </a:lnTo>
                <a:lnTo>
                  <a:pt x="301218" y="438010"/>
                </a:lnTo>
                <a:lnTo>
                  <a:pt x="343674" y="430809"/>
                </a:lnTo>
                <a:lnTo>
                  <a:pt x="378929" y="419011"/>
                </a:lnTo>
                <a:lnTo>
                  <a:pt x="406895" y="402793"/>
                </a:lnTo>
                <a:lnTo>
                  <a:pt x="406895" y="372313"/>
                </a:lnTo>
                <a:lnTo>
                  <a:pt x="406895" y="305981"/>
                </a:lnTo>
                <a:lnTo>
                  <a:pt x="406895" y="245618"/>
                </a:lnTo>
                <a:close/>
              </a:path>
            </a:pathLst>
          </a:custGeom>
          <a:solidFill>
            <a:srgbClr val="2C2A2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235</Words>
  <Application>Microsoft Office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CIBFont Sans</vt:lpstr>
      <vt:lpstr>Office Theme</vt:lpstr>
      <vt:lpstr>Millas Nube</vt:lpstr>
      <vt:lpstr>Cuando acumulas millas, tu célula gana</vt:lpstr>
      <vt:lpstr>Reto #7</vt:lpstr>
      <vt:lpstr>Gracias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Camilo Madrigal Benitez</dc:creator>
  <cp:lastModifiedBy>Isabella Carvajal Gomez</cp:lastModifiedBy>
  <cp:revision>2</cp:revision>
  <dcterms:created xsi:type="dcterms:W3CDTF">2022-06-15T14:40:53Z</dcterms:created>
  <dcterms:modified xsi:type="dcterms:W3CDTF">2022-06-29T14:41:05Z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2022-06-01T00:00:00Z</vt:filetime>
  </property>
  <property fmtid="{D5CDD505-2E9C-101B-9397-08002B2CF9AE}" pid="3" name="Creator">
    <vt:lpwstr>Acrobat PDFMaker 22 para PowerPoint</vt:lpwstr>
  </property>
  <property fmtid="{D5CDD505-2E9C-101B-9397-08002B2CF9AE}" pid="4" name="LastSaved">
    <vt:filetime>2022-06-15T00:00:00Z</vt:filetime>
  </property>
</Properties>
</file>