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3"/>
  </p:sldMasterIdLst>
  <p:notesMasterIdLst>
    <p:notesMasterId r:id="rId16"/>
  </p:notesMasterIdLst>
  <p:handoutMasterIdLst>
    <p:handoutMasterId r:id="rId17"/>
  </p:handoutMasterIdLst>
  <p:sldIdLst>
    <p:sldId id="298" r:id="rId4"/>
    <p:sldId id="283" r:id="rId5"/>
    <p:sldId id="297" r:id="rId6"/>
    <p:sldId id="285" r:id="rId7"/>
    <p:sldId id="292" r:id="rId8"/>
    <p:sldId id="303" r:id="rId9"/>
    <p:sldId id="293" r:id="rId10"/>
    <p:sldId id="300" r:id="rId11"/>
    <p:sldId id="301" r:id="rId12"/>
    <p:sldId id="302" r:id="rId13"/>
    <p:sldId id="284" r:id="rId14"/>
    <p:sldId id="304" r:id="rId1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41115C-3797-4C53-B5C9-77A3C701C5DA}" v="12" dt="2021-09-22T21:40:37.169"/>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4574" autoAdjust="0"/>
  </p:normalViewPr>
  <p:slideViewPr>
    <p:cSldViewPr snapToGrid="0">
      <p:cViewPr varScale="1">
        <p:scale>
          <a:sx n="68" d="100"/>
          <a:sy n="68" d="100"/>
        </p:scale>
        <p:origin x="90" y="6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9" d="100"/>
          <a:sy n="89" d="100"/>
        </p:scale>
        <p:origin x="301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0C787AE-A2C6-4A28-BCC7-4D89EB21DEE5}" type="datetime1">
              <a:rPr lang="es-ES" smtClean="0"/>
              <a:t>22/09/2021</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BDA65D4-3BBC-4853-83D3-F449A9B7FDA5}" type="datetime1">
              <a:rPr lang="es-ES" noProof="0" smtClean="0"/>
              <a:t>22/09/2021</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‹Nº›</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530193B-564F-4854-8A52-728F3FB19C85}" type="slidenum">
              <a:rPr lang="es-ES" smtClean="0"/>
              <a:t>1</a:t>
            </a:fld>
            <a:endParaRPr lang="es-ES"/>
          </a:p>
        </p:txBody>
      </p:sp>
    </p:spTree>
    <p:extLst>
      <p:ext uri="{BB962C8B-B14F-4D97-AF65-F5344CB8AC3E}">
        <p14:creationId xmlns:p14="http://schemas.microsoft.com/office/powerpoint/2010/main" val="280701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530193B-564F-4854-8A52-728F3FB19C85}" type="slidenum">
              <a:rPr lang="es-ES" noProof="0" smtClean="0"/>
              <a:t>10</a:t>
            </a:fld>
            <a:endParaRPr lang="es-ES" noProof="0"/>
          </a:p>
        </p:txBody>
      </p:sp>
    </p:spTree>
    <p:extLst>
      <p:ext uri="{BB962C8B-B14F-4D97-AF65-F5344CB8AC3E}">
        <p14:creationId xmlns:p14="http://schemas.microsoft.com/office/powerpoint/2010/main" val="3235932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530193B-564F-4854-8A52-728F3FB19C85}" type="slidenum">
              <a:rPr lang="es-ES" noProof="0" smtClean="0"/>
              <a:t>11</a:t>
            </a:fld>
            <a:endParaRPr lang="es-ES" noProof="0"/>
          </a:p>
        </p:txBody>
      </p:sp>
    </p:spTree>
    <p:extLst>
      <p:ext uri="{BB962C8B-B14F-4D97-AF65-F5344CB8AC3E}">
        <p14:creationId xmlns:p14="http://schemas.microsoft.com/office/powerpoint/2010/main" val="2807180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530193B-564F-4854-8A52-728F3FB19C85}" type="slidenum">
              <a:rPr lang="es-ES" smtClean="0"/>
              <a:t>12</a:t>
            </a:fld>
            <a:endParaRPr lang="es-ES"/>
          </a:p>
        </p:txBody>
      </p:sp>
    </p:spTree>
    <p:extLst>
      <p:ext uri="{BB962C8B-B14F-4D97-AF65-F5344CB8AC3E}">
        <p14:creationId xmlns:p14="http://schemas.microsoft.com/office/powerpoint/2010/main" val="35948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530193B-564F-4854-8A52-728F3FB19C85}" type="slidenum">
              <a:rPr lang="es-ES" noProof="0" smtClean="0"/>
              <a:t>2</a:t>
            </a:fld>
            <a:endParaRPr lang="es-ES" noProof="0"/>
          </a:p>
        </p:txBody>
      </p:sp>
    </p:spTree>
    <p:extLst>
      <p:ext uri="{BB962C8B-B14F-4D97-AF65-F5344CB8AC3E}">
        <p14:creationId xmlns:p14="http://schemas.microsoft.com/office/powerpoint/2010/main" val="3106624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530193B-564F-4854-8A52-728F3FB19C85}" type="slidenum">
              <a:rPr lang="es-ES" smtClean="0"/>
              <a:t>3</a:t>
            </a:fld>
            <a:endParaRPr lang="es-ES"/>
          </a:p>
        </p:txBody>
      </p:sp>
    </p:spTree>
    <p:extLst>
      <p:ext uri="{BB962C8B-B14F-4D97-AF65-F5344CB8AC3E}">
        <p14:creationId xmlns:p14="http://schemas.microsoft.com/office/powerpoint/2010/main" val="1696282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530193B-564F-4854-8A52-728F3FB19C85}" type="slidenum">
              <a:rPr lang="es-ES" noProof="0" smtClean="0"/>
              <a:t>4</a:t>
            </a:fld>
            <a:endParaRPr lang="es-ES" noProof="0"/>
          </a:p>
        </p:txBody>
      </p:sp>
    </p:spTree>
    <p:extLst>
      <p:ext uri="{BB962C8B-B14F-4D97-AF65-F5344CB8AC3E}">
        <p14:creationId xmlns:p14="http://schemas.microsoft.com/office/powerpoint/2010/main" val="638521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530193B-564F-4854-8A52-728F3FB19C85}" type="slidenum">
              <a:rPr lang="es-ES" noProof="0" smtClean="0"/>
              <a:t>5</a:t>
            </a:fld>
            <a:endParaRPr lang="es-ES" noProof="0"/>
          </a:p>
        </p:txBody>
      </p:sp>
    </p:spTree>
    <p:extLst>
      <p:ext uri="{BB962C8B-B14F-4D97-AF65-F5344CB8AC3E}">
        <p14:creationId xmlns:p14="http://schemas.microsoft.com/office/powerpoint/2010/main" val="2805243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530193B-564F-4854-8A52-728F3FB19C85}" type="slidenum">
              <a:rPr lang="es-ES" noProof="0" smtClean="0"/>
              <a:t>6</a:t>
            </a:fld>
            <a:endParaRPr lang="es-ES" noProof="0"/>
          </a:p>
        </p:txBody>
      </p:sp>
    </p:spTree>
    <p:extLst>
      <p:ext uri="{BB962C8B-B14F-4D97-AF65-F5344CB8AC3E}">
        <p14:creationId xmlns:p14="http://schemas.microsoft.com/office/powerpoint/2010/main" val="282637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530193B-564F-4854-8A52-728F3FB19C85}" type="slidenum">
              <a:rPr lang="es-ES" noProof="0" smtClean="0"/>
              <a:t>7</a:t>
            </a:fld>
            <a:endParaRPr lang="es-ES" noProof="0"/>
          </a:p>
        </p:txBody>
      </p:sp>
    </p:spTree>
    <p:extLst>
      <p:ext uri="{BB962C8B-B14F-4D97-AF65-F5344CB8AC3E}">
        <p14:creationId xmlns:p14="http://schemas.microsoft.com/office/powerpoint/2010/main" val="3050067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530193B-564F-4854-8A52-728F3FB19C85}" type="slidenum">
              <a:rPr lang="es-ES" noProof="0" smtClean="0"/>
              <a:t>8</a:t>
            </a:fld>
            <a:endParaRPr lang="es-ES" noProof="0"/>
          </a:p>
        </p:txBody>
      </p:sp>
    </p:spTree>
    <p:extLst>
      <p:ext uri="{BB962C8B-B14F-4D97-AF65-F5344CB8AC3E}">
        <p14:creationId xmlns:p14="http://schemas.microsoft.com/office/powerpoint/2010/main" val="3839823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530193B-564F-4854-8A52-728F3FB19C85}" type="slidenum">
              <a:rPr lang="es-ES" noProof="0" smtClean="0"/>
              <a:t>9</a:t>
            </a:fld>
            <a:endParaRPr lang="es-ES" noProof="0"/>
          </a:p>
        </p:txBody>
      </p:sp>
    </p:spTree>
    <p:extLst>
      <p:ext uri="{BB962C8B-B14F-4D97-AF65-F5344CB8AC3E}">
        <p14:creationId xmlns:p14="http://schemas.microsoft.com/office/powerpoint/2010/main" val="500327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l título">
    <p:bg>
      <p:bgPr>
        <a:solidFill>
          <a:schemeClr val="bg1">
            <a:lumMod val="95000"/>
          </a:schemeClr>
        </a:solidFill>
        <a:effectLst/>
      </p:bgPr>
    </p:bg>
    <p:spTree>
      <p:nvGrpSpPr>
        <p:cNvPr id="1" name=""/>
        <p:cNvGrpSpPr/>
        <p:nvPr/>
      </p:nvGrpSpPr>
      <p:grpSpPr>
        <a:xfrm>
          <a:off x="0" y="0"/>
          <a:ext cx="0" cy="0"/>
          <a:chOff x="0" y="0"/>
          <a:chExt cx="0" cy="0"/>
        </a:xfrm>
      </p:grpSpPr>
      <p:sp>
        <p:nvSpPr>
          <p:cNvPr id="41" name="Marcador de posición de imagen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s-ES" noProof="0"/>
              <a:t>Inserte o arrastre y coloque su foto aquí</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lnSpc>
                <a:spcPct val="70000"/>
              </a:lnSpc>
              <a:defRPr lang="en-ZA" sz="3800" b="1" spc="-300" dirty="0"/>
            </a:lvl1pPr>
          </a:lstStyle>
          <a:p>
            <a:pPr lvl="0" algn="r" rtl="0"/>
            <a:r>
              <a:rPr lang="es-ES" noProof="0" dirty="0"/>
              <a:t>Haga clic para editar el título de la presentación</a:t>
            </a:r>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es-ES" noProof="0"/>
              <a:t>Haga clic para editar el estilo de subtítulo del patrón</a:t>
            </a:r>
          </a:p>
        </p:txBody>
      </p:sp>
      <p:sp>
        <p:nvSpPr>
          <p:cNvPr id="13" name="Rectá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Rectá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Rectá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título de la página</a:t>
            </a:r>
          </a:p>
        </p:txBody>
      </p:sp>
      <p:sp>
        <p:nvSpPr>
          <p:cNvPr id="7" name="Subtítulo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contenid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texto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ie de página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rtlCol="0"/>
          <a:lstStyle/>
          <a:p>
            <a:pPr rtl="0"/>
            <a:r>
              <a:rPr lang="es-ES" noProof="0"/>
              <a:t>Agregue un pie de página</a:t>
            </a:r>
          </a:p>
        </p:txBody>
      </p:sp>
      <p:sp>
        <p:nvSpPr>
          <p:cNvPr id="5" name="Marcador de posición de número de diapositiva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a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título de la página</a:t>
            </a:r>
          </a:p>
        </p:txBody>
      </p:sp>
      <p:sp>
        <p:nvSpPr>
          <p:cNvPr id="9" name="Subtítulo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contenido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texto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ie de página 3">
            <a:extLst>
              <a:ext uri="{FF2B5EF4-FFF2-40B4-BE49-F238E27FC236}">
                <a16:creationId xmlns:a16="http://schemas.microsoft.com/office/drawing/2014/main" id="{6D4BCA97-F31B-451D-82F8-6E000DF2118A}"/>
              </a:ext>
            </a:extLst>
          </p:cNvPr>
          <p:cNvSpPr>
            <a:spLocks noGrp="1"/>
          </p:cNvSpPr>
          <p:nvPr>
            <p:ph type="ftr" sz="quarter" idx="14"/>
          </p:nvPr>
        </p:nvSpPr>
        <p:spPr>
          <a:xfrm>
            <a:off x="432000" y="6439820"/>
            <a:ext cx="5664000" cy="295062"/>
          </a:xfrm>
          <a:prstGeom prst="rect">
            <a:avLst/>
          </a:prstGeom>
        </p:spPr>
        <p:txBody>
          <a:bodyPr rtlCol="0"/>
          <a:lstStyle/>
          <a:p>
            <a:pPr rtl="0"/>
            <a:r>
              <a:rPr lang="es-ES" noProof="0"/>
              <a:t>Agregue un pie de página</a:t>
            </a:r>
          </a:p>
        </p:txBody>
      </p:sp>
      <p:sp>
        <p:nvSpPr>
          <p:cNvPr id="6" name="Marcador de número de diapositiva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a 5">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título de la página</a:t>
            </a:r>
          </a:p>
        </p:txBody>
      </p:sp>
      <p:sp>
        <p:nvSpPr>
          <p:cNvPr id="10" name="Subtítulo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contenido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3" name="Marcador de texto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5" name="Marcador de texto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7" name="Marcador de texto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ie de página 3">
            <a:extLst>
              <a:ext uri="{FF2B5EF4-FFF2-40B4-BE49-F238E27FC236}">
                <a16:creationId xmlns:a16="http://schemas.microsoft.com/office/drawing/2014/main" id="{2D09234E-176D-4BBF-9391-7B6F018C51AB}"/>
              </a:ext>
            </a:extLst>
          </p:cNvPr>
          <p:cNvSpPr>
            <a:spLocks noGrp="1"/>
          </p:cNvSpPr>
          <p:nvPr>
            <p:ph type="ftr" sz="quarter" idx="16"/>
          </p:nvPr>
        </p:nvSpPr>
        <p:spPr>
          <a:xfrm>
            <a:off x="432000" y="6439820"/>
            <a:ext cx="5664000" cy="295062"/>
          </a:xfrm>
          <a:prstGeom prst="rect">
            <a:avLst/>
          </a:prstGeom>
        </p:spPr>
        <p:txBody>
          <a:bodyPr rtlCol="0"/>
          <a:lstStyle/>
          <a:p>
            <a:pPr rtl="0"/>
            <a:r>
              <a:rPr lang="es-ES" noProof="0"/>
              <a:t>Agregue un pie de página</a:t>
            </a:r>
          </a:p>
        </p:txBody>
      </p:sp>
      <p:sp>
        <p:nvSpPr>
          <p:cNvPr id="6" name="Marcador de número de diapositiva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es-ES" noProof="0"/>
              <a:t>Haga clic para editar el título de la página</a:t>
            </a:r>
          </a:p>
        </p:txBody>
      </p:sp>
      <p:sp>
        <p:nvSpPr>
          <p:cNvPr id="5" name="Subtítulo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pie de página 2">
            <a:extLst>
              <a:ext uri="{FF2B5EF4-FFF2-40B4-BE49-F238E27FC236}">
                <a16:creationId xmlns:a16="http://schemas.microsoft.com/office/drawing/2014/main" id="{08CCB8C2-B6A2-4C69-8D3A-57420A034BA4}"/>
              </a:ext>
            </a:extLst>
          </p:cNvPr>
          <p:cNvSpPr>
            <a:spLocks noGrp="1"/>
          </p:cNvSpPr>
          <p:nvPr>
            <p:ph type="ftr" sz="quarter" idx="12"/>
          </p:nvPr>
        </p:nvSpPr>
        <p:spPr>
          <a:xfrm>
            <a:off x="432000" y="6439820"/>
            <a:ext cx="5664000" cy="295062"/>
          </a:xfrm>
          <a:prstGeom prst="rect">
            <a:avLst/>
          </a:prstGeom>
        </p:spPr>
        <p:txBody>
          <a:bodyPr rtlCol="0"/>
          <a:lstStyle/>
          <a:p>
            <a:pPr rtl="0"/>
            <a:r>
              <a:rPr lang="es-ES" noProof="0"/>
              <a:t>Agregue un pie de página</a:t>
            </a:r>
          </a:p>
        </p:txBody>
      </p:sp>
      <p:sp>
        <p:nvSpPr>
          <p:cNvPr id="4" name="Marcador de posición de número de diapositiva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16D0504D-4610-4E9E-A2DB-8B701F044BBC}"/>
              </a:ext>
            </a:extLst>
          </p:cNvPr>
          <p:cNvSpPr>
            <a:spLocks noGrp="1"/>
          </p:cNvSpPr>
          <p:nvPr>
            <p:ph type="ftr" sz="quarter" idx="12"/>
          </p:nvPr>
        </p:nvSpPr>
        <p:spPr>
          <a:xfrm>
            <a:off x="432000" y="6439820"/>
            <a:ext cx="5664000" cy="295062"/>
          </a:xfrm>
          <a:prstGeom prst="rect">
            <a:avLst/>
          </a:prstGeom>
        </p:spPr>
        <p:txBody>
          <a:bodyPr rtlCol="0"/>
          <a:lstStyle/>
          <a:p>
            <a:pPr rtl="0"/>
            <a:r>
              <a:rPr lang="es-ES" noProof="0"/>
              <a:t>Agregue un pie de página</a:t>
            </a:r>
          </a:p>
        </p:txBody>
      </p:sp>
      <p:sp>
        <p:nvSpPr>
          <p:cNvPr id="3" name="Marcador de número de diapositiva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es-ES" noProof="0" smtClean="0"/>
              <a:pPr rtl="0"/>
              <a:t>‹Nº›</a:t>
            </a:fld>
            <a:endParaRPr lang="es-ES" noProof="0"/>
          </a:p>
        </p:txBody>
      </p:sp>
      <p:sp>
        <p:nvSpPr>
          <p:cNvPr id="4" name="Título 3">
            <a:extLst>
              <a:ext uri="{FF2B5EF4-FFF2-40B4-BE49-F238E27FC236}">
                <a16:creationId xmlns:a16="http://schemas.microsoft.com/office/drawing/2014/main" id="{90694D9D-C633-4D52-965E-E5BBD9883037}"/>
              </a:ext>
            </a:extLst>
          </p:cNvPr>
          <p:cNvSpPr>
            <a:spLocks noGrp="1"/>
          </p:cNvSpPr>
          <p:nvPr>
            <p:ph type="title" hasCustomPrompt="1"/>
          </p:nvPr>
        </p:nvSpPr>
        <p:spPr/>
        <p:txBody>
          <a:bodyPr rtlCol="0"/>
          <a:lstStyle/>
          <a:p>
            <a:pPr rtl="0"/>
            <a:r>
              <a:rPr lang="es-ES" noProof="0"/>
              <a:t>Haga clic para editar el estilo de título del patrón</a:t>
            </a:r>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ivisoria 1">
    <p:bg>
      <p:bgPr>
        <a:solidFill>
          <a:schemeClr val="bg1">
            <a:lumMod val="95000"/>
          </a:schemeClr>
        </a:solidFill>
        <a:effectLst/>
      </p:bgPr>
    </p:bg>
    <p:spTree>
      <p:nvGrpSpPr>
        <p:cNvPr id="1" name=""/>
        <p:cNvGrpSpPr/>
        <p:nvPr/>
      </p:nvGrpSpPr>
      <p:grpSpPr>
        <a:xfrm>
          <a:off x="0" y="0"/>
          <a:ext cx="0" cy="0"/>
          <a:chOff x="0" y="0"/>
          <a:chExt cx="0" cy="0"/>
        </a:xfrm>
      </p:grpSpPr>
      <p:sp>
        <p:nvSpPr>
          <p:cNvPr id="41" name="Marcador de posición de imagen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s-ES" noProof="0"/>
              <a:t>Inserte o arrastre y coloque </a:t>
            </a:r>
            <a:br>
              <a:rPr lang="es-ES" noProof="0"/>
            </a:br>
            <a:r>
              <a:rPr lang="es-ES" noProof="0"/>
              <a:t>su foto aquí</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lnSpc>
                <a:spcPct val="90000"/>
              </a:lnSpc>
              <a:defRPr lang="en-ZA" sz="3800" b="1" spc="-300" dirty="0"/>
            </a:lvl1pPr>
          </a:lstStyle>
          <a:p>
            <a:pPr lvl="0" algn="r" rtl="0"/>
            <a:r>
              <a:rPr lang="es-ES" noProof="0" dirty="0"/>
              <a:t>Haga clic para editar la línea divisoria de sección</a:t>
            </a:r>
          </a:p>
        </p:txBody>
      </p:sp>
      <p:sp>
        <p:nvSpPr>
          <p:cNvPr id="7" name="Subtítulo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es-ES" noProof="0"/>
              <a:t>Haga clic para editar el estilo de subtítulo del patrón</a:t>
            </a:r>
          </a:p>
        </p:txBody>
      </p:sp>
      <p:sp>
        <p:nvSpPr>
          <p:cNvPr id="4" name="Marcador de pie de página 3">
            <a:extLst>
              <a:ext uri="{FF2B5EF4-FFF2-40B4-BE49-F238E27FC236}">
                <a16:creationId xmlns:a16="http://schemas.microsoft.com/office/drawing/2014/main" id="{6816FE98-6A12-44EC-8485-8B5EFABDF9B2}"/>
              </a:ext>
            </a:extLst>
          </p:cNvPr>
          <p:cNvSpPr>
            <a:spLocks noGrp="1"/>
          </p:cNvSpPr>
          <p:nvPr>
            <p:ph type="ftr" sz="quarter" idx="11"/>
          </p:nvPr>
        </p:nvSpPr>
        <p:spPr>
          <a:xfrm>
            <a:off x="432000" y="6439820"/>
            <a:ext cx="5664000" cy="295062"/>
          </a:xfrm>
          <a:prstGeom prst="rect">
            <a:avLst/>
          </a:prstGeom>
        </p:spPr>
        <p:txBody>
          <a:bodyPr rtlCol="0"/>
          <a:lstStyle/>
          <a:p>
            <a:pPr rtl="0"/>
            <a:r>
              <a:rPr lang="es-ES" noProof="0"/>
              <a:t>Agregue un pie de página</a:t>
            </a:r>
          </a:p>
        </p:txBody>
      </p:sp>
      <p:sp>
        <p:nvSpPr>
          <p:cNvPr id="8" name="Rectángulo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Rectá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Rectá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Rectá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posición de número de diapositiva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divisoria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Marcador de posición de imagen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s-ES" noProof="0"/>
              <a:t>Inserte o arrastre y coloque </a:t>
            </a:r>
            <a:br>
              <a:rPr lang="es-ES" noProof="0"/>
            </a:br>
            <a:r>
              <a:rPr lang="es-ES" noProof="0"/>
              <a:t>su foto aquí</a:t>
            </a:r>
          </a:p>
        </p:txBody>
      </p:sp>
      <p:sp>
        <p:nvSpPr>
          <p:cNvPr id="3" name="Título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lnSpc>
                <a:spcPct val="80000"/>
              </a:lnSpc>
              <a:defRPr sz="3800" b="1" spc="-300">
                <a:solidFill>
                  <a:schemeClr val="tx1">
                    <a:lumMod val="75000"/>
                    <a:lumOff val="25000"/>
                  </a:schemeClr>
                </a:solidFill>
                <a:latin typeface="+mj-lt"/>
              </a:defRPr>
            </a:lvl1pPr>
          </a:lstStyle>
          <a:p>
            <a:pPr rtl="0"/>
            <a:r>
              <a:rPr lang="es-ES" noProof="0" dirty="0"/>
              <a:t>Haga clic para editar la línea divisoria de sección</a:t>
            </a:r>
          </a:p>
        </p:txBody>
      </p:sp>
      <p:sp>
        <p:nvSpPr>
          <p:cNvPr id="7" name="Subtítulo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es-ES" noProof="0"/>
              <a:t>Haga clic para editar el estilo de subtítulo del patrón</a:t>
            </a:r>
          </a:p>
        </p:txBody>
      </p:sp>
      <p:sp>
        <p:nvSpPr>
          <p:cNvPr id="4" name="Marcador de pie de página 3">
            <a:extLst>
              <a:ext uri="{FF2B5EF4-FFF2-40B4-BE49-F238E27FC236}">
                <a16:creationId xmlns:a16="http://schemas.microsoft.com/office/drawing/2014/main" id="{6816FE98-6A12-44EC-8485-8B5EFABDF9B2}"/>
              </a:ext>
            </a:extLst>
          </p:cNvPr>
          <p:cNvSpPr>
            <a:spLocks noGrp="1"/>
          </p:cNvSpPr>
          <p:nvPr>
            <p:ph type="ftr" sz="quarter" idx="11"/>
          </p:nvPr>
        </p:nvSpPr>
        <p:spPr>
          <a:xfrm>
            <a:off x="432000" y="6439820"/>
            <a:ext cx="5664000" cy="295062"/>
          </a:xfrm>
          <a:prstGeom prst="rect">
            <a:avLst/>
          </a:prstGeom>
        </p:spPr>
        <p:txBody>
          <a:bodyPr rtlCol="0"/>
          <a:lstStyle/>
          <a:p>
            <a:pPr rtl="0"/>
            <a:r>
              <a:rPr lang="es-ES" noProof="0"/>
              <a:t>Agregue un pie de página</a:t>
            </a:r>
          </a:p>
        </p:txBody>
      </p:sp>
      <p:sp>
        <p:nvSpPr>
          <p:cNvPr id="8" name="Rectángulo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es-ES" noProof="0"/>
          </a:p>
        </p:txBody>
      </p:sp>
      <p:sp>
        <p:nvSpPr>
          <p:cNvPr id="13" name="Rectá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Rectá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Rectá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posición de número de diapositiva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de la imagen del texto 1">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s-ES" noProof="0"/>
              <a:t>Inserte o arrastre y coloque su foto</a:t>
            </a:r>
          </a:p>
        </p:txBody>
      </p:sp>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lnSpc>
                <a:spcPct val="70000"/>
              </a:lnSpc>
              <a:defRPr sz="3800" b="1" spc="-300">
                <a:solidFill>
                  <a:schemeClr val="tx1">
                    <a:lumMod val="75000"/>
                    <a:lumOff val="25000"/>
                  </a:schemeClr>
                </a:solidFill>
              </a:defRPr>
            </a:lvl1pPr>
          </a:lstStyle>
          <a:p>
            <a:pPr rtl="0"/>
            <a:r>
              <a:rPr lang="es-ES" noProof="0" dirty="0"/>
              <a:t>Edite el título de la página</a:t>
            </a:r>
          </a:p>
        </p:txBody>
      </p:sp>
      <p:sp>
        <p:nvSpPr>
          <p:cNvPr id="10" name="Subtítu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posición de contenid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ie de página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rtlCol="0"/>
          <a:lstStyle/>
          <a:p>
            <a:pPr rtl="0"/>
            <a:r>
              <a:rPr lang="es-ES" noProof="0"/>
              <a:t>Agregue un pie de página</a:t>
            </a:r>
          </a:p>
        </p:txBody>
      </p:sp>
      <p:sp>
        <p:nvSpPr>
          <p:cNvPr id="5" name="Marcador de posición de número de diapositiva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es-ES" noProof="0" smtClean="0"/>
              <a:pPr rtl="0"/>
              <a:t>‹Nº›</a:t>
            </a:fld>
            <a:endParaRPr lang="es-ES" noProof="0"/>
          </a:p>
        </p:txBody>
      </p:sp>
      <p:sp>
        <p:nvSpPr>
          <p:cNvPr id="8" name="Rectángulo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es-ES"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eño de la imagen del texto 2">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s-ES" noProof="0"/>
              <a:t>Inserte o arrastre y coloque su foto</a:t>
            </a:r>
          </a:p>
        </p:txBody>
      </p:sp>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lnSpc>
                <a:spcPct val="80000"/>
              </a:lnSpc>
              <a:defRPr sz="3800" b="1" spc="-300">
                <a:solidFill>
                  <a:schemeClr val="tx1">
                    <a:lumMod val="75000"/>
                    <a:lumOff val="25000"/>
                  </a:schemeClr>
                </a:solidFill>
              </a:defRPr>
            </a:lvl1pPr>
          </a:lstStyle>
          <a:p>
            <a:pPr rtl="0"/>
            <a:r>
              <a:rPr lang="es-ES" noProof="0" dirty="0"/>
              <a:t>Haga clic para editar el título de la página</a:t>
            </a:r>
          </a:p>
        </p:txBody>
      </p:sp>
      <p:sp>
        <p:nvSpPr>
          <p:cNvPr id="10" name="Subtítu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contenid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ie de página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rtlCol="0"/>
          <a:lstStyle/>
          <a:p>
            <a:pPr rtl="0"/>
            <a:r>
              <a:rPr lang="es-ES" noProof="0"/>
              <a:t>Agregue un pie de página</a:t>
            </a:r>
          </a:p>
        </p:txBody>
      </p:sp>
      <p:sp>
        <p:nvSpPr>
          <p:cNvPr id="5" name="Marcador de posición de número de diapositiva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es-ES" noProof="0" smtClean="0"/>
              <a:pPr rtl="0"/>
              <a:t>‹Nº›</a:t>
            </a:fld>
            <a:endParaRPr lang="es-ES" noProof="0"/>
          </a:p>
        </p:txBody>
      </p:sp>
      <p:sp>
        <p:nvSpPr>
          <p:cNvPr id="8" name="Rectángulo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es-ES"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título de la página</a:t>
            </a:r>
          </a:p>
        </p:txBody>
      </p:sp>
      <p:sp>
        <p:nvSpPr>
          <p:cNvPr id="9" name="Subtítulo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comparación izquierdo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comparación izquierdo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es-ES" noProof="0"/>
              <a:t>Editar estilos de texto del patrón</a:t>
            </a:r>
          </a:p>
        </p:txBody>
      </p:sp>
      <p:sp>
        <p:nvSpPr>
          <p:cNvPr id="8" name="Marcador de posición de texto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ie de página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439820"/>
            <a:ext cx="5664000" cy="295062"/>
          </a:xfrm>
          <a:prstGeom prst="rect">
            <a:avLst/>
          </a:prstGeom>
        </p:spPr>
        <p:txBody>
          <a:bodyPr rtlCol="0"/>
          <a:lstStyle/>
          <a:p>
            <a:pPr rtl="0"/>
            <a:r>
              <a:rPr lang="es-ES" noProof="0"/>
              <a:t>Agregue un pie de página</a:t>
            </a:r>
          </a:p>
        </p:txBody>
      </p:sp>
      <p:sp>
        <p:nvSpPr>
          <p:cNvPr id="6" name="Marcador de número de diapositiva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grafía grande">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s-ES" noProof="0"/>
              <a:t>Inserte o arrastre y coloque su foto</a:t>
            </a:r>
          </a:p>
        </p:txBody>
      </p:sp>
      <p:sp>
        <p:nvSpPr>
          <p:cNvPr id="3" name="Marcador de contenid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Escriba la leyenda</a:t>
            </a:r>
          </a:p>
        </p:txBody>
      </p:sp>
      <p:sp>
        <p:nvSpPr>
          <p:cNvPr id="4" name="Marcador de pie de página 3">
            <a:extLst>
              <a:ext uri="{FF2B5EF4-FFF2-40B4-BE49-F238E27FC236}">
                <a16:creationId xmlns:a16="http://schemas.microsoft.com/office/drawing/2014/main" id="{57847F90-9DB6-4832-9EB7-393AADAE8B70}"/>
              </a:ext>
            </a:extLst>
          </p:cNvPr>
          <p:cNvSpPr>
            <a:spLocks noGrp="1"/>
          </p:cNvSpPr>
          <p:nvPr>
            <p:ph type="ftr" sz="quarter" idx="13"/>
          </p:nvPr>
        </p:nvSpPr>
        <p:spPr>
          <a:xfrm>
            <a:off x="432000" y="6439820"/>
            <a:ext cx="5664000" cy="295062"/>
          </a:xfrm>
          <a:prstGeom prst="rect">
            <a:avLst/>
          </a:prstGeom>
        </p:spPr>
        <p:txBody>
          <a:bodyPr rtlCol="0"/>
          <a:lstStyle/>
          <a:p>
            <a:pPr rtl="0"/>
            <a:r>
              <a:rPr lang="es-ES" noProof="0"/>
              <a:t>Agregue un pie de página</a:t>
            </a:r>
          </a:p>
        </p:txBody>
      </p:sp>
      <p:sp>
        <p:nvSpPr>
          <p:cNvPr id="2" name="Marcador de número de diapositiva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es-ES" noProof="0" smtClean="0"/>
              <a:pPr rtl="0"/>
              <a:t>‹Nº›</a:t>
            </a:fld>
            <a:endParaRPr lang="es-ES" noProof="0"/>
          </a:p>
        </p:txBody>
      </p:sp>
      <p:sp>
        <p:nvSpPr>
          <p:cNvPr id="5" name="Título 4">
            <a:extLst>
              <a:ext uri="{FF2B5EF4-FFF2-40B4-BE49-F238E27FC236}">
                <a16:creationId xmlns:a16="http://schemas.microsoft.com/office/drawing/2014/main" id="{7F8E7C83-06D7-4C5B-85B7-0E5713B4FAB3}"/>
              </a:ext>
            </a:extLst>
          </p:cNvPr>
          <p:cNvSpPr>
            <a:spLocks noGrp="1"/>
          </p:cNvSpPr>
          <p:nvPr>
            <p:ph type="title" hasCustomPrompt="1"/>
          </p:nvPr>
        </p:nvSpPr>
        <p:spPr/>
        <p:txBody>
          <a:bodyPr rtlCol="0"/>
          <a:lstStyle/>
          <a:p>
            <a:pPr rtl="0"/>
            <a:r>
              <a:rPr lang="es-ES" noProof="0"/>
              <a:t>Haga clic para editar el estilo de título del patrón</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cias">
    <p:bg>
      <p:bgPr>
        <a:solidFill>
          <a:schemeClr val="bg1">
            <a:lumMod val="95000"/>
          </a:schemeClr>
        </a:solidFill>
        <a:effectLst/>
      </p:bgPr>
    </p:bg>
    <p:spTree>
      <p:nvGrpSpPr>
        <p:cNvPr id="1" name=""/>
        <p:cNvGrpSpPr/>
        <p:nvPr/>
      </p:nvGrpSpPr>
      <p:grpSpPr>
        <a:xfrm>
          <a:off x="0" y="0"/>
          <a:ext cx="0" cy="0"/>
          <a:chOff x="0" y="0"/>
          <a:chExt cx="0" cy="0"/>
        </a:xfrm>
      </p:grpSpPr>
      <p:sp>
        <p:nvSpPr>
          <p:cNvPr id="41" name="Marcador de posición de imagen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s-ES" noProof="0"/>
              <a:t>Inserte o arrastre y coloque su foto aquí</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4400" b="1" spc="-300" dirty="0"/>
            </a:lvl1pPr>
          </a:lstStyle>
          <a:p>
            <a:pPr lvl="0" algn="r" rtl="0"/>
            <a:r>
              <a:rPr lang="es-ES" noProof="0"/>
              <a:t>Gracias</a:t>
            </a:r>
          </a:p>
        </p:txBody>
      </p:sp>
      <p:sp>
        <p:nvSpPr>
          <p:cNvPr id="9" name="Marcador de texto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sz="12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Nombre completo</a:t>
            </a:r>
          </a:p>
        </p:txBody>
      </p:sp>
      <p:sp>
        <p:nvSpPr>
          <p:cNvPr id="10" name="Marcador de texto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sz="12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Número de teléfono</a:t>
            </a:r>
          </a:p>
        </p:txBody>
      </p:sp>
      <p:sp>
        <p:nvSpPr>
          <p:cNvPr id="11" name="Marcador de texto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sz="12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Identificador de red social o correo electrónico</a:t>
            </a:r>
          </a:p>
        </p:txBody>
      </p:sp>
      <p:sp>
        <p:nvSpPr>
          <p:cNvPr id="12" name="Marcador de texto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sz="12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Sitio web de la empresa</a:t>
            </a:r>
          </a:p>
        </p:txBody>
      </p:sp>
      <p:sp>
        <p:nvSpPr>
          <p:cNvPr id="15" name="Rectá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Rectá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Rectá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es-ES" noProof="0"/>
              <a:t>Haga clic para editar el título de la página</a:t>
            </a:r>
          </a:p>
        </p:txBody>
      </p:sp>
      <p:sp>
        <p:nvSpPr>
          <p:cNvPr id="7" name="Subtítulo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contenido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ie de página 3">
            <a:extLst>
              <a:ext uri="{FF2B5EF4-FFF2-40B4-BE49-F238E27FC236}">
                <a16:creationId xmlns:a16="http://schemas.microsoft.com/office/drawing/2014/main" id="{E8FE0EB3-0FF4-4285-B9D3-90A5751B7BBF}"/>
              </a:ext>
            </a:extLst>
          </p:cNvPr>
          <p:cNvSpPr>
            <a:spLocks noGrp="1"/>
          </p:cNvSpPr>
          <p:nvPr>
            <p:ph type="ftr" sz="quarter" idx="12"/>
          </p:nvPr>
        </p:nvSpPr>
        <p:spPr>
          <a:xfrm>
            <a:off x="432000" y="6439820"/>
            <a:ext cx="5664000" cy="295062"/>
          </a:xfrm>
          <a:prstGeom prst="rect">
            <a:avLst/>
          </a:prstGeom>
        </p:spPr>
        <p:txBody>
          <a:bodyPr rtlCol="0"/>
          <a:lstStyle/>
          <a:p>
            <a:pPr rtl="0"/>
            <a:r>
              <a:rPr lang="es-ES" noProof="0"/>
              <a:t>Agregue un pie de página</a:t>
            </a:r>
          </a:p>
        </p:txBody>
      </p:sp>
      <p:sp>
        <p:nvSpPr>
          <p:cNvPr id="5" name="Marcador de posición de número de diapositiva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8" name="Rectángulo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1" name="Forma libre: Forma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Marcador de título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es-ES" noProof="0"/>
              <a:t>Haga clic para editar el título de la página</a:t>
            </a:r>
          </a:p>
        </p:txBody>
      </p:sp>
      <p:sp>
        <p:nvSpPr>
          <p:cNvPr id="3" name="Marcador de texto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número de diapositiva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es-ES" noProof="0" smtClean="0"/>
              <a:pPr rtl="0"/>
              <a:t>‹Nº›</a:t>
            </a:fld>
            <a:endParaRPr lang="es-ES" noProof="0"/>
          </a:p>
        </p:txBody>
      </p:sp>
      <p:sp>
        <p:nvSpPr>
          <p:cNvPr id="9" name="Rectángulo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9" name="Rectángulo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cxnSp>
        <p:nvCxnSpPr>
          <p:cNvPr id="18" name="Conector recto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rtlCol="0"/>
          <a:lstStyle/>
          <a:p>
            <a:pPr rtl="0"/>
            <a:r>
              <a:rPr lang="es-ES" sz="5200" dirty="0">
                <a:solidFill>
                  <a:schemeClr val="tx1"/>
                </a:solidFill>
                <a:effectLst>
                  <a:outerShdw blurRad="38100" dist="38100" dir="2700000" algn="tl">
                    <a:srgbClr val="000000">
                      <a:alpha val="43137"/>
                    </a:srgbClr>
                  </a:outerShdw>
                </a:effectLst>
              </a:rPr>
              <a:t>Taller de Estimación</a:t>
            </a:r>
          </a:p>
        </p:txBody>
      </p:sp>
      <p:sp>
        <p:nvSpPr>
          <p:cNvPr id="4" name="Subtítulo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rtlCol="0"/>
          <a:lstStyle/>
          <a:p>
            <a:pPr rtl="0"/>
            <a:r>
              <a:rPr lang="es-ES" dirty="0"/>
              <a:t>Conceptos  - Métodos de Estimación – Definición de Pivote</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rtlCol="0"/>
          <a:lstStyle/>
          <a:p>
            <a:pPr rtl="0"/>
            <a:fld id="{19B51A1E-902D-48AF-9020-955120F399B6}" type="slidenum">
              <a:rPr lang="es-ES" smtClean="0"/>
              <a:pPr rtl="0"/>
              <a:t>10</a:t>
            </a:fld>
            <a:endParaRPr lang="es-ES"/>
          </a:p>
        </p:txBody>
      </p:sp>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rtlCol="0"/>
          <a:lstStyle/>
          <a:p>
            <a:pPr rtl="0"/>
            <a:r>
              <a:rPr lang="es"/>
              <a:t>Large image</a:t>
            </a:r>
          </a:p>
        </p:txBody>
      </p:sp>
      <p:sp>
        <p:nvSpPr>
          <p:cNvPr id="13" name="Título 1">
            <a:extLst>
              <a:ext uri="{FF2B5EF4-FFF2-40B4-BE49-F238E27FC236}">
                <a16:creationId xmlns:a16="http://schemas.microsoft.com/office/drawing/2014/main" id="{514BC4EB-D2DB-479F-A7F8-B92A7F3908D3}"/>
              </a:ext>
            </a:extLst>
          </p:cNvPr>
          <p:cNvSpPr txBox="1">
            <a:spLocks/>
          </p:cNvSpPr>
          <p:nvPr/>
        </p:nvSpPr>
        <p:spPr>
          <a:xfrm>
            <a:off x="684138" y="-52251"/>
            <a:ext cx="10515600" cy="1325563"/>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algn="just"/>
            <a:r>
              <a:rPr lang="es-CO" dirty="0"/>
              <a:t>¿Cuantas veces tienes que pintarlo comparado con la imagen #1? </a:t>
            </a:r>
          </a:p>
        </p:txBody>
      </p:sp>
      <p:sp>
        <p:nvSpPr>
          <p:cNvPr id="14" name="Marcador de contenido 2">
            <a:extLst>
              <a:ext uri="{FF2B5EF4-FFF2-40B4-BE49-F238E27FC236}">
                <a16:creationId xmlns:a16="http://schemas.microsoft.com/office/drawing/2014/main" id="{BFA0F5FD-4CFD-479B-A3C9-08A80FA8113C}"/>
              </a:ext>
            </a:extLst>
          </p:cNvPr>
          <p:cNvSpPr txBox="1">
            <a:spLocks/>
          </p:cNvSpPr>
          <p:nvPr/>
        </p:nvSpPr>
        <p:spPr>
          <a:xfrm>
            <a:off x="7692826" y="3129247"/>
            <a:ext cx="4067174" cy="805732"/>
          </a:xfrm>
          <a:prstGeom prst="rect">
            <a:avLst/>
          </a:prstGeom>
          <a:solidFill>
            <a:schemeClr val="tx1"/>
          </a:solidFill>
        </p:spPr>
        <p:txBody>
          <a:bodyPr vert="horz" lIns="180000" tIns="180000" rIns="180000" bIns="18000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CO" b="1" dirty="0"/>
              <a:t>Imagen #3</a:t>
            </a:r>
          </a:p>
        </p:txBody>
      </p:sp>
      <p:pic>
        <p:nvPicPr>
          <p:cNvPr id="8" name="Picture 3">
            <a:extLst>
              <a:ext uri="{FF2B5EF4-FFF2-40B4-BE49-F238E27FC236}">
                <a16:creationId xmlns:a16="http://schemas.microsoft.com/office/drawing/2014/main" id="{B58D061D-5C13-4624-8828-00DF4F72C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726" y="1273312"/>
            <a:ext cx="6700067" cy="4918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910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circle(in)">
                                      <p:cBhvr>
                                        <p:cTn id="7" dur="2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04E83-A4F0-49C5-BB01-F5773509A2B3}"/>
              </a:ext>
            </a:extLst>
          </p:cNvPr>
          <p:cNvSpPr>
            <a:spLocks noGrp="1"/>
          </p:cNvSpPr>
          <p:nvPr>
            <p:ph type="title"/>
          </p:nvPr>
        </p:nvSpPr>
        <p:spPr>
          <a:xfrm>
            <a:off x="432000" y="680193"/>
            <a:ext cx="11340000" cy="432000"/>
          </a:xfrm>
        </p:spPr>
        <p:txBody>
          <a:bodyPr rtlCol="0"/>
          <a:lstStyle/>
          <a:p>
            <a:pPr rtl="0"/>
            <a:r>
              <a:rPr lang="es-ES" dirty="0"/>
              <a:t>Ventajas de estimar con Puntos de Historia</a:t>
            </a:r>
          </a:p>
        </p:txBody>
      </p:sp>
      <p:sp>
        <p:nvSpPr>
          <p:cNvPr id="3" name="Marcador de texto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1198781"/>
            <a:ext cx="11339513" cy="360000"/>
          </a:xfrm>
        </p:spPr>
        <p:txBody>
          <a:bodyPr rtlCol="0"/>
          <a:lstStyle/>
          <a:p>
            <a:r>
              <a:rPr lang="es-ES" dirty="0"/>
              <a:t>Esfuerzo…</a:t>
            </a:r>
          </a:p>
        </p:txBody>
      </p:sp>
      <p:sp>
        <p:nvSpPr>
          <p:cNvPr id="12" name="Rectángulo 11" descr="Bloque de énfasis izquierdo">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es-ES"/>
          </a:p>
        </p:txBody>
      </p:sp>
      <p:sp>
        <p:nvSpPr>
          <p:cNvPr id="5" name="Marcador de contenido 4">
            <a:extLst>
              <a:ext uri="{FF2B5EF4-FFF2-40B4-BE49-F238E27FC236}">
                <a16:creationId xmlns:a16="http://schemas.microsoft.com/office/drawing/2014/main" id="{CEEB3BAE-C0B2-447C-B8BE-96C6BD84D658}"/>
              </a:ext>
            </a:extLst>
          </p:cNvPr>
          <p:cNvSpPr>
            <a:spLocks noGrp="1"/>
          </p:cNvSpPr>
          <p:nvPr>
            <p:ph sz="half" idx="2"/>
          </p:nvPr>
        </p:nvSpPr>
        <p:spPr>
          <a:xfrm>
            <a:off x="420001" y="2469998"/>
            <a:ext cx="5472000" cy="2194694"/>
          </a:xfrm>
        </p:spPr>
        <p:txBody>
          <a:bodyPr rtlCol="0"/>
          <a:lstStyle/>
          <a:p>
            <a:pPr lvl="1"/>
            <a:r>
              <a:rPr lang="es-CO" sz="2400" dirty="0"/>
              <a:t>Estimar con esfuerzo permite a las personas, ser más sinceros con la estimación y no estar tan prevenidos por temor a equivocarse.</a:t>
            </a:r>
          </a:p>
          <a:p>
            <a:pPr marL="266700" lvl="1" indent="0">
              <a:buNone/>
            </a:pPr>
            <a:endParaRPr lang="es-CO" sz="2400" dirty="0"/>
          </a:p>
          <a:p>
            <a:pPr lvl="1"/>
            <a:r>
              <a:rPr lang="es-ES" sz="2400" dirty="0"/>
              <a:t>Tienes una evolución de la mejora en el equipo. Si estimas tamaño, las estimaciones se mantienen aunque el equipo mejore su rendimiento. Si estimas en tiempo directamente esa medida no la tendrás.</a:t>
            </a:r>
          </a:p>
        </p:txBody>
      </p:sp>
      <p:cxnSp>
        <p:nvCxnSpPr>
          <p:cNvPr id="11" name="Conector recto 10" descr="Línea divisoria de la diapositiva">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ángulo 12" descr="Barra de énfasis derecha&#10;">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es-ES"/>
          </a:p>
        </p:txBody>
      </p:sp>
      <p:sp>
        <p:nvSpPr>
          <p:cNvPr id="7" name="Marcador de texto 6">
            <a:extLst>
              <a:ext uri="{FF2B5EF4-FFF2-40B4-BE49-F238E27FC236}">
                <a16:creationId xmlns:a16="http://schemas.microsoft.com/office/drawing/2014/main" id="{26A87885-D672-4CF9-A78D-CFE98385B03A}"/>
              </a:ext>
            </a:extLst>
          </p:cNvPr>
          <p:cNvSpPr>
            <a:spLocks noGrp="1"/>
          </p:cNvSpPr>
          <p:nvPr>
            <p:ph type="body" sz="quarter" idx="12"/>
          </p:nvPr>
        </p:nvSpPr>
        <p:spPr>
          <a:xfrm>
            <a:off x="6195384" y="2469998"/>
            <a:ext cx="5472113" cy="2196041"/>
          </a:xfrm>
        </p:spPr>
        <p:txBody>
          <a:bodyPr rtlCol="0"/>
          <a:lstStyle/>
          <a:p>
            <a:pPr lvl="1"/>
            <a:r>
              <a:rPr lang="es-ES" sz="2400" dirty="0"/>
              <a:t>Es más fácil estimar en grupo. Si tienes un equipo heterogéneo con distintos grados de madurez y experiencia, probablemente haya personas que tarden más que otras en hacer lo mismo. Estimando el tamaño, llegarás antes a un consenso.</a:t>
            </a:r>
          </a:p>
          <a:p>
            <a:pPr lvl="1"/>
            <a:endParaRPr lang="es-ES" sz="2400" dirty="0"/>
          </a:p>
          <a:p>
            <a:pPr lvl="1"/>
            <a:r>
              <a:rPr lang="es-CO" sz="2400" dirty="0"/>
              <a:t>Permite incentivar para aumentar la velocidad en cada sprint.</a:t>
            </a:r>
          </a:p>
          <a:p>
            <a:pPr>
              <a:buFont typeface="Wingdings" panose="05000000000000000000" pitchFamily="2" charset="2"/>
              <a:buChar char="§"/>
            </a:pPr>
            <a:endParaRPr lang="es-ES" dirty="0"/>
          </a:p>
        </p:txBody>
      </p:sp>
      <p:sp>
        <p:nvSpPr>
          <p:cNvPr id="8" name="Marcador de número de diapositiva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es-ES" smtClean="0"/>
              <a:pPr rtl="0"/>
              <a:t>11</a:t>
            </a:fld>
            <a:endParaRPr lang="es-ES"/>
          </a:p>
        </p:txBody>
      </p:sp>
    </p:spTree>
    <p:extLst>
      <p:ext uri="{BB962C8B-B14F-4D97-AF65-F5344CB8AC3E}">
        <p14:creationId xmlns:p14="http://schemas.microsoft.com/office/powerpoint/2010/main" val="3188837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00B3D2B-613A-41BE-987D-E6A1324B456D}"/>
              </a:ext>
            </a:extLst>
          </p:cNvPr>
          <p:cNvSpPr>
            <a:spLocks noGrp="1"/>
          </p:cNvSpPr>
          <p:nvPr>
            <p:ph type="ctrTitle"/>
          </p:nvPr>
        </p:nvSpPr>
        <p:spPr>
          <a:xfrm>
            <a:off x="0" y="320822"/>
            <a:ext cx="9631680" cy="1261295"/>
          </a:xfrm>
        </p:spPr>
        <p:txBody>
          <a:bodyPr rtlCol="0"/>
          <a:lstStyle/>
          <a:p>
            <a:pPr rtl="0"/>
            <a:r>
              <a:rPr lang="es-ES" sz="5200" dirty="0"/>
              <a:t>Ahora vamos a crear nuestro Pivote</a:t>
            </a:r>
          </a:p>
        </p:txBody>
      </p:sp>
      <p:sp>
        <p:nvSpPr>
          <p:cNvPr id="4" name="Subtítulo 3">
            <a:extLst>
              <a:ext uri="{FF2B5EF4-FFF2-40B4-BE49-F238E27FC236}">
                <a16:creationId xmlns:a16="http://schemas.microsoft.com/office/drawing/2014/main" id="{4772945D-CA91-4CFE-8EB7-941C7618C994}"/>
              </a:ext>
            </a:extLst>
          </p:cNvPr>
          <p:cNvSpPr>
            <a:spLocks noGrp="1"/>
          </p:cNvSpPr>
          <p:nvPr>
            <p:ph type="subTitle" idx="1"/>
          </p:nvPr>
        </p:nvSpPr>
        <p:spPr>
          <a:xfrm>
            <a:off x="0" y="1582117"/>
            <a:ext cx="9631680" cy="1268607"/>
          </a:xfrm>
        </p:spPr>
        <p:txBody>
          <a:bodyPr rtlCol="0"/>
          <a:lstStyle/>
          <a:p>
            <a:pPr algn="ctr"/>
            <a:r>
              <a:rPr lang="es-ES" dirty="0"/>
              <a:t>Escogemos una historia de usuario tamaño pequeño, una que todo el mundo entiende, para emplearla como referencia. Esta sería la definición de 3 puntos de la historia en nuestro equipo. Con nuestro pivote vamos a empezar a comparar las HU/HA y vamos a darles un puntaje dependiendo de su complejidad. </a:t>
            </a:r>
            <a:endParaRPr lang="es-CO" dirty="0"/>
          </a:p>
        </p:txBody>
      </p:sp>
      <p:sp>
        <p:nvSpPr>
          <p:cNvPr id="6" name="CuadroTexto 5">
            <a:extLst>
              <a:ext uri="{FF2B5EF4-FFF2-40B4-BE49-F238E27FC236}">
                <a16:creationId xmlns:a16="http://schemas.microsoft.com/office/drawing/2014/main" id="{02305960-471F-4D96-9AB4-C7B5E5906157}"/>
              </a:ext>
            </a:extLst>
          </p:cNvPr>
          <p:cNvSpPr txBox="1"/>
          <p:nvPr/>
        </p:nvSpPr>
        <p:spPr>
          <a:xfrm>
            <a:off x="1381125" y="3136612"/>
            <a:ext cx="9429750" cy="584775"/>
          </a:xfrm>
          <a:prstGeom prst="rect">
            <a:avLst/>
          </a:prstGeom>
          <a:noFill/>
        </p:spPr>
        <p:txBody>
          <a:bodyPr wrap="square" rtlCol="0">
            <a:spAutoFit/>
          </a:bodyPr>
          <a:lstStyle/>
          <a:p>
            <a:pPr algn="ctr"/>
            <a:r>
              <a:rPr lang="es-ES" sz="3200" b="1" dirty="0"/>
              <a:t>PIVOTE PORTAL KOMBAT</a:t>
            </a:r>
            <a:endParaRPr lang="es-419" sz="3200" b="1" dirty="0"/>
          </a:p>
        </p:txBody>
      </p:sp>
      <p:sp>
        <p:nvSpPr>
          <p:cNvPr id="7" name="CuadroTexto 6">
            <a:extLst>
              <a:ext uri="{FF2B5EF4-FFF2-40B4-BE49-F238E27FC236}">
                <a16:creationId xmlns:a16="http://schemas.microsoft.com/office/drawing/2014/main" id="{0116A8DD-D724-463F-9095-3A25BE861A9A}"/>
              </a:ext>
            </a:extLst>
          </p:cNvPr>
          <p:cNvSpPr txBox="1"/>
          <p:nvPr/>
        </p:nvSpPr>
        <p:spPr>
          <a:xfrm>
            <a:off x="745905" y="4007275"/>
            <a:ext cx="3656966" cy="1754326"/>
          </a:xfrm>
          <a:prstGeom prst="rect">
            <a:avLst/>
          </a:prstGeom>
          <a:noFill/>
        </p:spPr>
        <p:txBody>
          <a:bodyPr wrap="square" rtlCol="0">
            <a:spAutoFit/>
          </a:bodyPr>
          <a:lstStyle/>
          <a:p>
            <a:r>
              <a:rPr lang="es-ES" b="1" dirty="0"/>
              <a:t>Back.</a:t>
            </a:r>
          </a:p>
          <a:p>
            <a:pPr marL="285750" indent="-285750">
              <a:buFont typeface="Arial" panose="020B0604020202020204" pitchFamily="34" charset="0"/>
              <a:buChar char="•"/>
            </a:pPr>
            <a:r>
              <a:rPr lang="es-ES" dirty="0"/>
              <a:t>Consumo de una API.</a:t>
            </a:r>
          </a:p>
          <a:p>
            <a:pPr marL="285750" indent="-285750">
              <a:buFont typeface="Arial" panose="020B0604020202020204" pitchFamily="34" charset="0"/>
              <a:buChar char="•"/>
            </a:pPr>
            <a:r>
              <a:rPr lang="es-ES" dirty="0"/>
              <a:t>Construcción de un API.</a:t>
            </a:r>
          </a:p>
          <a:p>
            <a:pPr marL="285750" indent="-285750">
              <a:buFont typeface="Arial" panose="020B0604020202020204" pitchFamily="34" charset="0"/>
              <a:buChar char="•"/>
            </a:pPr>
            <a:r>
              <a:rPr lang="es-ES" dirty="0"/>
              <a:t>Cambiar un </a:t>
            </a:r>
            <a:r>
              <a:rPr lang="es-ES" dirty="0" err="1"/>
              <a:t>end</a:t>
            </a:r>
            <a:r>
              <a:rPr lang="es-ES" dirty="0"/>
              <a:t> </a:t>
            </a:r>
            <a:r>
              <a:rPr lang="es-ES" dirty="0" err="1"/>
              <a:t>point</a:t>
            </a:r>
            <a:r>
              <a:rPr lang="es-ES" dirty="0"/>
              <a:t>.</a:t>
            </a:r>
          </a:p>
          <a:p>
            <a:pPr marL="285750" indent="-285750">
              <a:buFont typeface="Arial" panose="020B0604020202020204" pitchFamily="34" charset="0"/>
              <a:buChar char="•"/>
            </a:pPr>
            <a:r>
              <a:rPr lang="es-ES" dirty="0"/>
              <a:t>Pruebas de SOAP UI y </a:t>
            </a:r>
            <a:r>
              <a:rPr lang="es-ES" dirty="0" err="1"/>
              <a:t>Jmeter</a:t>
            </a:r>
            <a:endParaRPr lang="es-ES" dirty="0"/>
          </a:p>
          <a:p>
            <a:pPr marL="285750" indent="-285750">
              <a:buFont typeface="Arial" panose="020B0604020202020204" pitchFamily="34" charset="0"/>
              <a:buChar char="•"/>
            </a:pPr>
            <a:endParaRPr lang="es-ES" dirty="0"/>
          </a:p>
        </p:txBody>
      </p:sp>
      <p:sp>
        <p:nvSpPr>
          <p:cNvPr id="9" name="CuadroTexto 8">
            <a:extLst>
              <a:ext uri="{FF2B5EF4-FFF2-40B4-BE49-F238E27FC236}">
                <a16:creationId xmlns:a16="http://schemas.microsoft.com/office/drawing/2014/main" id="{52319494-7C0F-42F9-B4ED-EA001EC61402}"/>
              </a:ext>
            </a:extLst>
          </p:cNvPr>
          <p:cNvSpPr txBox="1"/>
          <p:nvPr/>
        </p:nvSpPr>
        <p:spPr>
          <a:xfrm>
            <a:off x="5357765" y="4007275"/>
            <a:ext cx="6191810" cy="2031325"/>
          </a:xfrm>
          <a:prstGeom prst="rect">
            <a:avLst/>
          </a:prstGeom>
          <a:noFill/>
        </p:spPr>
        <p:txBody>
          <a:bodyPr wrap="square" rtlCol="0">
            <a:spAutoFit/>
          </a:bodyPr>
          <a:lstStyle/>
          <a:p>
            <a:r>
              <a:rPr lang="es-ES" b="1" dirty="0"/>
              <a:t>Front.</a:t>
            </a:r>
          </a:p>
          <a:p>
            <a:pPr marL="285750" indent="-285750">
              <a:buFont typeface="Arial" panose="020B0604020202020204" pitchFamily="34" charset="0"/>
              <a:buChar char="•"/>
            </a:pPr>
            <a:r>
              <a:rPr lang="es-ES" dirty="0"/>
              <a:t>Construcción de un banner con un titulo, un texto y una imagen, con maquetación e implementación en el portal.</a:t>
            </a:r>
          </a:p>
          <a:p>
            <a:pPr marL="285750" indent="-285750">
              <a:buFont typeface="Arial" panose="020B0604020202020204" pitchFamily="34" charset="0"/>
              <a:buChar char="•"/>
            </a:pPr>
            <a:r>
              <a:rPr lang="es-ES" dirty="0"/>
              <a:t>Pruebas unitarias.</a:t>
            </a:r>
          </a:p>
          <a:p>
            <a:pPr marL="285750" indent="-285750">
              <a:buFont typeface="Arial" panose="020B0604020202020204" pitchFamily="34" charset="0"/>
              <a:buChar char="•"/>
            </a:pPr>
            <a:r>
              <a:rPr lang="es-419" dirty="0"/>
              <a:t>Cambio de contenido de una pagina completa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1455234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D355C61F-C8F1-4977-8E1F-F16C0D9EA88C}"/>
              </a:ext>
            </a:extLst>
          </p:cNvPr>
          <p:cNvSpPr>
            <a:spLocks noGrp="1"/>
          </p:cNvSpPr>
          <p:nvPr>
            <p:ph sz="half" idx="1"/>
          </p:nvPr>
        </p:nvSpPr>
        <p:spPr>
          <a:xfrm>
            <a:off x="432000" y="627017"/>
            <a:ext cx="5472000" cy="5041095"/>
          </a:xfrm>
        </p:spPr>
        <p:txBody>
          <a:bodyPr rtlCol="0"/>
          <a:lstStyle/>
          <a:p>
            <a:pPr marL="0" indent="0" rtl="0">
              <a:buNone/>
            </a:pPr>
            <a:r>
              <a:rPr lang="es-ES" sz="2400" b="1" dirty="0"/>
              <a:t>¿QUÉ ES LA ESTIMACIÓN AGIL? </a:t>
            </a:r>
          </a:p>
          <a:p>
            <a:pPr marL="0" indent="0">
              <a:buNone/>
            </a:pPr>
            <a:r>
              <a:rPr lang="es-ES" sz="2400" dirty="0"/>
              <a:t>Es la capacidad que tiene el equipo de estimar o darle valor, periódicamente al trabajo a realizar, la cual se va perfeccionando en cada ciclo </a:t>
            </a:r>
          </a:p>
          <a:p>
            <a:pPr marL="0" indent="0" rtl="0">
              <a:buNone/>
            </a:pPr>
            <a:endParaRPr lang="es-ES" sz="2400" dirty="0"/>
          </a:p>
          <a:p>
            <a:pPr marL="0" indent="0">
              <a:buNone/>
            </a:pPr>
            <a:r>
              <a:rPr lang="es-ES" sz="2400" b="1" dirty="0"/>
              <a:t>¿QUÉ ES LA INCERTIDUMBRE?</a:t>
            </a:r>
          </a:p>
          <a:p>
            <a:pPr marL="0" indent="0">
              <a:buNone/>
            </a:pPr>
            <a:r>
              <a:rPr lang="es-ES" sz="2400" dirty="0"/>
              <a:t>Se denomina incertidumbre a la situación de desconocimiento que se tiene acerca de lo que sucederá en el futuro.</a:t>
            </a:r>
          </a:p>
          <a:p>
            <a:pPr marL="0" indent="0" rtl="0">
              <a:buNone/>
            </a:pPr>
            <a:endParaRPr lang="es-ES" dirty="0"/>
          </a:p>
          <a:p>
            <a:pPr marL="0" indent="0" rtl="0">
              <a:buNone/>
            </a:pPr>
            <a:endParaRPr lang="es-ES" dirty="0"/>
          </a:p>
          <a:p>
            <a:pPr marL="0" indent="0" rtl="0">
              <a:buNone/>
            </a:pPr>
            <a:endParaRPr lang="es-ES" dirty="0"/>
          </a:p>
        </p:txBody>
      </p:sp>
      <p:pic>
        <p:nvPicPr>
          <p:cNvPr id="9" name="Marcador de posición de imagen 8" descr="Una mano tocando un teléfono móvil">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20" name="Rectángulo 19" descr="Bloque de énfasis">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es-ES"/>
          </a:p>
        </p:txBody>
      </p:sp>
      <p:sp>
        <p:nvSpPr>
          <p:cNvPr id="2" name="Título 1">
            <a:extLst>
              <a:ext uri="{FF2B5EF4-FFF2-40B4-BE49-F238E27FC236}">
                <a16:creationId xmlns:a16="http://schemas.microsoft.com/office/drawing/2014/main" id="{3560F281-4FF6-4617-A809-AC9C15ECF18A}"/>
              </a:ext>
            </a:extLst>
          </p:cNvPr>
          <p:cNvSpPr>
            <a:spLocks noGrp="1"/>
          </p:cNvSpPr>
          <p:nvPr>
            <p:ph type="title"/>
          </p:nvPr>
        </p:nvSpPr>
        <p:spPr/>
        <p:txBody>
          <a:bodyPr rtlCol="0"/>
          <a:lstStyle/>
          <a:p>
            <a:pPr rtl="0"/>
            <a:r>
              <a:rPr lang="es-ES" sz="5200" dirty="0"/>
              <a:t>Estimación</a:t>
            </a:r>
          </a:p>
        </p:txBody>
      </p:sp>
      <p:sp>
        <p:nvSpPr>
          <p:cNvPr id="3" name="Marcador de texto 2">
            <a:extLst>
              <a:ext uri="{FF2B5EF4-FFF2-40B4-BE49-F238E27FC236}">
                <a16:creationId xmlns:a16="http://schemas.microsoft.com/office/drawing/2014/main" id="{611DC577-0A95-47D0-95D9-5F8DA763D46B}"/>
              </a:ext>
            </a:extLst>
          </p:cNvPr>
          <p:cNvSpPr>
            <a:spLocks noGrp="1"/>
          </p:cNvSpPr>
          <p:nvPr>
            <p:ph type="body" sz="quarter" idx="32"/>
          </p:nvPr>
        </p:nvSpPr>
        <p:spPr/>
        <p:txBody>
          <a:bodyPr rtlCol="0"/>
          <a:lstStyle/>
          <a:p>
            <a:pPr rtl="0"/>
            <a:r>
              <a:rPr lang="es-ES" dirty="0"/>
              <a:t>¿Qué es?</a:t>
            </a:r>
          </a:p>
          <a:p>
            <a:pPr rtl="0"/>
            <a:r>
              <a:rPr lang="es-ES" dirty="0"/>
              <a:t>¿Qué es la incertidumbre?</a:t>
            </a:r>
          </a:p>
          <a:p>
            <a:pPr rtl="0"/>
            <a:endParaRPr lang="es-ES" dirty="0"/>
          </a:p>
        </p:txBody>
      </p:sp>
      <p:sp>
        <p:nvSpPr>
          <p:cNvPr id="6" name="Marcador de número de diapositiva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es-ES" smtClean="0"/>
              <a:pPr rtl="0"/>
              <a:t>2</a:t>
            </a:fld>
            <a:endParaRPr lang="es-ES"/>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14" name="Marcador de posición de imagen 13" descr="Una persona que escribe una nota a mano">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0" y="-1"/>
            <a:ext cx="6096000" cy="6371351"/>
          </a:xfrm>
        </p:spPr>
      </p:pic>
      <p:sp>
        <p:nvSpPr>
          <p:cNvPr id="20" name="Rectángulo 19" descr="Bloque de énfasis">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es-ES"/>
          </a:p>
        </p:txBody>
      </p:sp>
      <p:sp>
        <p:nvSpPr>
          <p:cNvPr id="2" name="Título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rtlCol="0"/>
          <a:lstStyle/>
          <a:p>
            <a:pPr algn="ctr" rtl="0"/>
            <a:r>
              <a:rPr lang="es-ES" sz="5200" dirty="0"/>
              <a:t>¿Que debemos evitar?</a:t>
            </a:r>
          </a:p>
        </p:txBody>
      </p:sp>
      <p:sp>
        <p:nvSpPr>
          <p:cNvPr id="3" name="Marcador de texto 2">
            <a:extLst>
              <a:ext uri="{FF2B5EF4-FFF2-40B4-BE49-F238E27FC236}">
                <a16:creationId xmlns:a16="http://schemas.microsoft.com/office/drawing/2014/main" id="{611DC577-0A95-47D0-95D9-5F8DA763D46B}"/>
              </a:ext>
            </a:extLst>
          </p:cNvPr>
          <p:cNvSpPr>
            <a:spLocks noGrp="1"/>
          </p:cNvSpPr>
          <p:nvPr>
            <p:ph type="body" sz="quarter" idx="32"/>
          </p:nvPr>
        </p:nvSpPr>
        <p:spPr/>
        <p:txBody>
          <a:bodyPr rtlCol="0"/>
          <a:lstStyle/>
          <a:p>
            <a:pPr algn="ctr" rtl="0"/>
            <a:r>
              <a:rPr lang="es-ES" dirty="0"/>
              <a:t>Durante la Estimación..</a:t>
            </a:r>
          </a:p>
        </p:txBody>
      </p:sp>
      <p:sp>
        <p:nvSpPr>
          <p:cNvPr id="4" name="Marcador de contenido 3">
            <a:extLst>
              <a:ext uri="{FF2B5EF4-FFF2-40B4-BE49-F238E27FC236}">
                <a16:creationId xmlns:a16="http://schemas.microsoft.com/office/drawing/2014/main" id="{D355C61F-C8F1-4977-8E1F-F16C0D9EA88C}"/>
              </a:ext>
            </a:extLst>
          </p:cNvPr>
          <p:cNvSpPr>
            <a:spLocks noGrp="1"/>
          </p:cNvSpPr>
          <p:nvPr>
            <p:ph sz="half" idx="1"/>
          </p:nvPr>
        </p:nvSpPr>
        <p:spPr/>
        <p:txBody>
          <a:bodyPr rtlCol="0"/>
          <a:lstStyle/>
          <a:p>
            <a:pPr rtl="0"/>
            <a:r>
              <a:rPr lang="es-ES" sz="2000" dirty="0"/>
              <a:t>Considerar condiciones Ideales</a:t>
            </a:r>
          </a:p>
          <a:p>
            <a:pPr rtl="0"/>
            <a:r>
              <a:rPr lang="es-ES" sz="2000" dirty="0"/>
              <a:t>Dejarse llevar por el Optimismo</a:t>
            </a:r>
          </a:p>
          <a:p>
            <a:pPr rtl="0"/>
            <a:r>
              <a:rPr lang="es-ES" sz="2000" dirty="0"/>
              <a:t>Ser demasiado permeables con las presiones externas, para admitir mayor capacidad</a:t>
            </a:r>
          </a:p>
          <a:p>
            <a:pPr rtl="0"/>
            <a:r>
              <a:rPr lang="es-ES" sz="2000" dirty="0"/>
              <a:t>Desconocer el requerimiento</a:t>
            </a:r>
          </a:p>
          <a:p>
            <a:pPr rtl="0"/>
            <a:r>
              <a:rPr lang="es-ES" sz="2000" dirty="0"/>
              <a:t>Exceso de ambición</a:t>
            </a:r>
          </a:p>
        </p:txBody>
      </p:sp>
      <p:sp>
        <p:nvSpPr>
          <p:cNvPr id="6" name="Marcador de número de diapositiva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es-ES" smtClean="0"/>
              <a:pPr rtl="0"/>
              <a:t>3</a:t>
            </a:fld>
            <a:endParaRPr lang="es-ES"/>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rtlCol="0"/>
          <a:lstStyle/>
          <a:p>
            <a:pPr rtl="0"/>
            <a:fld id="{19B51A1E-902D-48AF-9020-955120F399B6}" type="slidenum">
              <a:rPr lang="es-ES" smtClean="0"/>
              <a:pPr rtl="0"/>
              <a:t>4</a:t>
            </a:fld>
            <a:endParaRPr lang="es-ES"/>
          </a:p>
        </p:txBody>
      </p:sp>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rtlCol="0"/>
          <a:lstStyle/>
          <a:p>
            <a:pPr rtl="0"/>
            <a:r>
              <a:rPr lang="es"/>
              <a:t>Large image</a:t>
            </a:r>
          </a:p>
        </p:txBody>
      </p:sp>
      <p:pic>
        <p:nvPicPr>
          <p:cNvPr id="7" name="Picture 2" descr="Resultado de imagen para sudan rinoceronte blanco">
            <a:extLst>
              <a:ext uri="{FF2B5EF4-FFF2-40B4-BE49-F238E27FC236}">
                <a16:creationId xmlns:a16="http://schemas.microsoft.com/office/drawing/2014/main" id="{66BC62FF-4451-44AC-BA3A-D50BA3ED07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439" y="1475380"/>
            <a:ext cx="3168352" cy="31683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esultado de imagen para sudan rinoceronte blanco">
            <a:extLst>
              <a:ext uri="{FF2B5EF4-FFF2-40B4-BE49-F238E27FC236}">
                <a16:creationId xmlns:a16="http://schemas.microsoft.com/office/drawing/2014/main" id="{CEA03083-B006-44F1-B0EA-B0C1A1760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2160" y="1475380"/>
            <a:ext cx="4886257" cy="3168352"/>
          </a:xfrm>
          <a:prstGeom prst="rect">
            <a:avLst/>
          </a:prstGeom>
          <a:noFill/>
          <a:extLst>
            <a:ext uri="{909E8E84-426E-40DD-AFC4-6F175D3DCCD1}">
              <a14:hiddenFill xmlns:a14="http://schemas.microsoft.com/office/drawing/2010/main">
                <a:solidFill>
                  <a:srgbClr val="FFFFFF"/>
                </a:solidFill>
              </a14:hiddenFill>
            </a:ext>
          </a:extLst>
        </p:spPr>
      </p:pic>
      <p:sp>
        <p:nvSpPr>
          <p:cNvPr id="13" name="Título 1">
            <a:extLst>
              <a:ext uri="{FF2B5EF4-FFF2-40B4-BE49-F238E27FC236}">
                <a16:creationId xmlns:a16="http://schemas.microsoft.com/office/drawing/2014/main" id="{514BC4EB-D2DB-479F-A7F8-B92A7F3908D3}"/>
              </a:ext>
            </a:extLst>
          </p:cNvPr>
          <p:cNvSpPr txBox="1">
            <a:spLocks/>
          </p:cNvSpPr>
          <p:nvPr/>
        </p:nvSpPr>
        <p:spPr>
          <a:xfrm>
            <a:off x="624360" y="0"/>
            <a:ext cx="10515600" cy="1325563"/>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algn="ctr"/>
            <a:r>
              <a:rPr lang="es-CO" dirty="0"/>
              <a:t>¿Cuanto pesa y mide Sudán?</a:t>
            </a:r>
          </a:p>
        </p:txBody>
      </p:sp>
      <p:sp>
        <p:nvSpPr>
          <p:cNvPr id="14" name="Marcador de contenido 2">
            <a:extLst>
              <a:ext uri="{FF2B5EF4-FFF2-40B4-BE49-F238E27FC236}">
                <a16:creationId xmlns:a16="http://schemas.microsoft.com/office/drawing/2014/main" id="{BFA0F5FD-4CFD-479B-A3C9-08A80FA8113C}"/>
              </a:ext>
            </a:extLst>
          </p:cNvPr>
          <p:cNvSpPr txBox="1">
            <a:spLocks/>
          </p:cNvSpPr>
          <p:nvPr/>
        </p:nvSpPr>
        <p:spPr>
          <a:xfrm>
            <a:off x="433252" y="5001236"/>
            <a:ext cx="11458574" cy="805732"/>
          </a:xfrm>
          <a:prstGeom prst="rect">
            <a:avLst/>
          </a:prstGeom>
          <a:solidFill>
            <a:schemeClr val="tx1"/>
          </a:solidFill>
        </p:spPr>
        <p:txBody>
          <a:bodyPr vert="horz" lIns="180000" tIns="180000" rIns="180000" bIns="180000" rtlCol="0" anchor="ctr">
            <a:normAutofit fontScale="92500" lnSpcReduction="10000"/>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b="1"/>
              <a:t>Sudán</a:t>
            </a:r>
            <a:r>
              <a:rPr lang="es-ES"/>
              <a:t> (Sudán del Sur, 1 de enero de 1973-19 de marzo de 2018)</a:t>
            </a:r>
            <a:r>
              <a:rPr lang="es-ES" baseline="30000"/>
              <a:t> </a:t>
            </a:r>
            <a:r>
              <a:rPr lang="es-ES"/>
              <a:t>fue un rinoceronte blanco del norte, el último macho de su subespecie en el mundo.</a:t>
            </a:r>
            <a:endParaRPr lang="es-CO" dirty="0"/>
          </a:p>
        </p:txBody>
      </p:sp>
    </p:spTree>
    <p:extLst>
      <p:ext uri="{BB962C8B-B14F-4D97-AF65-F5344CB8AC3E}">
        <p14:creationId xmlns:p14="http://schemas.microsoft.com/office/powerpoint/2010/main" val="66521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circle(in)">
                                      <p:cBhvr>
                                        <p:cTn id="7" dur="2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posición de imagen 10" descr="Escritorio con un ordenador, un teléfono, libro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ítulo 2">
            <a:extLst>
              <a:ext uri="{FF2B5EF4-FFF2-40B4-BE49-F238E27FC236}">
                <a16:creationId xmlns:a16="http://schemas.microsoft.com/office/drawing/2014/main" id="{200B3D2B-613A-41BE-987D-E6A1324B456D}"/>
              </a:ext>
            </a:extLst>
          </p:cNvPr>
          <p:cNvSpPr>
            <a:spLocks noGrp="1"/>
          </p:cNvSpPr>
          <p:nvPr>
            <p:ph type="ctrTitle"/>
          </p:nvPr>
        </p:nvSpPr>
        <p:spPr/>
        <p:txBody>
          <a:bodyPr rtlCol="0"/>
          <a:lstStyle/>
          <a:p>
            <a:pPr rtl="0"/>
            <a:r>
              <a:rPr lang="es-ES" sz="5200" dirty="0"/>
              <a:t>Estimación por puntos de historia</a:t>
            </a:r>
          </a:p>
        </p:txBody>
      </p:sp>
      <p:sp>
        <p:nvSpPr>
          <p:cNvPr id="14" name="Marcador de texto 13">
            <a:extLst>
              <a:ext uri="{FF2B5EF4-FFF2-40B4-BE49-F238E27FC236}">
                <a16:creationId xmlns:a16="http://schemas.microsoft.com/office/drawing/2014/main" id="{F278402B-CA7D-4F5B-B3FA-ED74AB3CFB6C}"/>
              </a:ext>
            </a:extLst>
          </p:cNvPr>
          <p:cNvSpPr>
            <a:spLocks noGrp="1"/>
          </p:cNvSpPr>
          <p:nvPr>
            <p:ph type="body" sz="quarter" idx="13"/>
          </p:nvPr>
        </p:nvSpPr>
        <p:spPr/>
        <p:txBody>
          <a:bodyPr rtlCol="0"/>
          <a:lstStyle/>
          <a:p>
            <a:pPr rtl="0"/>
            <a:r>
              <a:rPr lang="es-ES" dirty="0"/>
              <a:t>Definición… </a:t>
            </a:r>
          </a:p>
        </p:txBody>
      </p:sp>
      <p:sp>
        <p:nvSpPr>
          <p:cNvPr id="5" name="Marcador de número de diapositiva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rtlCol="0"/>
          <a:lstStyle/>
          <a:p>
            <a:pPr rtl="0"/>
            <a:fld id="{19B51A1E-902D-48AF-9020-955120F399B6}" type="slidenum">
              <a:rPr lang="es-ES" smtClean="0"/>
              <a:pPr rtl="0"/>
              <a:t>5</a:t>
            </a:fld>
            <a:endParaRPr lang="es-ES"/>
          </a:p>
        </p:txBody>
      </p:sp>
    </p:spTree>
    <p:extLst>
      <p:ext uri="{BB962C8B-B14F-4D97-AF65-F5344CB8AC3E}">
        <p14:creationId xmlns:p14="http://schemas.microsoft.com/office/powerpoint/2010/main" val="409167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rtlCol="0"/>
          <a:lstStyle/>
          <a:p>
            <a:pPr rtl="0"/>
            <a:fld id="{19B51A1E-902D-48AF-9020-955120F399B6}" type="slidenum">
              <a:rPr lang="es-ES" smtClean="0"/>
              <a:pPr rtl="0"/>
              <a:t>6</a:t>
            </a:fld>
            <a:endParaRPr lang="es-ES"/>
          </a:p>
        </p:txBody>
      </p:sp>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rtlCol="0"/>
          <a:lstStyle/>
          <a:p>
            <a:pPr rtl="0"/>
            <a:r>
              <a:rPr lang="es"/>
              <a:t>Large image</a:t>
            </a:r>
          </a:p>
        </p:txBody>
      </p:sp>
      <p:sp>
        <p:nvSpPr>
          <p:cNvPr id="13" name="Título 1">
            <a:extLst>
              <a:ext uri="{FF2B5EF4-FFF2-40B4-BE49-F238E27FC236}">
                <a16:creationId xmlns:a16="http://schemas.microsoft.com/office/drawing/2014/main" id="{514BC4EB-D2DB-479F-A7F8-B92A7F3908D3}"/>
              </a:ext>
            </a:extLst>
          </p:cNvPr>
          <p:cNvSpPr txBox="1">
            <a:spLocks/>
          </p:cNvSpPr>
          <p:nvPr/>
        </p:nvSpPr>
        <p:spPr>
          <a:xfrm>
            <a:off x="684138" y="-52251"/>
            <a:ext cx="10515600" cy="1325563"/>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algn="ctr"/>
            <a:r>
              <a:rPr lang="es-CO" sz="4400" dirty="0"/>
              <a:t>¿Qué son los puntos de Historia?</a:t>
            </a:r>
          </a:p>
        </p:txBody>
      </p:sp>
      <p:pic>
        <p:nvPicPr>
          <p:cNvPr id="7" name="Picture 2">
            <a:extLst>
              <a:ext uri="{FF2B5EF4-FFF2-40B4-BE49-F238E27FC236}">
                <a16:creationId xmlns:a16="http://schemas.microsoft.com/office/drawing/2014/main" id="{CF4B69E1-0FED-4B8F-BEE8-CB5A62F984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4135" y="2502238"/>
            <a:ext cx="7510573" cy="316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ángulo 1"/>
          <p:cNvSpPr/>
          <p:nvPr/>
        </p:nvSpPr>
        <p:spPr>
          <a:xfrm>
            <a:off x="180975" y="961840"/>
            <a:ext cx="11830050" cy="1200329"/>
          </a:xfrm>
          <a:prstGeom prst="rect">
            <a:avLst/>
          </a:prstGeom>
        </p:spPr>
        <p:txBody>
          <a:bodyPr wrap="square">
            <a:spAutoFit/>
          </a:bodyPr>
          <a:lstStyle/>
          <a:p>
            <a:pPr algn="ctr"/>
            <a:r>
              <a:rPr lang="es-ES" sz="2400" dirty="0"/>
              <a:t>Los Puntos Historia es un número que indica la complejidad relativa de un ítem, típicamente, una Historia de Usuario, frente a otra. Se utilizan para establecer el “tamaño” de una historia de usuario en función de complejidad</a:t>
            </a:r>
            <a:r>
              <a:rPr lang="es-CO" sz="2400" dirty="0"/>
              <a:t> y del esfuerzo que requiere</a:t>
            </a:r>
          </a:p>
        </p:txBody>
      </p:sp>
    </p:spTree>
    <p:extLst>
      <p:ext uri="{BB962C8B-B14F-4D97-AF65-F5344CB8AC3E}">
        <p14:creationId xmlns:p14="http://schemas.microsoft.com/office/powerpoint/2010/main" val="3439016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00B3D2B-613A-41BE-987D-E6A1324B456D}"/>
              </a:ext>
            </a:extLst>
          </p:cNvPr>
          <p:cNvSpPr>
            <a:spLocks noGrp="1"/>
          </p:cNvSpPr>
          <p:nvPr>
            <p:ph type="title"/>
          </p:nvPr>
        </p:nvSpPr>
        <p:spPr>
          <a:xfrm>
            <a:off x="-1700" y="1084216"/>
            <a:ext cx="6469040" cy="3030409"/>
          </a:xfrm>
        </p:spPr>
        <p:txBody>
          <a:bodyPr rtlCol="0"/>
          <a:lstStyle/>
          <a:p>
            <a:pPr algn="ctr"/>
            <a:r>
              <a:rPr lang="es-CO" sz="5400" dirty="0"/>
              <a:t>Sucesión de Fibonacci</a:t>
            </a:r>
            <a:br>
              <a:rPr lang="es-CO" sz="5400" dirty="0"/>
            </a:br>
            <a:br>
              <a:rPr lang="es-CO" sz="5400" dirty="0"/>
            </a:br>
            <a:r>
              <a:rPr lang="es-CO" sz="4800" dirty="0"/>
              <a:t>0, 1, 1, 2, 3, 5, 8, 13, 21 … </a:t>
            </a:r>
            <a:br>
              <a:rPr lang="es-CO" sz="5400" dirty="0"/>
            </a:br>
            <a:endParaRPr lang="es-ES" sz="5200" dirty="0"/>
          </a:p>
        </p:txBody>
      </p:sp>
      <p:sp>
        <p:nvSpPr>
          <p:cNvPr id="10" name="Marcador de texto 9">
            <a:extLst>
              <a:ext uri="{FF2B5EF4-FFF2-40B4-BE49-F238E27FC236}">
                <a16:creationId xmlns:a16="http://schemas.microsoft.com/office/drawing/2014/main" id="{2972F17A-D965-40B9-8ABB-C634072DBCC0}"/>
              </a:ext>
            </a:extLst>
          </p:cNvPr>
          <p:cNvSpPr>
            <a:spLocks noGrp="1"/>
          </p:cNvSpPr>
          <p:nvPr>
            <p:ph type="body" sz="quarter" idx="13"/>
          </p:nvPr>
        </p:nvSpPr>
        <p:spPr>
          <a:xfrm>
            <a:off x="0" y="4110760"/>
            <a:ext cx="6467340" cy="1100565"/>
          </a:xfrm>
        </p:spPr>
        <p:txBody>
          <a:bodyPr rtlCol="0"/>
          <a:lstStyle/>
          <a:p>
            <a:pPr algn="ctr"/>
            <a:r>
              <a:rPr lang="es-ES" dirty="0">
                <a:latin typeface="Arial" pitchFamily="34" charset="0"/>
                <a:cs typeface="Arial" pitchFamily="34" charset="0"/>
              </a:rPr>
              <a:t>Fibonacci fue un matemático italiano del siglo XIII, el primero en describir esta sucesión matemática.</a:t>
            </a:r>
            <a:endParaRPr lang="es-ES" dirty="0"/>
          </a:p>
        </p:txBody>
      </p:sp>
      <p:sp>
        <p:nvSpPr>
          <p:cNvPr id="5" name="Marcador de número de diapositiva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rtlCol="0"/>
          <a:lstStyle/>
          <a:p>
            <a:pPr rtl="0"/>
            <a:fld id="{19B51A1E-902D-48AF-9020-955120F399B6}" type="slidenum">
              <a:rPr lang="es-ES" smtClean="0"/>
              <a:pPr rtl="0"/>
              <a:t>7</a:t>
            </a:fld>
            <a:endParaRPr lang="es-ES"/>
          </a:p>
        </p:txBody>
      </p:sp>
      <p:pic>
        <p:nvPicPr>
          <p:cNvPr id="9" name="Picture 2">
            <a:extLst>
              <a:ext uri="{FF2B5EF4-FFF2-40B4-BE49-F238E27FC236}">
                <a16:creationId xmlns:a16="http://schemas.microsoft.com/office/drawing/2014/main" id="{F645984B-83A6-4CB2-8701-20E2FCD0A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340" y="0"/>
            <a:ext cx="572466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69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rtlCol="0"/>
          <a:lstStyle/>
          <a:p>
            <a:pPr rtl="0"/>
            <a:fld id="{19B51A1E-902D-48AF-9020-955120F399B6}" type="slidenum">
              <a:rPr lang="es-ES" smtClean="0"/>
              <a:pPr rtl="0"/>
              <a:t>8</a:t>
            </a:fld>
            <a:endParaRPr lang="es-ES"/>
          </a:p>
        </p:txBody>
      </p:sp>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rtlCol="0"/>
          <a:lstStyle/>
          <a:p>
            <a:pPr rtl="0"/>
            <a:r>
              <a:rPr lang="es"/>
              <a:t>Large image</a:t>
            </a:r>
          </a:p>
        </p:txBody>
      </p:sp>
      <p:sp>
        <p:nvSpPr>
          <p:cNvPr id="13" name="Título 1">
            <a:extLst>
              <a:ext uri="{FF2B5EF4-FFF2-40B4-BE49-F238E27FC236}">
                <a16:creationId xmlns:a16="http://schemas.microsoft.com/office/drawing/2014/main" id="{514BC4EB-D2DB-479F-A7F8-B92A7F3908D3}"/>
              </a:ext>
            </a:extLst>
          </p:cNvPr>
          <p:cNvSpPr txBox="1">
            <a:spLocks/>
          </p:cNvSpPr>
          <p:nvPr/>
        </p:nvSpPr>
        <p:spPr>
          <a:xfrm>
            <a:off x="-1092410" y="91440"/>
            <a:ext cx="10515600" cy="1325563"/>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algn="ctr"/>
            <a:r>
              <a:rPr lang="es-CO" dirty="0"/>
              <a:t>Píntalo</a:t>
            </a:r>
          </a:p>
        </p:txBody>
      </p:sp>
      <p:sp>
        <p:nvSpPr>
          <p:cNvPr id="14" name="Marcador de contenido 2">
            <a:extLst>
              <a:ext uri="{FF2B5EF4-FFF2-40B4-BE49-F238E27FC236}">
                <a16:creationId xmlns:a16="http://schemas.microsoft.com/office/drawing/2014/main" id="{BFA0F5FD-4CFD-479B-A3C9-08A80FA8113C}"/>
              </a:ext>
            </a:extLst>
          </p:cNvPr>
          <p:cNvSpPr txBox="1">
            <a:spLocks/>
          </p:cNvSpPr>
          <p:nvPr/>
        </p:nvSpPr>
        <p:spPr>
          <a:xfrm>
            <a:off x="6818812" y="3122809"/>
            <a:ext cx="4067174" cy="805732"/>
          </a:xfrm>
          <a:prstGeom prst="rect">
            <a:avLst/>
          </a:prstGeom>
          <a:solidFill>
            <a:schemeClr val="tx1"/>
          </a:solidFill>
        </p:spPr>
        <p:txBody>
          <a:bodyPr vert="horz" lIns="180000" tIns="180000" rIns="180000" bIns="18000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CO" b="1" dirty="0"/>
              <a:t>Imagen #1</a:t>
            </a:r>
          </a:p>
        </p:txBody>
      </p:sp>
      <p:pic>
        <p:nvPicPr>
          <p:cNvPr id="8" name="Picture 3">
            <a:extLst>
              <a:ext uri="{FF2B5EF4-FFF2-40B4-BE49-F238E27FC236}">
                <a16:creationId xmlns:a16="http://schemas.microsoft.com/office/drawing/2014/main" id="{3210384F-1EBD-4428-8AC0-E59E8F75D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621" y="1244382"/>
            <a:ext cx="3433539" cy="4562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384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circle(in)">
                                      <p:cBhvr>
                                        <p:cTn id="7" dur="2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rtlCol="0"/>
          <a:lstStyle/>
          <a:p>
            <a:pPr rtl="0"/>
            <a:fld id="{19B51A1E-902D-48AF-9020-955120F399B6}" type="slidenum">
              <a:rPr lang="es-ES" smtClean="0"/>
              <a:pPr rtl="0"/>
              <a:t>9</a:t>
            </a:fld>
            <a:endParaRPr lang="es-ES"/>
          </a:p>
        </p:txBody>
      </p:sp>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rtlCol="0"/>
          <a:lstStyle/>
          <a:p>
            <a:pPr rtl="0"/>
            <a:r>
              <a:rPr lang="es"/>
              <a:t>Large image</a:t>
            </a:r>
          </a:p>
        </p:txBody>
      </p:sp>
      <p:sp>
        <p:nvSpPr>
          <p:cNvPr id="13" name="Título 1">
            <a:extLst>
              <a:ext uri="{FF2B5EF4-FFF2-40B4-BE49-F238E27FC236}">
                <a16:creationId xmlns:a16="http://schemas.microsoft.com/office/drawing/2014/main" id="{514BC4EB-D2DB-479F-A7F8-B92A7F3908D3}"/>
              </a:ext>
            </a:extLst>
          </p:cNvPr>
          <p:cNvSpPr txBox="1">
            <a:spLocks/>
          </p:cNvSpPr>
          <p:nvPr/>
        </p:nvSpPr>
        <p:spPr>
          <a:xfrm>
            <a:off x="684138" y="-52251"/>
            <a:ext cx="10515600" cy="1325563"/>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algn="just"/>
            <a:r>
              <a:rPr lang="es-CO" dirty="0"/>
              <a:t>¿Cuantas veces tienes que pintarlo comparado con la imagen #1? </a:t>
            </a:r>
          </a:p>
        </p:txBody>
      </p:sp>
      <p:sp>
        <p:nvSpPr>
          <p:cNvPr id="14" name="Marcador de contenido 2">
            <a:extLst>
              <a:ext uri="{FF2B5EF4-FFF2-40B4-BE49-F238E27FC236}">
                <a16:creationId xmlns:a16="http://schemas.microsoft.com/office/drawing/2014/main" id="{BFA0F5FD-4CFD-479B-A3C9-08A80FA8113C}"/>
              </a:ext>
            </a:extLst>
          </p:cNvPr>
          <p:cNvSpPr txBox="1">
            <a:spLocks/>
          </p:cNvSpPr>
          <p:nvPr/>
        </p:nvSpPr>
        <p:spPr>
          <a:xfrm>
            <a:off x="6818812" y="3122809"/>
            <a:ext cx="4067174" cy="805732"/>
          </a:xfrm>
          <a:prstGeom prst="rect">
            <a:avLst/>
          </a:prstGeom>
          <a:solidFill>
            <a:schemeClr val="tx1"/>
          </a:solidFill>
        </p:spPr>
        <p:txBody>
          <a:bodyPr vert="horz" lIns="180000" tIns="180000" rIns="180000" bIns="18000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CO" b="1" dirty="0"/>
              <a:t>Imagen #2</a:t>
            </a:r>
          </a:p>
        </p:txBody>
      </p:sp>
      <p:pic>
        <p:nvPicPr>
          <p:cNvPr id="7" name="Picture 2">
            <a:extLst>
              <a:ext uri="{FF2B5EF4-FFF2-40B4-BE49-F238E27FC236}">
                <a16:creationId xmlns:a16="http://schemas.microsoft.com/office/drawing/2014/main" id="{9D89571E-DC53-4A39-926F-71EB41B00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86" y="1039354"/>
            <a:ext cx="5371823" cy="520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582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circle(in)">
                                      <p:cBhvr>
                                        <p:cTn id="7" dur="2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Tema de Offic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6750_TF16411250.potx" id="{EC119539-042E-42FB-99A7-818D6F707D97}" vid="{2C342CDD-8033-4EFC-A050-FD44D51CF9E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2218FC-8412-44B9-9E82-D51F1F531141}">
  <ds:schemaRefs>
    <ds:schemaRef ds:uri="http://purl.org/dc/elements/1.1/"/>
    <ds:schemaRef ds:uri="http://schemas.microsoft.com/sharepoint/v3"/>
    <ds:schemaRef ds:uri="http://schemas.microsoft.com/office/2006/documentManagement/types"/>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 ds:uri="fb0879af-3eba-417a-a55a-ffe6dcd6ca77"/>
    <ds:schemaRef ds:uri="6dc4bcd6-49db-4c07-9060-8acfc67cef9f"/>
    <ds:schemaRef ds:uri="http://purl.org/dc/dcmitype/"/>
    <ds:schemaRef ds:uri="http://purl.org/dc/terms/"/>
  </ds:schemaRefs>
</ds:datastoreItem>
</file>

<file path=customXml/itemProps2.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negocios atractiva</Template>
  <TotalTime>0</TotalTime>
  <Words>575</Words>
  <Application>Microsoft Office PowerPoint</Application>
  <PresentationFormat>Panorámica</PresentationFormat>
  <Paragraphs>79</Paragraphs>
  <Slides>12</Slides>
  <Notes>12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Candara</vt:lpstr>
      <vt:lpstr>Corbel</vt:lpstr>
      <vt:lpstr>Times New Roman</vt:lpstr>
      <vt:lpstr>Wingdings</vt:lpstr>
      <vt:lpstr>Tema de Office</vt:lpstr>
      <vt:lpstr>Taller de Estimación</vt:lpstr>
      <vt:lpstr>Estimación</vt:lpstr>
      <vt:lpstr>¿Que debemos evitar?</vt:lpstr>
      <vt:lpstr>Large image</vt:lpstr>
      <vt:lpstr>Estimación por puntos de historia</vt:lpstr>
      <vt:lpstr>Large image</vt:lpstr>
      <vt:lpstr>Sucesión de Fibonacci  0, 1, 1, 2, 3, 5, 8, 13, 21 …  </vt:lpstr>
      <vt:lpstr>Large image</vt:lpstr>
      <vt:lpstr>Large image</vt:lpstr>
      <vt:lpstr>Large image</vt:lpstr>
      <vt:lpstr>Ventajas de estimar con Puntos de Historia</vt:lpstr>
      <vt:lpstr>Ahora vamos a crear nuestro Pivote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2020-04-27T23:51:28Z</dcterms:created>
  <dcterms:modified xsi:type="dcterms:W3CDTF">2021-09-22T21:52:39Z</dcterms:modified>
</cp:coreProperties>
</file>