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268" r:id="rId3"/>
    <p:sldId id="2138104877" r:id="rId4"/>
    <p:sldId id="2138104875" r:id="rId5"/>
    <p:sldId id="2138104766" r:id="rId6"/>
    <p:sldId id="2138104876" r:id="rId7"/>
    <p:sldId id="335" r:id="rId8"/>
    <p:sldId id="2138104872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nnifer Marcela Tobon Yate" initials="YMTY" lastIdx="1" clrIdx="0">
    <p:extLst>
      <p:ext uri="{19B8F6BF-5375-455C-9EA6-DF929625EA0E}">
        <p15:presenceInfo xmlns:p15="http://schemas.microsoft.com/office/powerpoint/2012/main" userId="S::yentobon@bancolombia.com.co::c1a80d42-c349-4a19-9b03-e006ec6b03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D8D7-B60F-4FF6-B1D5-63983597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56930-7277-44DE-87B2-78B3D49B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C360D-8E7A-457E-96D6-12F1F4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88285-65F1-445D-BB1E-7F64D79D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8D3F2-2534-485D-8044-0FDB6281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4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AF49F-37F1-48B3-B630-C9DA5270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6222B-14F3-4952-88B4-000330503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1EB6A-9158-4049-A307-5809DA22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52194-8408-4262-94C4-76DA8C37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DC734-7062-4C96-B0E2-4FD48F24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3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5FC0B-AECE-4401-8EE0-8CB0405F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4E58A-1C84-47DE-A0F1-C2E8D369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F76B0-2AFA-4E35-B08C-8FB9C76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C334A-C255-45BD-B57C-DD4178D3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9E025-2EF6-4C7B-A9B8-548207D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72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 TRAZOS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E248AE-D522-E147-B9F5-C20DCFEDC6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6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 + Trazos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3B7090-D3D7-E140-9C4E-CBC6914D80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5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66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B0114-8A86-408A-983D-AA4C70E1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9E17F-C7FB-4004-A4C6-7D1D6B69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9706C-3C5F-4D41-A899-F3D9B8E2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DACD1-F26B-437E-8281-959A6D2D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CC4B4-CCFD-443B-9808-790424AD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14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48E05-8844-448F-8358-A3B6AA21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0CAB7-FB3B-41CB-98DD-D6F5E9AE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D5EF1-0B3D-40D3-B736-C935A249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C147D-8CFB-4CAB-916F-41B3A66A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ED8DD-D62F-43C8-AF4F-01A74CD9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AAED1-C145-4819-85B1-B1EDCE8A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EEEEA-83B9-4861-B07F-62D599658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A663B-15E1-419E-B5D1-53EFA4EBA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C7143-399F-4FF0-A96A-DA670FD1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778A9-E51E-4AF8-9EAB-FB930F1A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51297-0619-42CE-9349-C5E1DE15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13050-5821-497F-A752-0B9BFD0D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07039-397E-4851-819B-DC906B05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3353A0-17EE-496D-9949-698F280F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2CDCB2-BD26-41F7-B78D-884788B37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0D2E4E-D6F7-4E84-8528-38BC75FE5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54B886-9DF9-49B0-A488-5E72235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0A1B7F-8A60-4C6C-ACC3-F86454B2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435A6E-E1CF-434C-ACCE-BF9C6A08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47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E42CA-06BC-4CA5-B14E-AE339BDE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17221C-BFA6-4703-BD18-4469040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3B6075-ECD1-4A98-ABA1-9C848AA6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D2D61F-B178-4192-9833-DD0AEFA2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6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5F6B7-7ED2-49E1-84C7-134D5E6B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4B4117-CBAD-4B97-8323-46986D09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2B257-EF5D-4AF8-9AF5-CFAD54E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3C8F0-6EB1-4963-99D3-8F3FB2D4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6059C-7A16-46DD-9083-F5A84D3C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7D498A-E55B-4E12-B42F-1097B55E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F7B199-7287-4ED5-AE64-117C840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DDBC51-BE9F-49CA-9177-72AC95C7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355229-D03B-43C8-B1EE-F8917B90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187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88551-A10C-4C31-AA6B-4823DA3D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2DBE8-6DF2-4477-9BCC-D89FC31F3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882FE5-6ECD-466B-B2A8-16A91D14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2D1A4-7A05-4713-9675-BCAFF13B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EA4AB-BB35-4C7F-92A9-81CA751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EDEE6-8ECC-4CAD-B2D6-6D2B9CFE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5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81112F-3587-4767-9814-1F80A14B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A8EAA-28D1-4CE4-9427-7AD0A15A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931A1-0E39-4CF5-AA62-B00CE304B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245E-DF6B-4E9E-9ABE-B59284F5CC8D}" type="datetimeFigureOut">
              <a:rPr lang="es-CO" smtClean="0"/>
              <a:t>8/11/2022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64512-3C2A-4307-BE01-A1819EA6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A9269-FEB2-4657-8DCE-6E600131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4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5F757CBA-9EC4-CC4C-84E3-62E310511310}"/>
              </a:ext>
            </a:extLst>
          </p:cNvPr>
          <p:cNvSpPr txBox="1">
            <a:spLocks/>
          </p:cNvSpPr>
          <p:nvPr/>
        </p:nvSpPr>
        <p:spPr>
          <a:xfrm>
            <a:off x="670562" y="2988470"/>
            <a:ext cx="5567677" cy="11872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Resultados Sprint 152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SQUADRA </a:t>
            </a:r>
            <a:r>
              <a:rPr lang="es-CO" sz="2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</a:p>
          <a:p>
            <a:pPr marL="0" indent="0" algn="ctr" rtl="0" fontAlgn="base">
              <a:buNone/>
            </a:pPr>
            <a:r>
              <a:rPr lang="es-CO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" panose="020B0603020202020104" pitchFamily="34" charset="0"/>
              </a:rPr>
              <a:t>08 de Noviembre 2022</a:t>
            </a: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CIBFont Sans" panose="020B0603020202020104" pitchFamily="34" charset="0"/>
            </a:endParaRPr>
          </a:p>
          <a:p>
            <a:pPr marL="0" indent="0" algn="ctr" rtl="0" fontAlgn="base">
              <a:buNone/>
            </a:pP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s-CO" sz="3400" b="1" dirty="0">
              <a:solidFill>
                <a:schemeClr val="bg2"/>
              </a:solidFill>
              <a:latin typeface="CIBFont Sans" panose="020B0603020202020104" pitchFamily="34" charset="77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CFEF09A-1356-EE4D-A63B-865C7CF1CD6F}"/>
              </a:ext>
            </a:extLst>
          </p:cNvPr>
          <p:cNvCxnSpPr>
            <a:cxnSpLocks/>
          </p:cNvCxnSpPr>
          <p:nvPr/>
        </p:nvCxnSpPr>
        <p:spPr>
          <a:xfrm>
            <a:off x="6096000" y="2763323"/>
            <a:ext cx="0" cy="1331354"/>
          </a:xfrm>
          <a:prstGeom prst="line">
            <a:avLst/>
          </a:prstGeom>
          <a:ln w="25400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14E51A2-00CA-9E4E-A934-CE1DF4BC22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905" y="3141659"/>
            <a:ext cx="3559545" cy="45309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4637941-5171-4D50-B22A-15D1F0B3EF0B}"/>
              </a:ext>
            </a:extLst>
          </p:cNvPr>
          <p:cNvGrpSpPr/>
          <p:nvPr/>
        </p:nvGrpSpPr>
        <p:grpSpPr>
          <a:xfrm>
            <a:off x="397246" y="1535063"/>
            <a:ext cx="1396104" cy="2049535"/>
            <a:chOff x="770323" y="2418801"/>
            <a:chExt cx="1396104" cy="2049535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ADA5F553-168D-4B2B-AE2C-335A454C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03EE8A8-D3B5-4495-A189-374E442379B3}"/>
                </a:ext>
              </a:extLst>
            </p:cNvPr>
            <p:cNvSpPr/>
            <p:nvPr/>
          </p:nvSpPr>
          <p:spPr>
            <a:xfrm>
              <a:off x="962176" y="3852783"/>
              <a:ext cx="18473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s-CO" sz="3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6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C6710FA-47A5-7943-A6BB-B14FA64140DC}"/>
              </a:ext>
            </a:extLst>
          </p:cNvPr>
          <p:cNvGrpSpPr/>
          <p:nvPr/>
        </p:nvGrpSpPr>
        <p:grpSpPr>
          <a:xfrm>
            <a:off x="654185" y="1137920"/>
            <a:ext cx="3328535" cy="2763520"/>
            <a:chOff x="846040" y="1325217"/>
            <a:chExt cx="4381517" cy="3155816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61A0BC-1546-AF46-9382-26A82327D3B6}"/>
                </a:ext>
              </a:extLst>
            </p:cNvPr>
            <p:cNvSpPr txBox="1"/>
            <p:nvPr/>
          </p:nvSpPr>
          <p:spPr>
            <a:xfrm>
              <a:off x="5042826" y="164974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6000" dirty="0">
                <a:solidFill>
                  <a:schemeClr val="bg1"/>
                </a:solidFill>
                <a:latin typeface="CIBFont Sans" panose="020B0603020202020104" pitchFamily="34" charset="77"/>
              </a:endParaRP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C64625D-22C4-A449-B444-2D3EC233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40" y="1325217"/>
              <a:ext cx="3155816" cy="3155816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587386" y="4041386"/>
            <a:ext cx="3395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logramos </a:t>
            </a:r>
          </a:p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hacer?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10" y="806371"/>
            <a:ext cx="70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18" y="4362862"/>
            <a:ext cx="714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5474763" y="14369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A4C2AC-C7F5-4624-8CBD-01F7A1B8A05A}"/>
              </a:ext>
            </a:extLst>
          </p:cNvPr>
          <p:cNvSpPr txBox="1"/>
          <p:nvPr/>
        </p:nvSpPr>
        <p:spPr>
          <a:xfrm>
            <a:off x="3154680" y="3244334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AAA81AA-EEF3-4135-B17A-2F4887617EF9}"/>
              </a:ext>
            </a:extLst>
          </p:cNvPr>
          <p:cNvSpPr txBox="1"/>
          <p:nvPr/>
        </p:nvSpPr>
        <p:spPr>
          <a:xfrm>
            <a:off x="3154680" y="3244334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9D1165-39A1-4829-8BFA-E84FAD23C561}"/>
              </a:ext>
            </a:extLst>
          </p:cNvPr>
          <p:cNvSpPr txBox="1"/>
          <p:nvPr/>
        </p:nvSpPr>
        <p:spPr>
          <a:xfrm>
            <a:off x="3154680" y="3244334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EDFA2B-686C-4E98-9F25-6C12CF248BF8}"/>
              </a:ext>
            </a:extLst>
          </p:cNvPr>
          <p:cNvSpPr txBox="1"/>
          <p:nvPr/>
        </p:nvSpPr>
        <p:spPr>
          <a:xfrm>
            <a:off x="5629632" y="543805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Ajustes página sectores: Tag de 'Nuevo' para las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Cards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/Detalle de Sectores y Se cambia el nombre de '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Asesoria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experta' por 'Suscríbete a Capital Inteligente' y se agrega el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cta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de 'Suscríbete acá’.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Revisión diseño en QA de: Comercio, Manufactura y Gobierno.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Diseño sección (home) Productos y servicios.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Revisión de QA para sector Inmobiliario y constructor.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Revisión de QA para sector Instituciones Financieras.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Conclusiones testeos solicitud de documentos con segmento pymes.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Conclusiones testeos solicitud de documentos con segmento personas.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Taller de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scope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canvas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con el equipo.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5494091" y="387223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1B69636-18DD-4585-BF91-F6DA59335F9B}"/>
              </a:ext>
            </a:extLst>
          </p:cNvPr>
          <p:cNvSpPr txBox="1"/>
          <p:nvPr/>
        </p:nvSpPr>
        <p:spPr>
          <a:xfrm>
            <a:off x="5648960" y="425610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Se implementa el modulo home  corporativo banner.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Se realizó el montaje del módulo preguntas frecuentes para el home corporativo.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Logramos realizar los ajustes para el módulo de las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cards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rotativas Home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Se logro implementar el módulo de otros temas de interés del Home de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Se incluyo el botón de suscríbete al módulo de asesoría experta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.</a:t>
            </a:r>
            <a:endParaRPr lang="es-CO" sz="16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Realizamos la implementación de las páginas de panamá. </a:t>
            </a:r>
          </a:p>
        </p:txBody>
      </p:sp>
    </p:spTree>
    <p:extLst>
      <p:ext uri="{BB962C8B-B14F-4D97-AF65-F5344CB8AC3E}">
        <p14:creationId xmlns:p14="http://schemas.microsoft.com/office/powerpoint/2010/main" val="6453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C6710FA-47A5-7943-A6BB-B14FA64140DC}"/>
              </a:ext>
            </a:extLst>
          </p:cNvPr>
          <p:cNvGrpSpPr/>
          <p:nvPr/>
        </p:nvGrpSpPr>
        <p:grpSpPr>
          <a:xfrm>
            <a:off x="654185" y="1137920"/>
            <a:ext cx="3328535" cy="2763520"/>
            <a:chOff x="846040" y="1325217"/>
            <a:chExt cx="4381517" cy="3155816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61A0BC-1546-AF46-9382-26A82327D3B6}"/>
                </a:ext>
              </a:extLst>
            </p:cNvPr>
            <p:cNvSpPr txBox="1"/>
            <p:nvPr/>
          </p:nvSpPr>
          <p:spPr>
            <a:xfrm>
              <a:off x="5042826" y="164974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6000" dirty="0">
                <a:solidFill>
                  <a:schemeClr val="bg1"/>
                </a:solidFill>
                <a:latin typeface="CIBFont Sans" panose="020B0603020202020104" pitchFamily="34" charset="77"/>
              </a:endParaRP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C64625D-22C4-A449-B444-2D3EC233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40" y="1325217"/>
              <a:ext cx="3155816" cy="3155816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587386" y="4041386"/>
            <a:ext cx="3395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logramos </a:t>
            </a:r>
          </a:p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hacer?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A4C2AC-C7F5-4624-8CBD-01F7A1B8A05A}"/>
              </a:ext>
            </a:extLst>
          </p:cNvPr>
          <p:cNvSpPr txBox="1"/>
          <p:nvPr/>
        </p:nvSpPr>
        <p:spPr>
          <a:xfrm>
            <a:off x="3154680" y="3244334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AAA81AA-EEF3-4135-B17A-2F4887617EF9}"/>
              </a:ext>
            </a:extLst>
          </p:cNvPr>
          <p:cNvSpPr txBox="1"/>
          <p:nvPr/>
        </p:nvSpPr>
        <p:spPr>
          <a:xfrm>
            <a:off x="3154680" y="3244334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9D1165-39A1-4829-8BFA-E84FAD23C561}"/>
              </a:ext>
            </a:extLst>
          </p:cNvPr>
          <p:cNvSpPr txBox="1"/>
          <p:nvPr/>
        </p:nvSpPr>
        <p:spPr>
          <a:xfrm>
            <a:off x="3154680" y="3244334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8F4FCEB-915F-4687-CD90-8AAD3F81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18" y="4081764"/>
            <a:ext cx="771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A85CCF4-B67F-17A3-C5C3-ED64AAAC9F5D}"/>
              </a:ext>
            </a:extLst>
          </p:cNvPr>
          <p:cNvSpPr txBox="1"/>
          <p:nvPr/>
        </p:nvSpPr>
        <p:spPr>
          <a:xfrm>
            <a:off x="5540809" y="386718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4A0549-133D-BECE-F14B-A1383814A68A}"/>
              </a:ext>
            </a:extLst>
          </p:cNvPr>
          <p:cNvSpPr txBox="1"/>
          <p:nvPr/>
        </p:nvSpPr>
        <p:spPr>
          <a:xfrm>
            <a:off x="5648960" y="436180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Fichas Técnicas Bancolombia Capital Miami en español, realizar comentarios en QA de sectores: constructor e instituciones financieras, SEO para imágenes (nombre y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alt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) para sectores (gobierno, manufactura, y comercio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AA3255-045D-1E12-12D9-027C64BB53F8}"/>
              </a:ext>
            </a:extLst>
          </p:cNvPr>
          <p:cNvSpPr txBox="1"/>
          <p:nvPr/>
        </p:nvSpPr>
        <p:spPr>
          <a:xfrm>
            <a:off x="5441815" y="649690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Se gestiona la 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oc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de actualización 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ear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sufi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de negocios especializados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Se logro Implementar script de Google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optimize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Se realizó la creación de la OC para registro DNS, solicitud de certificados y firma de certificados en 5 filiales de QA.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Se realizaron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OC's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para configuración de capa de red de dos filiales en producción.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Realizamos los ajustes correspondientes a los componentes que estructuran las páginas internas de sectores.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Realizamos ajustes de contenidos en varias páginas de interna de sectores (cambio de texto e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imagenes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).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F667032-8CAC-F720-F063-07F1AC9A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18" y="654949"/>
            <a:ext cx="714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036A8AA-4EB4-ECF0-532B-44E3DF9B355C}"/>
              </a:ext>
            </a:extLst>
          </p:cNvPr>
          <p:cNvSpPr txBox="1"/>
          <p:nvPr/>
        </p:nvSpPr>
        <p:spPr>
          <a:xfrm>
            <a:off x="5494091" y="12456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810906" y="4041386"/>
            <a:ext cx="3679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quedó en proceso?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7" y="1018779"/>
            <a:ext cx="70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59" y="2964784"/>
            <a:ext cx="714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ECCEA5-525D-41A5-9980-C89E0D5B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19" y="4664410"/>
            <a:ext cx="771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6522402" y="643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3B432DC1-485C-4BC2-A689-744C7D9A0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517" y="1362507"/>
            <a:ext cx="2511363" cy="25113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835A1EF-C010-49C7-B731-4AA2DC9EB6A3}"/>
              </a:ext>
            </a:extLst>
          </p:cNvPr>
          <p:cNvSpPr txBox="1"/>
          <p:nvPr/>
        </p:nvSpPr>
        <p:spPr>
          <a:xfrm>
            <a:off x="5617003" y="10187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83F44C-834D-4515-ABDB-E3DC1F6C217F}"/>
              </a:ext>
            </a:extLst>
          </p:cNvPr>
          <p:cNvSpPr txBox="1"/>
          <p:nvPr/>
        </p:nvSpPr>
        <p:spPr>
          <a:xfrm>
            <a:off x="5771872" y="1418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No aplica.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41B19F0-FD97-4CF8-96E9-8BB15419BBB1}"/>
              </a:ext>
            </a:extLst>
          </p:cNvPr>
          <p:cNvSpPr txBox="1"/>
          <p:nvPr/>
        </p:nvSpPr>
        <p:spPr>
          <a:xfrm>
            <a:off x="5687131" y="30588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BF32DC9-70FF-4AEE-8FE0-83039383B6B5}"/>
              </a:ext>
            </a:extLst>
          </p:cNvPr>
          <p:cNvSpPr txBox="1"/>
          <p:nvPr/>
        </p:nvSpPr>
        <p:spPr>
          <a:xfrm>
            <a:off x="5732083" y="34081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-apple-system"/>
              </a:rPr>
              <a:t>No aplica.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AB5BAE-B619-4E88-9EEF-A6C1F6455105}"/>
              </a:ext>
            </a:extLst>
          </p:cNvPr>
          <p:cNvSpPr txBox="1"/>
          <p:nvPr/>
        </p:nvSpPr>
        <p:spPr>
          <a:xfrm>
            <a:off x="5697291" y="460964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2869AEB-5287-4150-A665-E7D8AD255E37}"/>
              </a:ext>
            </a:extLst>
          </p:cNvPr>
          <p:cNvSpPr txBox="1"/>
          <p:nvPr/>
        </p:nvSpPr>
        <p:spPr>
          <a:xfrm>
            <a:off x="5852160" y="5009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No aplica.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3702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32675A14-FDD8-4B24-88DD-7C7E9EAC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986" y="2575407"/>
            <a:ext cx="1926339" cy="19263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5413DB8-5D78-4FB4-A279-50A00AB21004}"/>
              </a:ext>
            </a:extLst>
          </p:cNvPr>
          <p:cNvSpPr txBox="1"/>
          <p:nvPr/>
        </p:nvSpPr>
        <p:spPr>
          <a:xfrm>
            <a:off x="434986" y="4623563"/>
            <a:ext cx="3679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desenfocó?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628044A-FE37-4644-8755-3558707B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47" y="1181339"/>
            <a:ext cx="70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FF78ACD3-7488-4D6F-9603-8DA94E69E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59" y="2673680"/>
            <a:ext cx="714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AF81B0B2-8280-433B-9880-AB04B5A7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59" y="5453356"/>
            <a:ext cx="771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A0E3A5E-4F52-4BDC-AEAE-BA0D3D3A78DE}"/>
              </a:ext>
            </a:extLst>
          </p:cNvPr>
          <p:cNvSpPr txBox="1"/>
          <p:nvPr/>
        </p:nvSpPr>
        <p:spPr>
          <a:xfrm>
            <a:off x="4956603" y="11813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71BE8FE-4EFF-45E2-9EDC-38545030F1E7}"/>
              </a:ext>
            </a:extLst>
          </p:cNvPr>
          <p:cNvSpPr txBox="1"/>
          <p:nvPr/>
        </p:nvSpPr>
        <p:spPr>
          <a:xfrm>
            <a:off x="5111472" y="15814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No aplica.</a:t>
            </a:r>
            <a:b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</a:br>
            <a:endParaRPr lang="es-CO" dirty="0">
              <a:solidFill>
                <a:schemeClr val="accent3">
                  <a:lumMod val="20000"/>
                  <a:lumOff val="80000"/>
                </a:schemeClr>
              </a:solidFill>
              <a:latin typeface="-apple-system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215808-1A1C-4DBC-B571-0391166206AA}"/>
              </a:ext>
            </a:extLst>
          </p:cNvPr>
          <p:cNvSpPr txBox="1"/>
          <p:nvPr/>
        </p:nvSpPr>
        <p:spPr>
          <a:xfrm>
            <a:off x="5026731" y="25441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6AE5502-015D-4458-AB2E-0CC6719D0BDC}"/>
              </a:ext>
            </a:extLst>
          </p:cNvPr>
          <p:cNvSpPr txBox="1"/>
          <p:nvPr/>
        </p:nvSpPr>
        <p:spPr>
          <a:xfrm>
            <a:off x="5071683" y="28935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E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 el montaje comprensión un poco tarde de como se hacía con dudas proceso no muy claro ... y acerca del modulo , el cambio de 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maquetacion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ya que el modulo 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swiper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no tenia experiencia en su funcionamiento.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La dependencia de Infraestructura para la ejecución de las 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Ocs</a:t>
            </a: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La no realización de pruebas de servicios virtuales de leasing.</a:t>
            </a:r>
            <a:endParaRPr lang="es-CO" dirty="0">
              <a:solidFill>
                <a:schemeClr val="accent3">
                  <a:lumMod val="20000"/>
                  <a:lumOff val="80000"/>
                </a:schemeClr>
              </a:solidFill>
              <a:latin typeface="-apple-system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8DC44AC-44CD-489A-8F3B-FD23BFAE2AED}"/>
              </a:ext>
            </a:extLst>
          </p:cNvPr>
          <p:cNvSpPr txBox="1"/>
          <p:nvPr/>
        </p:nvSpPr>
        <p:spPr>
          <a:xfrm>
            <a:off x="5026731" y="53985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C6246D1-4D21-4224-8AD2-B09B24440AF8}"/>
              </a:ext>
            </a:extLst>
          </p:cNvPr>
          <p:cNvSpPr txBox="1"/>
          <p:nvPr/>
        </p:nvSpPr>
        <p:spPr>
          <a:xfrm>
            <a:off x="5181600" y="57987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 </a:t>
            </a: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No aplica.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5413DB8-5D78-4FB4-A279-50A00AB21004}"/>
              </a:ext>
            </a:extLst>
          </p:cNvPr>
          <p:cNvSpPr txBox="1"/>
          <p:nvPr/>
        </p:nvSpPr>
        <p:spPr>
          <a:xfrm>
            <a:off x="250518" y="4100007"/>
            <a:ext cx="3679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 </a:t>
            </a:r>
          </a:p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Pudimos </a:t>
            </a:r>
          </a:p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iniciar?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1AD9899-698F-4BAA-9D86-4B0917217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F18774-4863-4EC0-873F-B6EF078D314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F2C351B-C484-4946-BD92-FA4A848BE1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A4C7FE74-3AA1-4E66-8435-3B71DE9870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555A22C-80EF-4AA7-A519-E0393BA16E86}"/>
              </a:ext>
            </a:extLst>
          </p:cNvPr>
          <p:cNvGrpSpPr/>
          <p:nvPr/>
        </p:nvGrpSpPr>
        <p:grpSpPr>
          <a:xfrm>
            <a:off x="381715" y="2583367"/>
            <a:ext cx="1462034" cy="2060598"/>
            <a:chOff x="770323" y="2418801"/>
            <a:chExt cx="1396104" cy="2049535"/>
          </a:xfrm>
        </p:grpSpPr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15F4F5FD-7CBF-4B54-8BA8-DA84D2E9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BA80CB1-6E5F-43E1-BE02-4F301C52D9CE}"/>
                </a:ext>
              </a:extLst>
            </p:cNvPr>
            <p:cNvSpPr/>
            <p:nvPr/>
          </p:nvSpPr>
          <p:spPr>
            <a:xfrm>
              <a:off x="962176" y="3852783"/>
              <a:ext cx="18473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s-CO" sz="3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96EDCDE5-8A93-4FDB-BE5B-9D6D2CF17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47" y="1018779"/>
            <a:ext cx="70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F1E958-7438-40E6-A90A-89BEC2D0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59" y="2670144"/>
            <a:ext cx="714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CE9F858D-5FCA-459D-A0FB-26C683BA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27" y="4320610"/>
            <a:ext cx="771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8A39F3E-46CE-458F-8CE4-582BBCCCE334}"/>
              </a:ext>
            </a:extLst>
          </p:cNvPr>
          <p:cNvSpPr txBox="1"/>
          <p:nvPr/>
        </p:nvSpPr>
        <p:spPr>
          <a:xfrm>
            <a:off x="4194603" y="10187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D18889-A84A-47A2-84D5-8ECA0AAB5983}"/>
              </a:ext>
            </a:extLst>
          </p:cNvPr>
          <p:cNvSpPr txBox="1"/>
          <p:nvPr/>
        </p:nvSpPr>
        <p:spPr>
          <a:xfrm>
            <a:off x="4349472" y="14188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No 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aplica.</a:t>
            </a:r>
            <a:endParaRPr lang="es-CO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-apple-system"/>
            </a:endParaRPr>
          </a:p>
          <a:p>
            <a:pPr algn="l"/>
            <a:b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</a:b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3ECADC-79A8-4930-92CF-35A7561F602A}"/>
              </a:ext>
            </a:extLst>
          </p:cNvPr>
          <p:cNvSpPr txBox="1"/>
          <p:nvPr/>
        </p:nvSpPr>
        <p:spPr>
          <a:xfrm>
            <a:off x="4264731" y="25406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CFAD93F-8486-49BE-86A4-B9185B518EC2}"/>
              </a:ext>
            </a:extLst>
          </p:cNvPr>
          <p:cNvSpPr txBox="1"/>
          <p:nvPr/>
        </p:nvSpPr>
        <p:spPr>
          <a:xfrm>
            <a:off x="4309683" y="28899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No aplica.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F62EE88-2FA3-4433-91D3-393600910E2E}"/>
              </a:ext>
            </a:extLst>
          </p:cNvPr>
          <p:cNvSpPr txBox="1"/>
          <p:nvPr/>
        </p:nvSpPr>
        <p:spPr>
          <a:xfrm>
            <a:off x="4317499" y="426584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90DDEC9-EDF7-4085-A4B7-D837035E40BF}"/>
              </a:ext>
            </a:extLst>
          </p:cNvPr>
          <p:cNvSpPr txBox="1"/>
          <p:nvPr/>
        </p:nvSpPr>
        <p:spPr>
          <a:xfrm>
            <a:off x="4472368" y="46659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No aplica.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8CC1938-6625-8747-BC49-A3287A413DA3}"/>
              </a:ext>
            </a:extLst>
          </p:cNvPr>
          <p:cNvSpPr txBox="1"/>
          <p:nvPr/>
        </p:nvSpPr>
        <p:spPr>
          <a:xfrm>
            <a:off x="5130832" y="4667409"/>
            <a:ext cx="1930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Preguntas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E44A163-1C04-8F43-A0A4-6C19BB62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522" y="2341727"/>
            <a:ext cx="2046957" cy="2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15C9F29-EAD6-0642-BFF6-78E73F0B9B97}"/>
              </a:ext>
            </a:extLst>
          </p:cNvPr>
          <p:cNvSpPr txBox="1"/>
          <p:nvPr/>
        </p:nvSpPr>
        <p:spPr>
          <a:xfrm>
            <a:off x="5370481" y="4667409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6E692BF-B40C-BB4E-A5FE-B9648CA3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4037" y="2564523"/>
            <a:ext cx="1824160" cy="18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68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489</Words>
  <Application>Microsoft Office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CIBFont Sans</vt:lpstr>
      <vt:lpstr>CIBFont Sans Book</vt:lpstr>
      <vt:lpstr>Segoe UI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Yennifer Marcela Tobon Yate</dc:creator>
  <cp:lastModifiedBy>Alexis Rendon Chica</cp:lastModifiedBy>
  <cp:revision>130</cp:revision>
  <dcterms:created xsi:type="dcterms:W3CDTF">2022-03-09T17:02:24Z</dcterms:created>
  <dcterms:modified xsi:type="dcterms:W3CDTF">2022-11-08T19:03:54Z</dcterms:modified>
</cp:coreProperties>
</file>