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4"/>
    <p:sldMasterId id="2147483661" r:id="rId5"/>
    <p:sldMasterId id="2147483666" r:id="rId6"/>
  </p:sldMasterIdLst>
  <p:notesMasterIdLst>
    <p:notesMasterId r:id="rId13"/>
  </p:notesMasterIdLst>
  <p:sldIdLst>
    <p:sldId id="365" r:id="rId7"/>
    <p:sldId id="412" r:id="rId8"/>
    <p:sldId id="413" r:id="rId9"/>
    <p:sldId id="407" r:id="rId10"/>
    <p:sldId id="408" r:id="rId11"/>
    <p:sldId id="377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D200"/>
    <a:srgbClr val="56C1FF"/>
    <a:srgbClr val="004880"/>
    <a:srgbClr val="00457A"/>
    <a:srgbClr val="454648"/>
    <a:srgbClr val="FF40FF"/>
    <a:srgbClr val="FF8AD8"/>
    <a:srgbClr val="76D6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822" y="14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Cristina Navarro Galvan" userId="S::lcnavarr@bancolombia.com.co::22ec6503-83ee-4144-9331-e8a0b08e21a9" providerId="AD" clId="Web-{8F6100FA-F4F0-49D4-8D61-094AB99C0F31}"/>
    <pc:docChg chg="modSld">
      <pc:chgData name="Laura Cristina Navarro Galvan" userId="S::lcnavarr@bancolombia.com.co::22ec6503-83ee-4144-9331-e8a0b08e21a9" providerId="AD" clId="Web-{8F6100FA-F4F0-49D4-8D61-094AB99C0F31}" dt="2020-12-09T12:49:37.724" v="2" actId="20577"/>
      <pc:docMkLst>
        <pc:docMk/>
      </pc:docMkLst>
      <pc:sldChg chg="modSp">
        <pc:chgData name="Laura Cristina Navarro Galvan" userId="S::lcnavarr@bancolombia.com.co::22ec6503-83ee-4144-9331-e8a0b08e21a9" providerId="AD" clId="Web-{8F6100FA-F4F0-49D4-8D61-094AB99C0F31}" dt="2020-12-09T12:49:33.005" v="0" actId="20577"/>
        <pc:sldMkLst>
          <pc:docMk/>
          <pc:sldMk cId="4195637054" sldId="365"/>
        </pc:sldMkLst>
        <pc:spChg chg="mod">
          <ac:chgData name="Laura Cristina Navarro Galvan" userId="S::lcnavarr@bancolombia.com.co::22ec6503-83ee-4144-9331-e8a0b08e21a9" providerId="AD" clId="Web-{8F6100FA-F4F0-49D4-8D61-094AB99C0F31}" dt="2020-12-09T12:49:33.005" v="0" actId="20577"/>
          <ac:spMkLst>
            <pc:docMk/>
            <pc:sldMk cId="4195637054" sldId="365"/>
            <ac:spMk id="2" creationId="{87367E5A-6A85-834E-B002-C1C850173140}"/>
          </ac:spMkLst>
        </pc:spChg>
      </pc:sldChg>
    </pc:docChg>
  </pc:docChgLst>
  <pc:docChgLst>
    <pc:chgData name="Augusto Cardona Giraldo" userId="S::augcardo@bancolombia.com.co::e8cf22d5-10f9-419e-9096-604808f6acf7" providerId="AD" clId="Web-{EE05A8AD-D1CC-789A-3562-74722779DDA6}"/>
    <pc:docChg chg="modSld">
      <pc:chgData name="Augusto Cardona Giraldo" userId="S::augcardo@bancolombia.com.co::e8cf22d5-10f9-419e-9096-604808f6acf7" providerId="AD" clId="Web-{EE05A8AD-D1CC-789A-3562-74722779DDA6}" dt="2020-10-13T13:21:31.243" v="22" actId="20577"/>
      <pc:docMkLst>
        <pc:docMk/>
      </pc:docMkLst>
      <pc:sldChg chg="modSp">
        <pc:chgData name="Augusto Cardona Giraldo" userId="S::augcardo@bancolombia.com.co::e8cf22d5-10f9-419e-9096-604808f6acf7" providerId="AD" clId="Web-{EE05A8AD-D1CC-789A-3562-74722779DDA6}" dt="2020-10-13T13:21:20.290" v="16" actId="20577"/>
        <pc:sldMkLst>
          <pc:docMk/>
          <pc:sldMk cId="4195637054" sldId="365"/>
        </pc:sldMkLst>
        <pc:spChg chg="mod">
          <ac:chgData name="Augusto Cardona Giraldo" userId="S::augcardo@bancolombia.com.co::e8cf22d5-10f9-419e-9096-604808f6acf7" providerId="AD" clId="Web-{EE05A8AD-D1CC-789A-3562-74722779DDA6}" dt="2020-10-13T13:21:20.290" v="16" actId="20577"/>
          <ac:spMkLst>
            <pc:docMk/>
            <pc:sldMk cId="4195637054" sldId="365"/>
            <ac:spMk id="2" creationId="{87367E5A-6A85-834E-B002-C1C850173140}"/>
          </ac:spMkLst>
        </pc:spChg>
      </pc:sldChg>
      <pc:sldChg chg="modSp">
        <pc:chgData name="Augusto Cardona Giraldo" userId="S::augcardo@bancolombia.com.co::e8cf22d5-10f9-419e-9096-604808f6acf7" providerId="AD" clId="Web-{EE05A8AD-D1CC-789A-3562-74722779DDA6}" dt="2020-10-13T13:21:29.556" v="20" actId="20577"/>
        <pc:sldMkLst>
          <pc:docMk/>
          <pc:sldMk cId="1837903428" sldId="384"/>
        </pc:sldMkLst>
        <pc:spChg chg="mod">
          <ac:chgData name="Augusto Cardona Giraldo" userId="S::augcardo@bancolombia.com.co::e8cf22d5-10f9-419e-9096-604808f6acf7" providerId="AD" clId="Web-{EE05A8AD-D1CC-789A-3562-74722779DDA6}" dt="2020-10-13T13:21:29.556" v="20" actId="20577"/>
          <ac:spMkLst>
            <pc:docMk/>
            <pc:sldMk cId="1837903428" sldId="384"/>
            <ac:spMk id="6" creationId="{AF7C9656-2E6F-4E34-8ADF-262D9C88705D}"/>
          </ac:spMkLst>
        </pc:spChg>
      </pc:sldChg>
    </pc:docChg>
  </pc:docChgLst>
  <pc:docChgLst>
    <pc:chgData name="Gustavo Alberto Calderon" userId="3ddde39d-4829-44a2-863c-2ffa375a0cd6" providerId="ADAL" clId="{6430F254-55CC-4EBF-B14F-66E42DC6F7D1}"/>
    <pc:docChg chg="undo custSel modSld">
      <pc:chgData name="Gustavo Alberto Calderon" userId="3ddde39d-4829-44a2-863c-2ffa375a0cd6" providerId="ADAL" clId="{6430F254-55CC-4EBF-B14F-66E42DC6F7D1}" dt="2020-12-09T14:49:08.887" v="118" actId="20577"/>
      <pc:docMkLst>
        <pc:docMk/>
      </pc:docMkLst>
      <pc:sldChg chg="modSp mod">
        <pc:chgData name="Gustavo Alberto Calderon" userId="3ddde39d-4829-44a2-863c-2ffa375a0cd6" providerId="ADAL" clId="{6430F254-55CC-4EBF-B14F-66E42DC6F7D1}" dt="2020-12-09T14:49:08.887" v="118" actId="20577"/>
        <pc:sldMkLst>
          <pc:docMk/>
          <pc:sldMk cId="4195637054" sldId="365"/>
        </pc:sldMkLst>
        <pc:spChg chg="mod">
          <ac:chgData name="Gustavo Alberto Calderon" userId="3ddde39d-4829-44a2-863c-2ffa375a0cd6" providerId="ADAL" clId="{6430F254-55CC-4EBF-B14F-66E42DC6F7D1}" dt="2020-12-09T14:49:08.887" v="118" actId="20577"/>
          <ac:spMkLst>
            <pc:docMk/>
            <pc:sldMk cId="4195637054" sldId="365"/>
            <ac:spMk id="2" creationId="{87367E5A-6A85-834E-B002-C1C850173140}"/>
          </ac:spMkLst>
        </pc:spChg>
      </pc:sldChg>
      <pc:sldChg chg="modSp mod">
        <pc:chgData name="Gustavo Alberto Calderon" userId="3ddde39d-4829-44a2-863c-2ffa375a0cd6" providerId="ADAL" clId="{6430F254-55CC-4EBF-B14F-66E42DC6F7D1}" dt="2020-12-09T12:55:29.036" v="56" actId="313"/>
        <pc:sldMkLst>
          <pc:docMk/>
          <pc:sldMk cId="1997115738" sldId="407"/>
        </pc:sldMkLst>
        <pc:spChg chg="mod">
          <ac:chgData name="Gustavo Alberto Calderon" userId="3ddde39d-4829-44a2-863c-2ffa375a0cd6" providerId="ADAL" clId="{6430F254-55CC-4EBF-B14F-66E42DC6F7D1}" dt="2020-12-09T12:55:29.036" v="56" actId="313"/>
          <ac:spMkLst>
            <pc:docMk/>
            <pc:sldMk cId="1997115738" sldId="407"/>
            <ac:spMk id="2" creationId="{195DEC39-0390-4D0F-A62B-F7E0D83BE6D3}"/>
          </ac:spMkLst>
        </pc:spChg>
      </pc:sldChg>
      <pc:sldChg chg="addSp delSp modSp mod">
        <pc:chgData name="Gustavo Alberto Calderon" userId="3ddde39d-4829-44a2-863c-2ffa375a0cd6" providerId="ADAL" clId="{6430F254-55CC-4EBF-B14F-66E42DC6F7D1}" dt="2020-12-09T12:56:41.003" v="95" actId="313"/>
        <pc:sldMkLst>
          <pc:docMk/>
          <pc:sldMk cId="1057083797" sldId="408"/>
        </pc:sldMkLst>
        <pc:spChg chg="mod">
          <ac:chgData name="Gustavo Alberto Calderon" userId="3ddde39d-4829-44a2-863c-2ffa375a0cd6" providerId="ADAL" clId="{6430F254-55CC-4EBF-B14F-66E42DC6F7D1}" dt="2020-12-09T12:55:49.592" v="59"/>
          <ac:spMkLst>
            <pc:docMk/>
            <pc:sldMk cId="1057083797" sldId="408"/>
            <ac:spMk id="2" creationId="{1EFFA045-FD69-4B05-87FE-F449D1D0095E}"/>
          </ac:spMkLst>
        </pc:spChg>
        <pc:spChg chg="del">
          <ac:chgData name="Gustavo Alberto Calderon" userId="3ddde39d-4829-44a2-863c-2ffa375a0cd6" providerId="ADAL" clId="{6430F254-55CC-4EBF-B14F-66E42DC6F7D1}" dt="2020-12-09T12:56:18.188" v="91" actId="478"/>
          <ac:spMkLst>
            <pc:docMk/>
            <pc:sldMk cId="1057083797" sldId="408"/>
            <ac:spMk id="3" creationId="{24BFAD2B-AE1C-4DB1-91C3-CCCFC236168C}"/>
          </ac:spMkLst>
        </pc:spChg>
        <pc:spChg chg="add mod">
          <ac:chgData name="Gustavo Alberto Calderon" userId="3ddde39d-4829-44a2-863c-2ffa375a0cd6" providerId="ADAL" clId="{6430F254-55CC-4EBF-B14F-66E42DC6F7D1}" dt="2020-12-09T12:56:14.426" v="90" actId="20577"/>
          <ac:spMkLst>
            <pc:docMk/>
            <pc:sldMk cId="1057083797" sldId="408"/>
            <ac:spMk id="5" creationId="{EF45C68E-9898-4F68-B54B-48996B047B2E}"/>
          </ac:spMkLst>
        </pc:spChg>
        <pc:spChg chg="add mod">
          <ac:chgData name="Gustavo Alberto Calderon" userId="3ddde39d-4829-44a2-863c-2ffa375a0cd6" providerId="ADAL" clId="{6430F254-55CC-4EBF-B14F-66E42DC6F7D1}" dt="2020-12-09T12:56:41.003" v="95" actId="313"/>
          <ac:spMkLst>
            <pc:docMk/>
            <pc:sldMk cId="1057083797" sldId="408"/>
            <ac:spMk id="7" creationId="{1AA4596D-112E-47D1-B445-8C736D408217}"/>
          </ac:spMkLst>
        </pc:spChg>
      </pc:sldChg>
      <pc:sldChg chg="modSp mod">
        <pc:chgData name="Gustavo Alberto Calderon" userId="3ddde39d-4829-44a2-863c-2ffa375a0cd6" providerId="ADAL" clId="{6430F254-55CC-4EBF-B14F-66E42DC6F7D1}" dt="2020-12-09T12:54:39.540" v="44" actId="313"/>
        <pc:sldMkLst>
          <pc:docMk/>
          <pc:sldMk cId="2809862705" sldId="412"/>
        </pc:sldMkLst>
        <pc:spChg chg="mod">
          <ac:chgData name="Gustavo Alberto Calderon" userId="3ddde39d-4829-44a2-863c-2ffa375a0cd6" providerId="ADAL" clId="{6430F254-55CC-4EBF-B14F-66E42DC6F7D1}" dt="2020-12-09T12:54:39.540" v="44" actId="313"/>
          <ac:spMkLst>
            <pc:docMk/>
            <pc:sldMk cId="2809862705" sldId="412"/>
            <ac:spMk id="4" creationId="{15C2E89D-A602-49D7-B233-FE7A4AB88EE9}"/>
          </ac:spMkLst>
        </pc:spChg>
      </pc:sldChg>
    </pc:docChg>
  </pc:docChgLst>
  <pc:docChgLst>
    <pc:chgData name="Jeysson Alejandro Gomez Garcia" userId="S::jealgome@bancolombia.com.co::e51ca1e3-f4af-445e-9ec1-b1739c9c715c" providerId="AD" clId="Web-{4BCCAE77-1225-4D37-A93D-962B540AE8F5}"/>
    <pc:docChg chg="modSld">
      <pc:chgData name="Jeysson Alejandro Gomez Garcia" userId="S::jealgome@bancolombia.com.co::e51ca1e3-f4af-445e-9ec1-b1739c9c715c" providerId="AD" clId="Web-{4BCCAE77-1225-4D37-A93D-962B540AE8F5}" dt="2020-10-13T13:27:45.409" v="39" actId="20577"/>
      <pc:docMkLst>
        <pc:docMk/>
      </pc:docMkLst>
      <pc:sldChg chg="modSp">
        <pc:chgData name="Jeysson Alejandro Gomez Garcia" userId="S::jealgome@bancolombia.com.co::e51ca1e3-f4af-445e-9ec1-b1739c9c715c" providerId="AD" clId="Web-{4BCCAE77-1225-4D37-A93D-962B540AE8F5}" dt="2020-10-13T13:27:44.940" v="37" actId="20577"/>
        <pc:sldMkLst>
          <pc:docMk/>
          <pc:sldMk cId="2809862705" sldId="412"/>
        </pc:sldMkLst>
        <pc:spChg chg="mod">
          <ac:chgData name="Jeysson Alejandro Gomez Garcia" userId="S::jealgome@bancolombia.com.co::e51ca1e3-f4af-445e-9ec1-b1739c9c715c" providerId="AD" clId="Web-{4BCCAE77-1225-4D37-A93D-962B540AE8F5}" dt="2020-10-13T13:27:44.940" v="37" actId="20577"/>
          <ac:spMkLst>
            <pc:docMk/>
            <pc:sldMk cId="2809862705" sldId="412"/>
            <ac:spMk id="6" creationId="{AF7C9656-2E6F-4E34-8ADF-262D9C88705D}"/>
          </ac:spMkLst>
        </pc:spChg>
      </pc:sldChg>
    </pc:docChg>
  </pc:docChgLst>
  <pc:docChgLst>
    <pc:chgData name="Jeysson Alejandro Gomez Garcia" userId="S::jealgome@bancolombia.com.co::e51ca1e3-f4af-445e-9ec1-b1739c9c715c" providerId="AD" clId="Web-{E929CEC0-2B23-480B-94BB-0296E8DE25A7}"/>
    <pc:docChg chg="addSld modSld">
      <pc:chgData name="Jeysson Alejandro Gomez Garcia" userId="S::jealgome@bancolombia.com.co::e51ca1e3-f4af-445e-9ec1-b1739c9c715c" providerId="AD" clId="Web-{E929CEC0-2B23-480B-94BB-0296E8DE25A7}" dt="2020-10-13T15:03:31.729" v="580" actId="20577"/>
      <pc:docMkLst>
        <pc:docMk/>
      </pc:docMkLst>
      <pc:sldChg chg="addSp delSp modSp">
        <pc:chgData name="Jeysson Alejandro Gomez Garcia" userId="S::jealgome@bancolombia.com.co::e51ca1e3-f4af-445e-9ec1-b1739c9c715c" providerId="AD" clId="Web-{E929CEC0-2B23-480B-94BB-0296E8DE25A7}" dt="2020-10-13T13:58:47.724" v="109"/>
        <pc:sldMkLst>
          <pc:docMk/>
          <pc:sldMk cId="1837903428" sldId="384"/>
        </pc:sldMkLst>
        <pc:spChg chg="mod">
          <ac:chgData name="Jeysson Alejandro Gomez Garcia" userId="S::jealgome@bancolombia.com.co::e51ca1e3-f4af-445e-9ec1-b1739c9c715c" providerId="AD" clId="Web-{E929CEC0-2B23-480B-94BB-0296E8DE25A7}" dt="2020-10-13T13:58:47.724" v="109"/>
          <ac:spMkLst>
            <pc:docMk/>
            <pc:sldMk cId="1837903428" sldId="384"/>
            <ac:spMk id="2" creationId="{4D2258C4-0A4F-42C6-AAAB-6A04A19585CA}"/>
          </ac:spMkLst>
        </pc:spChg>
        <pc:spChg chg="mod">
          <ac:chgData name="Jeysson Alejandro Gomez Garcia" userId="S::jealgome@bancolombia.com.co::e51ca1e3-f4af-445e-9ec1-b1739c9c715c" providerId="AD" clId="Web-{E929CEC0-2B23-480B-94BB-0296E8DE25A7}" dt="2020-10-13T13:57:46.316" v="103" actId="20577"/>
          <ac:spMkLst>
            <pc:docMk/>
            <pc:sldMk cId="1837903428" sldId="384"/>
            <ac:spMk id="4" creationId="{15C2E89D-A602-49D7-B233-FE7A4AB88EE9}"/>
          </ac:spMkLst>
        </pc:spChg>
        <pc:spChg chg="mod">
          <ac:chgData name="Jeysson Alejandro Gomez Garcia" userId="S::jealgome@bancolombia.com.co::e51ca1e3-f4af-445e-9ec1-b1739c9c715c" providerId="AD" clId="Web-{E929CEC0-2B23-480B-94BB-0296E8DE25A7}" dt="2020-10-13T13:58:47.724" v="109"/>
          <ac:spMkLst>
            <pc:docMk/>
            <pc:sldMk cId="1837903428" sldId="384"/>
            <ac:spMk id="6" creationId="{AF7C9656-2E6F-4E34-8ADF-262D9C88705D}"/>
          </ac:spMkLst>
        </pc:spChg>
        <pc:spChg chg="add del">
          <ac:chgData name="Jeysson Alejandro Gomez Garcia" userId="S::jealgome@bancolombia.com.co::e51ca1e3-f4af-445e-9ec1-b1739c9c715c" providerId="AD" clId="Web-{E929CEC0-2B23-480B-94BB-0296E8DE25A7}" dt="2020-10-13T13:58:47.724" v="109"/>
          <ac:spMkLst>
            <pc:docMk/>
            <pc:sldMk cId="1837903428" sldId="384"/>
            <ac:spMk id="11" creationId="{53F29798-D584-4792-9B62-3F5F5C36D619}"/>
          </ac:spMkLst>
        </pc:spChg>
        <pc:picChg chg="add mod ord">
          <ac:chgData name="Jeysson Alejandro Gomez Garcia" userId="S::jealgome@bancolombia.com.co::e51ca1e3-f4af-445e-9ec1-b1739c9c715c" providerId="AD" clId="Web-{E929CEC0-2B23-480B-94BB-0296E8DE25A7}" dt="2020-10-13T13:58:47.724" v="109"/>
          <ac:picMkLst>
            <pc:docMk/>
            <pc:sldMk cId="1837903428" sldId="384"/>
            <ac:picMk id="3" creationId="{97A258AE-86DF-4B8F-97AF-695F0F41DB8E}"/>
          </ac:picMkLst>
        </pc:picChg>
      </pc:sldChg>
      <pc:sldChg chg="modSp">
        <pc:chgData name="Jeysson Alejandro Gomez Garcia" userId="S::jealgome@bancolombia.com.co::e51ca1e3-f4af-445e-9ec1-b1739c9c715c" providerId="AD" clId="Web-{E929CEC0-2B23-480B-94BB-0296E8DE25A7}" dt="2020-10-13T15:03:31.729" v="580" actId="20577"/>
        <pc:sldMkLst>
          <pc:docMk/>
          <pc:sldMk cId="1997115738" sldId="407"/>
        </pc:sldMkLst>
        <pc:spChg chg="mod">
          <ac:chgData name="Jeysson Alejandro Gomez Garcia" userId="S::jealgome@bancolombia.com.co::e51ca1e3-f4af-445e-9ec1-b1739c9c715c" providerId="AD" clId="Web-{E929CEC0-2B23-480B-94BB-0296E8DE25A7}" dt="2020-10-13T15:03:31.729" v="580" actId="20577"/>
          <ac:spMkLst>
            <pc:docMk/>
            <pc:sldMk cId="1997115738" sldId="407"/>
            <ac:spMk id="2" creationId="{195DEC39-0390-4D0F-A62B-F7E0D83BE6D3}"/>
          </ac:spMkLst>
        </pc:spChg>
      </pc:sldChg>
      <pc:sldChg chg="modSp">
        <pc:chgData name="Jeysson Alejandro Gomez Garcia" userId="S::jealgome@bancolombia.com.co::e51ca1e3-f4af-445e-9ec1-b1739c9c715c" providerId="AD" clId="Web-{E929CEC0-2B23-480B-94BB-0296E8DE25A7}" dt="2020-10-13T14:46:27.204" v="312"/>
        <pc:sldMkLst>
          <pc:docMk/>
          <pc:sldMk cId="1057083797" sldId="408"/>
        </pc:sldMkLst>
        <pc:spChg chg="mod">
          <ac:chgData name="Jeysson Alejandro Gomez Garcia" userId="S::jealgome@bancolombia.com.co::e51ca1e3-f4af-445e-9ec1-b1739c9c715c" providerId="AD" clId="Web-{E929CEC0-2B23-480B-94BB-0296E8DE25A7}" dt="2020-10-13T14:46:27.204" v="312"/>
          <ac:spMkLst>
            <pc:docMk/>
            <pc:sldMk cId="1057083797" sldId="408"/>
            <ac:spMk id="2" creationId="{1EFFA045-FD69-4B05-87FE-F449D1D0095E}"/>
          </ac:spMkLst>
        </pc:spChg>
      </pc:sldChg>
      <pc:sldChg chg="modSp">
        <pc:chgData name="Jeysson Alejandro Gomez Garcia" userId="S::jealgome@bancolombia.com.co::e51ca1e3-f4af-445e-9ec1-b1739c9c715c" providerId="AD" clId="Web-{E929CEC0-2B23-480B-94BB-0296E8DE25A7}" dt="2020-10-13T14:06:33.954" v="193" actId="20577"/>
        <pc:sldMkLst>
          <pc:docMk/>
          <pc:sldMk cId="2809862705" sldId="412"/>
        </pc:sldMkLst>
        <pc:spChg chg="mod">
          <ac:chgData name="Jeysson Alejandro Gomez Garcia" userId="S::jealgome@bancolombia.com.co::e51ca1e3-f4af-445e-9ec1-b1739c9c715c" providerId="AD" clId="Web-{E929CEC0-2B23-480B-94BB-0296E8DE25A7}" dt="2020-10-13T14:06:33.954" v="193" actId="20577"/>
          <ac:spMkLst>
            <pc:docMk/>
            <pc:sldMk cId="2809862705" sldId="412"/>
            <ac:spMk id="4" creationId="{15C2E89D-A602-49D7-B233-FE7A4AB88EE9}"/>
          </ac:spMkLst>
        </pc:spChg>
      </pc:sldChg>
      <pc:sldChg chg="addSp modSp">
        <pc:chgData name="Jeysson Alejandro Gomez Garcia" userId="S::jealgome@bancolombia.com.co::e51ca1e3-f4af-445e-9ec1-b1739c9c715c" providerId="AD" clId="Web-{E929CEC0-2B23-480B-94BB-0296E8DE25A7}" dt="2020-10-13T13:59:45.866" v="124" actId="1076"/>
        <pc:sldMkLst>
          <pc:docMk/>
          <pc:sldMk cId="1781019783" sldId="414"/>
        </pc:sldMkLst>
        <pc:spChg chg="mod">
          <ac:chgData name="Jeysson Alejandro Gomez Garcia" userId="S::jealgome@bancolombia.com.co::e51ca1e3-f4af-445e-9ec1-b1739c9c715c" providerId="AD" clId="Web-{E929CEC0-2B23-480B-94BB-0296E8DE25A7}" dt="2020-10-13T13:59:31.147" v="120" actId="1076"/>
          <ac:spMkLst>
            <pc:docMk/>
            <pc:sldMk cId="1781019783" sldId="414"/>
            <ac:spMk id="2" creationId="{4D2258C4-0A4F-42C6-AAAB-6A04A19585CA}"/>
          </ac:spMkLst>
        </pc:spChg>
        <pc:spChg chg="mod">
          <ac:chgData name="Jeysson Alejandro Gomez Garcia" userId="S::jealgome@bancolombia.com.co::e51ca1e3-f4af-445e-9ec1-b1739c9c715c" providerId="AD" clId="Web-{E929CEC0-2B23-480B-94BB-0296E8DE25A7}" dt="2020-10-13T13:59:07.193" v="116" actId="20577"/>
          <ac:spMkLst>
            <pc:docMk/>
            <pc:sldMk cId="1781019783" sldId="414"/>
            <ac:spMk id="4" creationId="{15C2E89D-A602-49D7-B233-FE7A4AB88EE9}"/>
          </ac:spMkLst>
        </pc:spChg>
        <pc:spChg chg="mod">
          <ac:chgData name="Jeysson Alejandro Gomez Garcia" userId="S::jealgome@bancolombia.com.co::e51ca1e3-f4af-445e-9ec1-b1739c9c715c" providerId="AD" clId="Web-{E929CEC0-2B23-480B-94BB-0296E8DE25A7}" dt="2020-10-13T13:59:04.053" v="112" actId="20577"/>
          <ac:spMkLst>
            <pc:docMk/>
            <pc:sldMk cId="1781019783" sldId="414"/>
            <ac:spMk id="6" creationId="{AF7C9656-2E6F-4E34-8ADF-262D9C88705D}"/>
          </ac:spMkLst>
        </pc:spChg>
        <pc:picChg chg="add mod">
          <ac:chgData name="Jeysson Alejandro Gomez Garcia" userId="S::jealgome@bancolombia.com.co::e51ca1e3-f4af-445e-9ec1-b1739c9c715c" providerId="AD" clId="Web-{E929CEC0-2B23-480B-94BB-0296E8DE25A7}" dt="2020-10-13T13:59:45.866" v="124" actId="1076"/>
          <ac:picMkLst>
            <pc:docMk/>
            <pc:sldMk cId="1781019783" sldId="414"/>
            <ac:picMk id="3" creationId="{8955A818-4A1C-41D5-AEE1-697D35C69FFF}"/>
          </ac:picMkLst>
        </pc:picChg>
      </pc:sldChg>
      <pc:sldChg chg="addSp modSp">
        <pc:chgData name="Jeysson Alejandro Gomez Garcia" userId="S::jealgome@bancolombia.com.co::e51ca1e3-f4af-445e-9ec1-b1739c9c715c" providerId="AD" clId="Web-{E929CEC0-2B23-480B-94BB-0296E8DE25A7}" dt="2020-10-13T14:01:03.727" v="135" actId="14100"/>
        <pc:sldMkLst>
          <pc:docMk/>
          <pc:sldMk cId="3425141437" sldId="415"/>
        </pc:sldMkLst>
        <pc:spChg chg="mod">
          <ac:chgData name="Jeysson Alejandro Gomez Garcia" userId="S::jealgome@bancolombia.com.co::e51ca1e3-f4af-445e-9ec1-b1739c9c715c" providerId="AD" clId="Web-{E929CEC0-2B23-480B-94BB-0296E8DE25A7}" dt="2020-10-13T14:00:13.882" v="126" actId="20577"/>
          <ac:spMkLst>
            <pc:docMk/>
            <pc:sldMk cId="3425141437" sldId="415"/>
            <ac:spMk id="4" creationId="{15C2E89D-A602-49D7-B233-FE7A4AB88EE9}"/>
          </ac:spMkLst>
        </pc:spChg>
        <pc:spChg chg="mod">
          <ac:chgData name="Jeysson Alejandro Gomez Garcia" userId="S::jealgome@bancolombia.com.co::e51ca1e3-f4af-445e-9ec1-b1739c9c715c" providerId="AD" clId="Web-{E929CEC0-2B23-480B-94BB-0296E8DE25A7}" dt="2020-10-13T14:00:20.523" v="130" actId="20577"/>
          <ac:spMkLst>
            <pc:docMk/>
            <pc:sldMk cId="3425141437" sldId="415"/>
            <ac:spMk id="6" creationId="{AF7C9656-2E6F-4E34-8ADF-262D9C88705D}"/>
          </ac:spMkLst>
        </pc:spChg>
        <pc:picChg chg="add mod">
          <ac:chgData name="Jeysson Alejandro Gomez Garcia" userId="S::jealgome@bancolombia.com.co::e51ca1e3-f4af-445e-9ec1-b1739c9c715c" providerId="AD" clId="Web-{E929CEC0-2B23-480B-94BB-0296E8DE25A7}" dt="2020-10-13T14:01:03.727" v="135" actId="14100"/>
          <ac:picMkLst>
            <pc:docMk/>
            <pc:sldMk cId="3425141437" sldId="415"/>
            <ac:picMk id="3" creationId="{1EC8C546-6541-4322-88CE-743B643FEFB7}"/>
          </ac:picMkLst>
        </pc:picChg>
      </pc:sldChg>
      <pc:sldChg chg="modSp">
        <pc:chgData name="Jeysson Alejandro Gomez Garcia" userId="S::jealgome@bancolombia.com.co::e51ca1e3-f4af-445e-9ec1-b1739c9c715c" providerId="AD" clId="Web-{E929CEC0-2B23-480B-94BB-0296E8DE25A7}" dt="2020-10-13T15:00:33.303" v="508" actId="20577"/>
        <pc:sldMkLst>
          <pc:docMk/>
          <pc:sldMk cId="3114356760" sldId="416"/>
        </pc:sldMkLst>
        <pc:spChg chg="mod">
          <ac:chgData name="Jeysson Alejandro Gomez Garcia" userId="S::jealgome@bancolombia.com.co::e51ca1e3-f4af-445e-9ec1-b1739c9c715c" providerId="AD" clId="Web-{E929CEC0-2B23-480B-94BB-0296E8DE25A7}" dt="2020-10-13T15:00:33.303" v="508" actId="20577"/>
          <ac:spMkLst>
            <pc:docMk/>
            <pc:sldMk cId="3114356760" sldId="416"/>
            <ac:spMk id="4" creationId="{15C2E89D-A602-49D7-B233-FE7A4AB88EE9}"/>
          </ac:spMkLst>
        </pc:spChg>
        <pc:spChg chg="mod">
          <ac:chgData name="Jeysson Alejandro Gomez Garcia" userId="S::jealgome@bancolombia.com.co::e51ca1e3-f4af-445e-9ec1-b1739c9c715c" providerId="AD" clId="Web-{E929CEC0-2B23-480B-94BB-0296E8DE25A7}" dt="2020-10-13T13:33:29.343" v="19" actId="20577"/>
          <ac:spMkLst>
            <pc:docMk/>
            <pc:sldMk cId="3114356760" sldId="416"/>
            <ac:spMk id="6" creationId="{AF7C9656-2E6F-4E34-8ADF-262D9C88705D}"/>
          </ac:spMkLst>
        </pc:spChg>
      </pc:sldChg>
      <pc:sldChg chg="addSp delSp modSp add replId">
        <pc:chgData name="Jeysson Alejandro Gomez Garcia" userId="S::jealgome@bancolombia.com.co::e51ca1e3-f4af-445e-9ec1-b1739c9c715c" providerId="AD" clId="Web-{E929CEC0-2B23-480B-94BB-0296E8DE25A7}" dt="2020-10-13T14:01:46.510" v="142" actId="14100"/>
        <pc:sldMkLst>
          <pc:docMk/>
          <pc:sldMk cId="1405927812" sldId="417"/>
        </pc:sldMkLst>
        <pc:picChg chg="del">
          <ac:chgData name="Jeysson Alejandro Gomez Garcia" userId="S::jealgome@bancolombia.com.co::e51ca1e3-f4af-445e-9ec1-b1739c9c715c" providerId="AD" clId="Web-{E929CEC0-2B23-480B-94BB-0296E8DE25A7}" dt="2020-10-13T14:01:33.431" v="138"/>
          <ac:picMkLst>
            <pc:docMk/>
            <pc:sldMk cId="1405927812" sldId="417"/>
            <ac:picMk id="3" creationId="{1EC8C546-6541-4322-88CE-743B643FEFB7}"/>
          </ac:picMkLst>
        </pc:picChg>
        <pc:picChg chg="add mod">
          <ac:chgData name="Jeysson Alejandro Gomez Garcia" userId="S::jealgome@bancolombia.com.co::e51ca1e3-f4af-445e-9ec1-b1739c9c715c" providerId="AD" clId="Web-{E929CEC0-2B23-480B-94BB-0296E8DE25A7}" dt="2020-10-13T14:01:46.510" v="142" actId="14100"/>
          <ac:picMkLst>
            <pc:docMk/>
            <pc:sldMk cId="1405927812" sldId="417"/>
            <ac:picMk id="5" creationId="{32D66F92-AC98-4619-A373-D28E91313C4E}"/>
          </ac:picMkLst>
        </pc:picChg>
      </pc:sldChg>
      <pc:sldChg chg="modSp add replId">
        <pc:chgData name="Jeysson Alejandro Gomez Garcia" userId="S::jealgome@bancolombia.com.co::e51ca1e3-f4af-445e-9ec1-b1739c9c715c" providerId="AD" clId="Web-{E929CEC0-2B23-480B-94BB-0296E8DE25A7}" dt="2020-10-13T15:03:10.776" v="568" actId="20577"/>
        <pc:sldMkLst>
          <pc:docMk/>
          <pc:sldMk cId="1435111610" sldId="418"/>
        </pc:sldMkLst>
        <pc:spChg chg="mod">
          <ac:chgData name="Jeysson Alejandro Gomez Garcia" userId="S::jealgome@bancolombia.com.co::e51ca1e3-f4af-445e-9ec1-b1739c9c715c" providerId="AD" clId="Web-{E929CEC0-2B23-480B-94BB-0296E8DE25A7}" dt="2020-10-13T15:03:10.776" v="568" actId="20577"/>
          <ac:spMkLst>
            <pc:docMk/>
            <pc:sldMk cId="1435111610" sldId="418"/>
            <ac:spMk id="2" creationId="{195DEC39-0390-4D0F-A62B-F7E0D83BE6D3}"/>
          </ac:spMkLst>
        </pc:spChg>
      </pc:sldChg>
      <pc:sldChg chg="modSp add replId">
        <pc:chgData name="Jeysson Alejandro Gomez Garcia" userId="S::jealgome@bancolombia.com.co::e51ca1e3-f4af-445e-9ec1-b1739c9c715c" providerId="AD" clId="Web-{E929CEC0-2B23-480B-94BB-0296E8DE25A7}" dt="2020-10-13T14:55:22.686" v="505" actId="20577"/>
        <pc:sldMkLst>
          <pc:docMk/>
          <pc:sldMk cId="3164763624" sldId="419"/>
        </pc:sldMkLst>
        <pc:spChg chg="mod">
          <ac:chgData name="Jeysson Alejandro Gomez Garcia" userId="S::jealgome@bancolombia.com.co::e51ca1e3-f4af-445e-9ec1-b1739c9c715c" providerId="AD" clId="Web-{E929CEC0-2B23-480B-94BB-0296E8DE25A7}" dt="2020-10-13T14:55:22.686" v="505" actId="20577"/>
          <ac:spMkLst>
            <pc:docMk/>
            <pc:sldMk cId="3164763624" sldId="419"/>
            <ac:spMk id="4" creationId="{15C2E89D-A602-49D7-B233-FE7A4AB88EE9}"/>
          </ac:spMkLst>
        </pc:spChg>
      </pc:sldChg>
    </pc:docChg>
  </pc:docChgLst>
  <pc:docChgLst>
    <pc:chgData name="Natalia Calle Restrepo" userId="226244ec-9e24-4c71-a14c-107087bd29c6" providerId="ADAL" clId="{2E665666-7CE7-4991-8E36-1A47FB49DCAB}"/>
    <pc:docChg chg="modSld">
      <pc:chgData name="Natalia Calle Restrepo" userId="226244ec-9e24-4c71-a14c-107087bd29c6" providerId="ADAL" clId="{2E665666-7CE7-4991-8E36-1A47FB49DCAB}" dt="2020-12-11T16:21:49.495" v="1" actId="20577"/>
      <pc:docMkLst>
        <pc:docMk/>
      </pc:docMkLst>
      <pc:sldChg chg="modSp">
        <pc:chgData name="Natalia Calle Restrepo" userId="226244ec-9e24-4c71-a14c-107087bd29c6" providerId="ADAL" clId="{2E665666-7CE7-4991-8E36-1A47FB49DCAB}" dt="2020-12-11T16:21:49.495" v="1" actId="20577"/>
        <pc:sldMkLst>
          <pc:docMk/>
          <pc:sldMk cId="2809862705" sldId="412"/>
        </pc:sldMkLst>
        <pc:spChg chg="mod">
          <ac:chgData name="Natalia Calle Restrepo" userId="226244ec-9e24-4c71-a14c-107087bd29c6" providerId="ADAL" clId="{2E665666-7CE7-4991-8E36-1A47FB49DCAB}" dt="2020-12-11T16:21:49.495" v="1" actId="20577"/>
          <ac:spMkLst>
            <pc:docMk/>
            <pc:sldMk cId="2809862705" sldId="412"/>
            <ac:spMk id="4" creationId="{15C2E89D-A602-49D7-B233-FE7A4AB88E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69940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9664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0587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14F0-4ECC-4C1B-BC1F-1647E649F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84709-B767-4010-AB81-3D3964276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997434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AE3D8-D488-DC4A-96C8-DDD6F4FC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A2B81E-E5AA-0E42-8D88-CA8BAE14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4A2-3DCF-C04B-85E5-B2349E127C0E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0411AE-5B98-D040-9228-86B63E85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C2DE46-2DED-7F4B-997F-F0E86796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8E9B-02AD-7F4C-98A8-64DFC8A59F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74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F74AFE-1705-2147-A448-0959B079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4A2-3DCF-C04B-85E5-B2349E127C0E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CFE71E-C0AC-3146-BCE6-3F533096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DB51CF-5F38-5548-A4EB-6BD44F22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8E9B-02AD-7F4C-98A8-64DFC8A59F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6466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FD29B-A952-DB4F-87EE-3E42C6A9D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E6974-5978-1945-809A-9A53EE423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76C038-BFAD-0342-B325-9A76D6C73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7390B4-B5D7-5A43-9BA5-21C4639B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4A2-3DCF-C04B-85E5-B2349E127C0E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C57035-55E3-1544-ABF5-41BEAAA7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50EA45-E4F3-F140-B50B-3BB8538D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8E9B-02AD-7F4C-98A8-64DFC8A59F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2749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60DF5-6E4F-7645-9794-230AE7D6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C57AAB8-EC2C-284F-A72E-45A0C576A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2548F7-4E67-B742-961E-EC68A1717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05B760-5B54-2940-AC34-893379D8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4A2-3DCF-C04B-85E5-B2349E127C0E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9A4088-EB52-3844-9ED7-8B2BD32E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687604-6951-7841-B612-49A9D1C3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8E9B-02AD-7F4C-98A8-64DFC8A59F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1528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E81BA-CD9C-BC41-A350-E1818F1E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9BCE34-0605-4E4A-BC25-CBB767A01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478FA-1AB3-FD4B-8950-2A734A5A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4A2-3DCF-C04B-85E5-B2349E127C0E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191BB1-6A24-534A-B9BF-A30D4C47E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B4743E-21CD-8F4D-99E4-5DCC3E9F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8E9B-02AD-7F4C-98A8-64DFC8A59F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5082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19E0E5-A629-324B-9059-8E9363CB3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2ECDC8-89B0-4C47-8659-D25E6185D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CF47D8-D9B0-6640-8424-C5972BA3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4A2-3DCF-C04B-85E5-B2349E127C0E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992621-D20A-1D4B-BB51-EAA1693C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D8BD4B-891D-2345-BE90-0AB78292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8E9B-02AD-7F4C-98A8-64DFC8A59F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450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88787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17242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245719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C21EC-39A5-D24C-AAB5-6905D64F6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77478A-5373-C644-9628-D4AB7F430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4B875C-18DF-5F49-ADCA-2DB5D696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4A2-3DCF-C04B-85E5-B2349E127C0E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83FAA9-E0D3-6B4F-A731-7CD8333B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44AE5-35FF-0B44-8B2D-77B6DB3A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8E9B-02AD-7F4C-98A8-64DFC8A59F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97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09BDB-3019-EA48-919F-45EC4994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B6741-3B2D-6C4C-A85C-61461D524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AB4E7B-41E0-6540-B2F9-9440AB58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4A2-3DCF-C04B-85E5-B2349E127C0E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806FB1-6736-0042-A84C-A6911B7F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A3F754-7A2E-4440-95B9-C229FB4F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8E9B-02AD-7F4C-98A8-64DFC8A59F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747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77ED2-80C2-584C-8558-4ADEA64D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F6E254-5D02-BE43-81D6-034591243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AC7020-A0C8-324A-A7BD-5DFDAFD49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4A2-3DCF-C04B-85E5-B2349E127C0E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2AC8DC-485F-7446-AC40-9A3989C0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664D8C-23CD-5A4E-BB80-B9BD3A9C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8E9B-02AD-7F4C-98A8-64DFC8A59F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279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74670-B4CD-B241-A80A-F8DC84A4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B9C5A7-59E5-5544-B22F-B7EAF6620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32F053-AA06-5B4A-84DA-33B1F343D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9BF7F7-7377-3E4C-89FC-FAECA0D9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4A2-3DCF-C04B-85E5-B2349E127C0E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002E45-CEF7-B543-AA7F-830D59D5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92B633-3208-C64A-9881-4F61D128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8E9B-02AD-7F4C-98A8-64DFC8A59F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283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4DB08-DCF7-DC49-BBE0-34AE0A44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C52BF1-AE8A-3548-BEF1-6E9B0902E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152BD6-9C3E-9F4B-90E3-6058724A4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836F69-269A-B14A-B92D-4F7FCA321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3A9AD7-8AF4-4F48-B434-472BC8A1C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F1A3EE-9A67-C641-829D-2C5DD283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4A2-3DCF-C04B-85E5-B2349E127C0E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C79300-1AB0-644E-AD51-3D16CBBC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8B0F10-D74D-1F41-B28E-8A962A32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8E9B-02AD-7F4C-98A8-64DFC8A59FE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785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4568910-5623-FD45-9501-F741C91A42F7}"/>
              </a:ext>
            </a:extLst>
          </p:cNvPr>
          <p:cNvSpPr/>
          <p:nvPr userDrawn="1"/>
        </p:nvSpPr>
        <p:spPr>
          <a:xfrm>
            <a:off x="457199" y="421826"/>
            <a:ext cx="23480487" cy="12836974"/>
          </a:xfrm>
          <a:prstGeom prst="rect">
            <a:avLst/>
          </a:prstGeom>
          <a:solidFill>
            <a:srgbClr val="F7F7F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9" name="Logo-muesca.png" descr="Logo-muesca.png">
            <a:extLst>
              <a:ext uri="{FF2B5EF4-FFF2-40B4-BE49-F238E27FC236}">
                <a16:creationId xmlns:a16="http://schemas.microsoft.com/office/drawing/2014/main" id="{203AB49C-B590-894B-A376-95689EE542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456680" y="-743224"/>
            <a:ext cx="5893164" cy="350885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203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4568910-5623-FD45-9501-F741C91A42F7}"/>
              </a:ext>
            </a:extLst>
          </p:cNvPr>
          <p:cNvSpPr/>
          <p:nvPr userDrawn="1"/>
        </p:nvSpPr>
        <p:spPr>
          <a:xfrm>
            <a:off x="457199" y="421826"/>
            <a:ext cx="23480487" cy="12836974"/>
          </a:xfrm>
          <a:prstGeom prst="rect">
            <a:avLst/>
          </a:prstGeom>
          <a:solidFill>
            <a:srgbClr val="5A5A5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9" name="Logo-muesca.png" descr="Logo-muesca.png">
            <a:extLst>
              <a:ext uri="{FF2B5EF4-FFF2-40B4-BE49-F238E27FC236}">
                <a16:creationId xmlns:a16="http://schemas.microsoft.com/office/drawing/2014/main" id="{203AB49C-B590-894B-A376-95689EE5426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456680" y="-743224"/>
            <a:ext cx="5893164" cy="350885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7102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B1EC75-391A-4744-878A-C21F7B740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41B12F-0C92-9642-9C05-64151362C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07B122-099B-164B-9DBD-62D76154E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1C4A2-3DCF-C04B-85E5-B2349E127C0E}" type="datetimeFigureOut">
              <a:rPr lang="es-CO" smtClean="0"/>
              <a:t>16/03/2021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D8FD87-6713-6442-93D0-EE7CF3B62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B2E729-AD30-2845-B039-D5110C889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8E9B-02AD-7F4C-98A8-64DFC8A59FE7}" type="slidenum">
              <a:rPr lang="es-CO" smtClean="0"/>
              <a:t>‹#›</a:t>
            </a:fld>
            <a:endParaRPr lang="es-CO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8E7505-8B07-2042-8951-80179E59F10D}"/>
              </a:ext>
            </a:extLst>
          </p:cNvPr>
          <p:cNvSpPr/>
          <p:nvPr userDrawn="1"/>
        </p:nvSpPr>
        <p:spPr>
          <a:xfrm>
            <a:off x="457199" y="421826"/>
            <a:ext cx="23480487" cy="12836974"/>
          </a:xfrm>
          <a:prstGeom prst="rect">
            <a:avLst/>
          </a:prstGeom>
          <a:solidFill>
            <a:srgbClr val="F7F7F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8" name="Logo-muesca.png" descr="Logo-muesca.png">
            <a:extLst>
              <a:ext uri="{FF2B5EF4-FFF2-40B4-BE49-F238E27FC236}">
                <a16:creationId xmlns:a16="http://schemas.microsoft.com/office/drawing/2014/main" id="{DF06E43A-D13D-824F-80C6-2801B62517D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1456680" y="-743224"/>
            <a:ext cx="5893164" cy="350885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5187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7367E5A-6A85-834E-B002-C1C850173140}"/>
              </a:ext>
            </a:extLst>
          </p:cNvPr>
          <p:cNvSpPr txBox="1"/>
          <p:nvPr/>
        </p:nvSpPr>
        <p:spPr>
          <a:xfrm>
            <a:off x="1384300" y="3881161"/>
            <a:ext cx="21615400" cy="4391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/>
              </a:rPr>
              <a:t>Resultados Sprint 109</a:t>
            </a:r>
            <a:endParaRPr lang="es-CO" sz="72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77"/>
            </a:endParaRPr>
          </a:p>
          <a:p>
            <a:r>
              <a:rPr lang="es-ES" sz="7200" dirty="0">
                <a:solidFill>
                  <a:srgbClr val="F5C62C"/>
                </a:solidFill>
                <a:latin typeface="Arial Rounded MT Bold"/>
                <a:ea typeface="Nunito ExtraBold"/>
                <a:cs typeface="Nunito ExtraBold"/>
                <a:sym typeface="Nunito ExtraBold"/>
              </a:rPr>
              <a:t>PROYECTO BIG BANG</a:t>
            </a:r>
            <a:endParaRPr lang="es-ES" sz="7200" dirty="0">
              <a:solidFill>
                <a:srgbClr val="F5C62C"/>
              </a:solidFill>
              <a:latin typeface="Arial Rounded MT Bold"/>
              <a:ea typeface="Nunito ExtraBold"/>
              <a:cs typeface="Nunito ExtraBold"/>
            </a:endParaRPr>
          </a:p>
          <a:p>
            <a:pPr marL="0" marR="0" indent="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CO" sz="4400" dirty="0">
              <a:solidFill>
                <a:srgbClr val="0070C0"/>
              </a:solidFill>
              <a:latin typeface="Arial Rounded MT Bold" panose="020F0704030504030204" pitchFamily="34" charset="77"/>
            </a:endParaRPr>
          </a:p>
          <a:p>
            <a:pPr marL="0" marR="0" indent="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/>
              </a:rPr>
              <a:t>GRUPO BANCOLOMBIA</a:t>
            </a:r>
          </a:p>
          <a:p>
            <a:r>
              <a:rPr lang="es-CO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/>
              </a:rPr>
              <a:t>Marzo 16 </a:t>
            </a:r>
            <a:r>
              <a:rPr kumimoji="0" lang="es-CO" sz="44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Arial Rounded MT Bold"/>
                <a:sym typeface="Helvetica Neue"/>
              </a:rPr>
              <a:t>de 2021</a:t>
            </a:r>
            <a:endParaRPr lang="es-CO" sz="4400" b="1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419563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F7C9656-2E6F-4E34-8ADF-262D9C88705D}"/>
              </a:ext>
            </a:extLst>
          </p:cNvPr>
          <p:cNvSpPr txBox="1"/>
          <p:nvPr/>
        </p:nvSpPr>
        <p:spPr>
          <a:xfrm>
            <a:off x="809625" y="618914"/>
            <a:ext cx="22764750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defTabSz="584200">
              <a:defRPr sz="3600" b="0">
                <a:solidFill>
                  <a:srgbClr val="5B5B5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pPr>
            <a:r>
              <a:rPr lang="es-ES" sz="6600">
                <a:solidFill>
                  <a:srgbClr val="F5C62C"/>
                </a:solidFill>
                <a:latin typeface="Arial Rounded MT Bold"/>
                <a:ea typeface="Nunito ExtraBold"/>
                <a:cs typeface="Nunito ExtraBold"/>
                <a:sym typeface="Nunito ExtraBold"/>
              </a:rPr>
              <a:t>¿Qué logramos hacer?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D2258C4-0A4F-42C6-AAAB-6A04A19585CA}"/>
              </a:ext>
            </a:extLst>
          </p:cNvPr>
          <p:cNvSpPr txBox="1"/>
          <p:nvPr/>
        </p:nvSpPr>
        <p:spPr>
          <a:xfrm>
            <a:off x="809624" y="2370130"/>
            <a:ext cx="227647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4400" b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4000" b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b="0"/>
          </a:p>
          <a:p>
            <a:endParaRPr lang="es-CO" b="0"/>
          </a:p>
          <a:p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5C2E89D-A602-49D7-B233-FE7A4AB88EE9}"/>
              </a:ext>
            </a:extLst>
          </p:cNvPr>
          <p:cNvSpPr txBox="1"/>
          <p:nvPr/>
        </p:nvSpPr>
        <p:spPr>
          <a:xfrm>
            <a:off x="809624" y="2370130"/>
            <a:ext cx="23144070" cy="108952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Gestión de solicitud de apoyo a pruebas especializadas para Tracking y Solicitud de documentos (No es necesario el apoyo de pruebas de performance).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Se logro la lógica de la integración  del microservicio de tracking.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Se logro ajustes del microservicio tracking desplegados en desarrollo.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Se logro revisar algunos de los metadatos de </a:t>
            </a:r>
            <a:r>
              <a:rPr lang="es-CO" sz="5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faqs</a:t>
            </a: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 que no estaban funcionando.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Se logro aplicar Script Claro para TABOT WhatsApp.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Se logro la creación del portal virtual en Dallas y Washington.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Se crearon los nuevos </a:t>
            </a:r>
            <a:r>
              <a:rPr lang="es-CO" sz="5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CaaS</a:t>
            </a: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 para la pagina de resultados centro de ayuda.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Se logro avanzar el la app de resultados de centro de ayuda conde se implementaron los filtros correspondientes.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Se logro aplicar Fénix para el modulo de preguntas relacionadas.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Se logro aplicar Fénix al modulo de canales y al modulo de noticias de interés.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Se lograron las pruebas unitarias de la calificación de la pregunta.</a:t>
            </a:r>
          </a:p>
        </p:txBody>
      </p:sp>
    </p:spTree>
    <p:extLst>
      <p:ext uri="{BB962C8B-B14F-4D97-AF65-F5344CB8AC3E}">
        <p14:creationId xmlns:p14="http://schemas.microsoft.com/office/powerpoint/2010/main" val="280986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F7C9656-2E6F-4E34-8ADF-262D9C88705D}"/>
              </a:ext>
            </a:extLst>
          </p:cNvPr>
          <p:cNvSpPr txBox="1"/>
          <p:nvPr/>
        </p:nvSpPr>
        <p:spPr>
          <a:xfrm>
            <a:off x="809625" y="618914"/>
            <a:ext cx="22764750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defTabSz="584200">
              <a:defRPr sz="3600" b="0">
                <a:solidFill>
                  <a:srgbClr val="5B5B5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pPr>
            <a:r>
              <a:rPr lang="es-ES" sz="6600">
                <a:solidFill>
                  <a:srgbClr val="F5C62C"/>
                </a:solidFill>
                <a:latin typeface="Arial Rounded MT Bold"/>
                <a:ea typeface="Nunito ExtraBold"/>
                <a:cs typeface="Nunito ExtraBold"/>
                <a:sym typeface="Nunito ExtraBold"/>
              </a:rPr>
              <a:t>¿Qué logramos hacer?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D2258C4-0A4F-42C6-AAAB-6A04A19585CA}"/>
              </a:ext>
            </a:extLst>
          </p:cNvPr>
          <p:cNvSpPr txBox="1"/>
          <p:nvPr/>
        </p:nvSpPr>
        <p:spPr>
          <a:xfrm>
            <a:off x="809624" y="2370130"/>
            <a:ext cx="227647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4400" b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4000" b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b="0"/>
          </a:p>
          <a:p>
            <a:endParaRPr lang="es-CO" b="0"/>
          </a:p>
          <a:p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5C2E89D-A602-49D7-B233-FE7A4AB88EE9}"/>
              </a:ext>
            </a:extLst>
          </p:cNvPr>
          <p:cNvSpPr txBox="1"/>
          <p:nvPr/>
        </p:nvSpPr>
        <p:spPr>
          <a:xfrm>
            <a:off x="809624" y="2370130"/>
            <a:ext cx="23144070" cy="100642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Se logro implementar la página de canales.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Se logro implementar la página de simuladores.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Resolver la comunicación entre el EKS y Api </a:t>
            </a:r>
            <a:r>
              <a:rPr lang="es-CO" sz="5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Connect</a:t>
            </a: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 para autenticación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Instalar certificado de </a:t>
            </a:r>
            <a:r>
              <a:rPr lang="es-CO" sz="5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cognito</a:t>
            </a: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 en el WAS de QA.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Implementar en la librería de Home </a:t>
            </a:r>
            <a:r>
              <a:rPr lang="es-CO" sz="5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Utilities</a:t>
            </a: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, el método de validar sesión de autenticación.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Se lograron los ajustes de variables pipeline para Dev y QA para solicitud de documentos.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Despliegue en desarrollo de solicitud de documentos.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Pruebas de aceptación ambiente de desarrollo de solicitud de documentos.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Despliegue en ambiente de QA de solicitud de documentos.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Pruebas de aceptación en ambiente QA de solicitud de documentos.</a:t>
            </a:r>
            <a:endParaRPr lang="es-MX" sz="5400" b="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414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F7C9656-2E6F-4E34-8ADF-262D9C88705D}"/>
              </a:ext>
            </a:extLst>
          </p:cNvPr>
          <p:cNvSpPr txBox="1"/>
          <p:nvPr/>
        </p:nvSpPr>
        <p:spPr>
          <a:xfrm>
            <a:off x="809625" y="618914"/>
            <a:ext cx="22764750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defTabSz="584200">
              <a:defRPr sz="3600" b="0">
                <a:solidFill>
                  <a:srgbClr val="5B5B5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pPr>
            <a:r>
              <a:rPr lang="es-ES" sz="6600">
                <a:solidFill>
                  <a:srgbClr val="F5C62C"/>
                </a:solidFill>
                <a:latin typeface="Arial Rounded MT Bold" panose="020F0704030504030204" pitchFamily="34" charset="77"/>
                <a:ea typeface="Nunito ExtraBold"/>
                <a:cs typeface="Nunito ExtraBold"/>
                <a:sym typeface="Nunito ExtraBold"/>
              </a:rPr>
              <a:t>¿Qué nos quedó en proceso?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E8C85D6-6735-499D-9434-E41D679E3EB7}"/>
              </a:ext>
            </a:extLst>
          </p:cNvPr>
          <p:cNvSpPr txBox="1"/>
          <p:nvPr/>
        </p:nvSpPr>
        <p:spPr>
          <a:xfrm>
            <a:off x="1619251" y="3949511"/>
            <a:ext cx="2276474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s-CO" sz="4400" b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O" sz="4400" b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CO" b="0"/>
          </a:p>
          <a:p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95DEC39-0390-4D0F-A62B-F7E0D83BE6D3}"/>
              </a:ext>
            </a:extLst>
          </p:cNvPr>
          <p:cNvSpPr txBox="1"/>
          <p:nvPr/>
        </p:nvSpPr>
        <p:spPr>
          <a:xfrm>
            <a:off x="809625" y="1778846"/>
            <a:ext cx="22617303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Pruebas unitarias de la lógica de la integración  del microservicio de tracking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Integración de autenticación con microservicio de tracking y despliegue en los ambientes desarrollo y QA.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Agregar en el Firewall del WAS de QA las reglas para poder consumir la </a:t>
            </a:r>
            <a:r>
              <a:rPr lang="es-CO" sz="5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url</a:t>
            </a: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 de </a:t>
            </a:r>
            <a:r>
              <a:rPr lang="es-CO" sz="5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cognito</a:t>
            </a: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 y la del api Gateway.</a:t>
            </a:r>
          </a:p>
        </p:txBody>
      </p:sp>
    </p:spTree>
    <p:extLst>
      <p:ext uri="{BB962C8B-B14F-4D97-AF65-F5344CB8AC3E}">
        <p14:creationId xmlns:p14="http://schemas.microsoft.com/office/powerpoint/2010/main" val="199711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F7C9656-2E6F-4E34-8ADF-262D9C88705D}"/>
              </a:ext>
            </a:extLst>
          </p:cNvPr>
          <p:cNvSpPr txBox="1"/>
          <p:nvPr/>
        </p:nvSpPr>
        <p:spPr>
          <a:xfrm>
            <a:off x="809625" y="618914"/>
            <a:ext cx="22764750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defTabSz="584200">
              <a:defRPr sz="3600" b="0">
                <a:solidFill>
                  <a:srgbClr val="5B5B5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pPr>
            <a:r>
              <a:rPr lang="es-ES" sz="6600" dirty="0">
                <a:solidFill>
                  <a:srgbClr val="F5C62C"/>
                </a:solidFill>
                <a:latin typeface="Arial Rounded MT Bold" panose="020F0704030504030204" pitchFamily="34" charset="77"/>
                <a:ea typeface="Nunito ExtraBold"/>
                <a:cs typeface="Nunito ExtraBold"/>
                <a:sym typeface="Nunito ExtraBold"/>
              </a:rPr>
              <a:t>¿Qué no pudimos iniciar?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EFFA045-FD69-4B05-87FE-F449D1D0095E}"/>
              </a:ext>
            </a:extLst>
          </p:cNvPr>
          <p:cNvSpPr txBox="1"/>
          <p:nvPr/>
        </p:nvSpPr>
        <p:spPr>
          <a:xfrm>
            <a:off x="809625" y="1905409"/>
            <a:ext cx="20273826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Carga de contenido real canales y simuladores de centro de ayuda.</a:t>
            </a:r>
          </a:p>
          <a:p>
            <a:pPr marL="685800" indent="-685800" algn="l">
              <a:buFont typeface="Arial"/>
              <a:buChar char="•"/>
            </a:pP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Las pruebas desde el portal para la autenticación.</a:t>
            </a:r>
            <a:endParaRPr lang="es-CO" sz="4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F45C68E-9898-4F68-B54B-48996B047B2E}"/>
              </a:ext>
            </a:extLst>
          </p:cNvPr>
          <p:cNvSpPr txBox="1"/>
          <p:nvPr/>
        </p:nvSpPr>
        <p:spPr>
          <a:xfrm>
            <a:off x="809625" y="4336844"/>
            <a:ext cx="22764750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defTabSz="584200">
              <a:defRPr sz="3600" b="0">
                <a:solidFill>
                  <a:srgbClr val="5B5B5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pPr>
            <a:r>
              <a:rPr lang="es-ES" sz="6600" dirty="0">
                <a:solidFill>
                  <a:srgbClr val="F5C62C"/>
                </a:solidFill>
                <a:latin typeface="Arial Rounded MT Bold" panose="020F0704030504030204" pitchFamily="34" charset="77"/>
                <a:ea typeface="Nunito ExtraBold"/>
                <a:cs typeface="Nunito ExtraBold"/>
                <a:sym typeface="Nunito ExtraBold"/>
              </a:rPr>
              <a:t>¿Qué nos desenfocó?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AA4596D-112E-47D1-B445-8C736D408217}"/>
              </a:ext>
            </a:extLst>
          </p:cNvPr>
          <p:cNvSpPr txBox="1"/>
          <p:nvPr/>
        </p:nvSpPr>
        <p:spPr>
          <a:xfrm>
            <a:off x="809625" y="6102271"/>
            <a:ext cx="20273826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Apoyo a chef con </a:t>
            </a:r>
            <a:r>
              <a:rPr lang="es-CO" sz="5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sufi</a:t>
            </a: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.</a:t>
            </a:r>
          </a:p>
          <a:p>
            <a:pPr marL="685800" indent="-685800" algn="l">
              <a:buFont typeface="Arial"/>
              <a:buChar char="•"/>
            </a:pPr>
            <a:r>
              <a:rPr lang="es-CO" sz="5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Slider de educación financiera dada su actual implementación.</a:t>
            </a:r>
            <a:endParaRPr lang="es-CO" sz="4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08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7367E5A-6A85-834E-B002-C1C850173140}"/>
              </a:ext>
            </a:extLst>
          </p:cNvPr>
          <p:cNvSpPr txBox="1"/>
          <p:nvPr/>
        </p:nvSpPr>
        <p:spPr>
          <a:xfrm>
            <a:off x="8105962" y="5862152"/>
            <a:ext cx="14554200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12000">
                <a:solidFill>
                  <a:srgbClr val="FFC000"/>
                </a:solidFill>
                <a:latin typeface="Arial Rounded MT Bold" panose="020F0704030504030204" pitchFamily="34" charset="77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541921259"/>
      </p:ext>
    </p:extLst>
  </p:cSld>
  <p:clrMapOvr>
    <a:masterClrMapping/>
  </p:clrMapOvr>
</p:sld>
</file>

<file path=ppt/theme/theme1.xml><?xml version="1.0" encoding="utf-8"?>
<a:theme xmlns:a="http://schemas.openxmlformats.org/drawingml/2006/main" name="2_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is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9357c7f0-3021-47dd-ad47-3f395494cfa7">
      <UserInfo>
        <DisplayName>Laura Cristina Navarro Galvan</DisplayName>
        <AccountId>119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820482B274E7438119F8B170B944A7" ma:contentTypeVersion="12" ma:contentTypeDescription="Crear nuevo documento." ma:contentTypeScope="" ma:versionID="e558f7402db4efbfffef9429fe79b074">
  <xsd:schema xmlns:xsd="http://www.w3.org/2001/XMLSchema" xmlns:xs="http://www.w3.org/2001/XMLSchema" xmlns:p="http://schemas.microsoft.com/office/2006/metadata/properties" xmlns:ns1="http://schemas.microsoft.com/sharepoint/v3" xmlns:ns2="a6b4fe14-634c-4eda-a326-9c8a6077523e" xmlns:ns3="9357c7f0-3021-47dd-ad47-3f395494cfa7" targetNamespace="http://schemas.microsoft.com/office/2006/metadata/properties" ma:root="true" ma:fieldsID="4765d0d0b17ea1ffb9e8ecdabdb47c27" ns1:_="" ns2:_="" ns3:_="">
    <xsd:import namespace="http://schemas.microsoft.com/sharepoint/v3"/>
    <xsd:import namespace="a6b4fe14-634c-4eda-a326-9c8a6077523e"/>
    <xsd:import namespace="9357c7f0-3021-47dd-ad47-3f395494cf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4fe14-634c-4eda-a326-9c8a607752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7c7f0-3021-47dd-ad47-3f395494cfa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5792C8-1348-4AEA-B480-3F9B46F264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A389D2-20C1-4298-8D9B-10F5E17826F2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9357c7f0-3021-47dd-ad47-3f395494cfa7"/>
    <ds:schemaRef ds:uri="http://purl.org/dc/terms/"/>
    <ds:schemaRef ds:uri="http://schemas.microsoft.com/office/infopath/2007/PartnerControls"/>
    <ds:schemaRef ds:uri="a6b4fe14-634c-4eda-a326-9c8a6077523e"/>
    <ds:schemaRef ds:uri="http://schemas.microsoft.com/sharepoint/v3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20CBD5E-2D30-4C92-A118-5CABAE4606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6b4fe14-634c-4eda-a326-9c8a6077523e"/>
    <ds:schemaRef ds:uri="9357c7f0-3021-47dd-ad47-3f395494cf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391</Words>
  <Application>Microsoft Office PowerPoint</Application>
  <PresentationFormat>Custom</PresentationFormat>
  <Paragraphs>47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Helvetica Neue</vt:lpstr>
      <vt:lpstr>Helvetica Neue Medium</vt:lpstr>
      <vt:lpstr>2_White</vt:lpstr>
      <vt:lpstr>Gris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Juliana Rodriguez Jaramillo</dc:creator>
  <cp:lastModifiedBy>Alexis</cp:lastModifiedBy>
  <cp:revision>94</cp:revision>
  <dcterms:created xsi:type="dcterms:W3CDTF">2020-01-22T23:16:55Z</dcterms:created>
  <dcterms:modified xsi:type="dcterms:W3CDTF">2021-03-16T14:02:14Z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0x010100AE820482B274E7438119F8B170B944A7</vt:lpwstr>
  </property>
</Properties>
</file>