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313" r:id="rId6"/>
    <p:sldId id="362" r:id="rId7"/>
    <p:sldId id="363" r:id="rId8"/>
    <p:sldId id="364" r:id="rId9"/>
    <p:sldId id="266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DC19F-6000-0000-B7AE-096F01C66D2B}" v="2" dt="2021-04-23T21:38:24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AE8CF-58D7-4181-8519-F369921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501F74-969B-4D00-BE0D-36F17DEFE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18368-F410-40E1-BEE7-83FEA89C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E4D97-D19B-485C-A9AE-52C725C5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FE85C2-3D98-4693-94D1-98480949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44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FB820-E50C-4327-B5E5-43328AB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70D2F7-6F48-4C38-A23D-5650B837A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34AEF-3988-49E5-B738-380CC7D5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44A233-71BD-42F2-B894-A43D9199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41623-CD46-4D27-B021-49B93F58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134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ED1EA6-528F-45B7-96B0-0808DB471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204CAF-55A1-49DE-A91B-69C9B7C04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E6CDC-F2B2-4B8C-9013-EDB57F9F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EA333-1DD2-4E77-8493-FB92616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B34C4-47EC-43A1-A684-6782B145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831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674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5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B8C70-C059-4C69-B877-63B5978C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E207F-DB85-4481-BE92-561C5027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BF952-596F-4FF3-9E8A-37771C3E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99B79-3A96-463D-AAC7-73F2F8E2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3BD0F0-63B3-4CDA-9228-0C0793B2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4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7CFAC-505A-4DAE-B31D-A7448E3F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9828D-D0A8-4E79-8DB9-11535481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E666F-FB01-4C82-B9D8-6188AF74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E5815B-1066-4520-B396-04EC3A2D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77B41-9646-41BC-AE47-A0A4DAF0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51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EBD78-A78A-4EAC-8FFA-C76EE593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E52C6-E9DE-4F6A-8480-D023A5BFA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EB10B-C6FF-455E-A712-481257D89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89B4A9-1736-4BA0-BEE9-6E89E98C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EA8051-BAD6-4EF5-8AC4-82D94A0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D6C4C6-8B80-416E-A7B9-685EB684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06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5DDB6-A9BC-4C21-A30E-3FB9C6BC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34BFD-E527-4B45-AD1E-7C4385251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4B5441-FBE1-482F-B62E-21FDA9CF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E57375-1B26-4176-A955-4AB12F73A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65C48A-17C0-4DA6-A8D0-93E515CB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6E5D52-7DAD-45F3-BDB4-41B4F1A8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328B77-22A9-435C-B929-E575CCCF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958BE8-5138-49D0-88FD-85174DB3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2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13174-E0E4-4789-9316-4D528FC3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B66719-3C43-4318-867D-2F54D98D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E03EAA-DB90-4058-B970-41F38245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828767-CB5D-42F8-88F8-29517560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42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A43B51-7FA2-48EC-BDA5-F798ECEC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C8E7C2-54A8-473B-ADD4-D6174828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BE212-3C1A-4A19-B76C-C3DBABA5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35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39A56-CA78-4D8A-B17D-45523B1D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56134-2F04-43A3-923B-CFE0AAEE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01E9E4-2BA3-44A8-AE90-45192DF51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98C8B6-DE5F-400F-B88A-CFE83E7D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0DC0D7-7CAA-4A78-BBCB-32AA83ED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55BBEE-0F1C-4BE7-AFF3-A1ED0C0B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142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C6A1B-DBC4-444A-AB8F-324AA133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DBF794-2E00-4D06-B88F-63CE1DAA6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19C66B-8B50-4066-87AE-264E24754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CCD2DC-2923-4EC2-9FC8-E679E25A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E3F8A7-A516-420E-BEF7-665BBB82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4E21CC-4D15-4180-8A95-5A325B6E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5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F31CF3-B4D1-4FD2-B076-B2E993C0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832BFD-163F-448A-ABA5-BCBDF5A0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ED999-D868-4E85-AC47-869E0329F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06D2-1039-4B32-8C9C-73E3E55B5A38}" type="datetimeFigureOut">
              <a:rPr lang="es-CO" smtClean="0"/>
              <a:t>26/04/2021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0221A-3A4C-44E0-A52C-ACB0B1983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3D342-EA4C-4522-9119-939BB9A2E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871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3BE1A5-2BAE-994D-9170-2B3DED403642}"/>
              </a:ext>
            </a:extLst>
          </p:cNvPr>
          <p:cNvSpPr/>
          <p:nvPr/>
        </p:nvSpPr>
        <p:spPr>
          <a:xfrm>
            <a:off x="2758368" y="0"/>
            <a:ext cx="9433632" cy="6165850"/>
          </a:xfrm>
          <a:prstGeom prst="rect">
            <a:avLst/>
          </a:prstGeom>
          <a:solidFill>
            <a:srgbClr val="00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B9D6C894-6A4C-0742-AC80-DBFD5FCB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6" y="795340"/>
            <a:ext cx="5250117" cy="5211443"/>
          </a:xfrm>
          <a:prstGeom prst="rect">
            <a:avLst/>
          </a:prstGeom>
        </p:spPr>
      </p:pic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3EB4B99B-DF3A-F44D-8B22-DB7FC6F7E180}"/>
              </a:ext>
            </a:extLst>
          </p:cNvPr>
          <p:cNvSpPr txBox="1">
            <a:spLocks/>
          </p:cNvSpPr>
          <p:nvPr/>
        </p:nvSpPr>
        <p:spPr>
          <a:xfrm>
            <a:off x="5139197" y="1737009"/>
            <a:ext cx="6417728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Resultados Sprint 112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Proyecto BIG BANG </a:t>
            </a: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F407E747-A90E-6B40-ACE4-A6CA815E843E}"/>
              </a:ext>
            </a:extLst>
          </p:cNvPr>
          <p:cNvSpPr txBox="1">
            <a:spLocks/>
          </p:cNvSpPr>
          <p:nvPr/>
        </p:nvSpPr>
        <p:spPr>
          <a:xfrm>
            <a:off x="5330926" y="4109200"/>
            <a:ext cx="6225999" cy="1318078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200" b="1">
                <a:latin typeface="CIBFont Sans" panose="020B0603020202020104" pitchFamily="34" charset="77"/>
              </a:rPr>
              <a:t>GRUPO BANCOLOMBIA​</a:t>
            </a:r>
          </a:p>
          <a:p>
            <a:pPr algn="ctr"/>
            <a:r>
              <a:rPr lang="es-CO" sz="3200" b="1">
                <a:latin typeface="CIBFont Sans" panose="020B0603020202020104" pitchFamily="34" charset="77"/>
              </a:rPr>
              <a:t>Abril 27 de 2021​</a:t>
            </a:r>
          </a:p>
        </p:txBody>
      </p:sp>
    </p:spTree>
    <p:extLst>
      <p:ext uri="{BB962C8B-B14F-4D97-AF65-F5344CB8AC3E}">
        <p14:creationId xmlns:p14="http://schemas.microsoft.com/office/powerpoint/2010/main" val="193738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344528" y="1414281"/>
            <a:ext cx="5009271" cy="1560214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latin typeface="CIBFont Sans Light" panose="020B0603020202020104" pitchFamily="34" charset="77"/>
              </a:rPr>
              <a:t>Lorem ipsum dolor sit amet, consectetur adipiscing elit. Ut aliquam justo et risus volutpat, sed tristique tortor fringilla. Etiam elementum metus metus. Nullam a purus sit amet ligula. Lorem ipsum dolor sit amet, consectetur adipiscing elit. Ut aliquam justo et risus volutpat, sed tristique tortor fringilla. Etiam elementum metus metus. Nullam a purus sit amet ligula.</a:t>
            </a:r>
          </a:p>
          <a:p>
            <a:endParaRPr lang="es-CO" sz="1400">
              <a:latin typeface="CIBFont Sans Light" panose="020B0603020202020104" pitchFamily="34" charset="77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052" y="1692652"/>
            <a:ext cx="458204" cy="651666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845" y="3173715"/>
            <a:ext cx="463296" cy="682214"/>
          </a:xfrm>
          <a:prstGeom prst="rect">
            <a:avLst/>
          </a:prstGeom>
        </p:spPr>
      </p:pic>
      <p:pic>
        <p:nvPicPr>
          <p:cNvPr id="13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83BAF3-B833-CB43-B14A-6BE78A91C63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259" y="4636706"/>
            <a:ext cx="453112" cy="656758"/>
          </a:xfrm>
          <a:prstGeom prst="rect">
            <a:avLst/>
          </a:prstGeom>
        </p:spPr>
      </p:pic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8" y="3154579"/>
            <a:ext cx="5009271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latin typeface="CIBFont Sans Light" panose="020B0603020202020104" pitchFamily="34" charset="77"/>
              </a:rPr>
              <a:t>Lorem ipsum dolor sit amet, consectetur adipiscing elit. Ut aliquam justo et risus volutpat, sed tristique tortor fringilla. Etiam elementum metus metus. Nullam a purus sit amet ligula.</a:t>
            </a:r>
          </a:p>
        </p:txBody>
      </p:sp>
      <p:sp>
        <p:nvSpPr>
          <p:cNvPr id="47" name="Marcador de texto 5">
            <a:extLst>
              <a:ext uri="{FF2B5EF4-FFF2-40B4-BE49-F238E27FC236}">
                <a16:creationId xmlns:a16="http://schemas.microsoft.com/office/drawing/2014/main" id="{58312F98-0CDE-FC4C-A7E2-9F8DAD7CB04B}"/>
              </a:ext>
            </a:extLst>
          </p:cNvPr>
          <p:cNvSpPr txBox="1">
            <a:spLocks/>
          </p:cNvSpPr>
          <p:nvPr/>
        </p:nvSpPr>
        <p:spPr>
          <a:xfrm>
            <a:off x="6344528" y="4500386"/>
            <a:ext cx="5009271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latin typeface="CIBFont Sans Light" panose="020B0603020202020104" pitchFamily="34" charset="77"/>
              </a:rPr>
              <a:t>Lorem ipsum dolor sit amet, consectetur adipiscing elit. Ut aliquam justo et risus volutpat, sed tristique tortor fringilla. Etiam elementum metus metus. Nullam a purus sit amet ligula.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logramos hacer?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F5832B96-68F5-A849-885D-071640DFB77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046051"/>
            <a:ext cx="1148337" cy="11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9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344528" y="1414281"/>
            <a:ext cx="5009271" cy="1560214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latin typeface="CIBFont Sans Light" panose="020B0603020202020104" pitchFamily="34" charset="77"/>
              </a:rPr>
              <a:t>Lorem ipsum dolor sit amet, consectetur adipiscing elit. Ut aliquam justo et risus volutpat, sed tristique tortor fringilla. Etiam elementum metus metus. Nullam a purus sit amet ligula. Lorem ipsum dolor sit amet, consectetur adipiscing elit. Ut aliquam justo et risus volutpat, sed tristique tortor fringilla. Etiam elementum metus metus. Nullam a purus sit amet ligula.</a:t>
            </a:r>
          </a:p>
          <a:p>
            <a:endParaRPr lang="es-CO" sz="1400">
              <a:latin typeface="CIBFont Sans Light" panose="020B0603020202020104" pitchFamily="34" charset="77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052" y="1692652"/>
            <a:ext cx="458204" cy="651666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845" y="3173715"/>
            <a:ext cx="463296" cy="682214"/>
          </a:xfrm>
          <a:prstGeom prst="rect">
            <a:avLst/>
          </a:prstGeom>
        </p:spPr>
      </p:pic>
      <p:pic>
        <p:nvPicPr>
          <p:cNvPr id="13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83BAF3-B833-CB43-B14A-6BE78A91C63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259" y="4636706"/>
            <a:ext cx="453112" cy="656758"/>
          </a:xfrm>
          <a:prstGeom prst="rect">
            <a:avLst/>
          </a:prstGeom>
        </p:spPr>
      </p:pic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8" y="3154579"/>
            <a:ext cx="5009271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latin typeface="CIBFont Sans Light" panose="020B0603020202020104" pitchFamily="34" charset="77"/>
              </a:rPr>
              <a:t>Lorem ipsum dolor sit amet, consectetur adipiscing elit. Ut aliquam justo et risus volutpat, sed tristique tortor fringilla. Etiam elementum metus metus. Nullam a purus sit amet ligula.</a:t>
            </a:r>
          </a:p>
        </p:txBody>
      </p:sp>
      <p:sp>
        <p:nvSpPr>
          <p:cNvPr id="47" name="Marcador de texto 5">
            <a:extLst>
              <a:ext uri="{FF2B5EF4-FFF2-40B4-BE49-F238E27FC236}">
                <a16:creationId xmlns:a16="http://schemas.microsoft.com/office/drawing/2014/main" id="{58312F98-0CDE-FC4C-A7E2-9F8DAD7CB04B}"/>
              </a:ext>
            </a:extLst>
          </p:cNvPr>
          <p:cNvSpPr txBox="1">
            <a:spLocks/>
          </p:cNvSpPr>
          <p:nvPr/>
        </p:nvSpPr>
        <p:spPr>
          <a:xfrm>
            <a:off x="6344528" y="4500386"/>
            <a:ext cx="5009271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latin typeface="CIBFont Sans Light" panose="020B0603020202020104" pitchFamily="34" charset="77"/>
              </a:rPr>
              <a:t>Lorem ipsum dolor sit amet, consectetur adipiscing elit. Ut aliquam justo et risus volutpat, sed tristique tortor fringilla. Etiam elementum metus metus. Nullam a purus sit amet ligula.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nos quedó en proceso?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AE12E1B1-CA14-40F9-841E-AE211992F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1" y="912544"/>
            <a:ext cx="1560215" cy="15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8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344528" y="1414281"/>
            <a:ext cx="5009271" cy="1560214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latin typeface="CIBFont Sans Light" panose="020B0603020202020104" pitchFamily="34" charset="77"/>
              </a:rPr>
              <a:t>Lorem ipsum dolor sit amet, consectetur adipiscing elit. Ut aliquam justo et risus volutpat, sed tristique tortor fringilla. Etiam elementum metus metus. Nullam a purus sit amet ligula. Lorem ipsum dolor sit amet, consectetur adipiscing elit. Ut aliquam justo et risus volutpat, sed tristique tortor fringilla. Etiam elementum metus metus. Nullam a purus sit amet ligula.</a:t>
            </a:r>
          </a:p>
          <a:p>
            <a:endParaRPr lang="es-CO" sz="1400">
              <a:latin typeface="CIBFont Sans Light" panose="020B0603020202020104" pitchFamily="34" charset="77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052" y="1692652"/>
            <a:ext cx="458204" cy="651666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845" y="3173715"/>
            <a:ext cx="463296" cy="682214"/>
          </a:xfrm>
          <a:prstGeom prst="rect">
            <a:avLst/>
          </a:prstGeom>
        </p:spPr>
      </p:pic>
      <p:pic>
        <p:nvPicPr>
          <p:cNvPr id="13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83BAF3-B833-CB43-B14A-6BE78A91C63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259" y="4636706"/>
            <a:ext cx="453112" cy="656758"/>
          </a:xfrm>
          <a:prstGeom prst="rect">
            <a:avLst/>
          </a:prstGeom>
        </p:spPr>
      </p:pic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8" y="3154579"/>
            <a:ext cx="5009271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latin typeface="CIBFont Sans Light" panose="020B0603020202020104" pitchFamily="34" charset="77"/>
              </a:rPr>
              <a:t>Lorem ipsum dolor sit amet, consectetur adipiscing elit. Ut aliquam justo et risus volutpat, sed tristique tortor fringilla. Etiam elementum metus metus. Nullam a purus sit amet ligula.</a:t>
            </a:r>
          </a:p>
        </p:txBody>
      </p:sp>
      <p:sp>
        <p:nvSpPr>
          <p:cNvPr id="47" name="Marcador de texto 5">
            <a:extLst>
              <a:ext uri="{FF2B5EF4-FFF2-40B4-BE49-F238E27FC236}">
                <a16:creationId xmlns:a16="http://schemas.microsoft.com/office/drawing/2014/main" id="{58312F98-0CDE-FC4C-A7E2-9F8DAD7CB04B}"/>
              </a:ext>
            </a:extLst>
          </p:cNvPr>
          <p:cNvSpPr txBox="1">
            <a:spLocks/>
          </p:cNvSpPr>
          <p:nvPr/>
        </p:nvSpPr>
        <p:spPr>
          <a:xfrm>
            <a:off x="6344528" y="4500386"/>
            <a:ext cx="5009271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latin typeface="CIBFont Sans Light" panose="020B0603020202020104" pitchFamily="34" charset="77"/>
              </a:rPr>
              <a:t>Lorem ipsum dolor sit amet, consectetur adipiscing elit. Ut aliquam justo et risus volutpat, sed tristique tortor fringilla. Etiam elementum metus metus. Nullam a purus sit amet ligula.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 pudimos iniciar?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48E8F00-9DD6-4113-987A-A0E2D31BF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1" y="1335745"/>
            <a:ext cx="1214512" cy="12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1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344528" y="1414281"/>
            <a:ext cx="5009271" cy="1560214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latin typeface="CIBFont Sans Light" panose="020B0603020202020104" pitchFamily="34" charset="77"/>
              </a:rPr>
              <a:t>Lorem ipsum dolor sit amet, consectetur adipiscing elit. Ut aliquam justo et risus volutpat, sed tristique tortor fringilla. Etiam elementum metus metus. Nullam a purus sit amet ligula. Lorem ipsum dolor sit amet, consectetur adipiscing elit. Ut aliquam justo et risus volutpat, sed tristique tortor fringilla. Etiam elementum metus metus. Nullam a purus sit amet ligula.</a:t>
            </a:r>
          </a:p>
          <a:p>
            <a:endParaRPr lang="es-CO" sz="1400">
              <a:latin typeface="CIBFont Sans Light" panose="020B0603020202020104" pitchFamily="34" charset="77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052" y="1692652"/>
            <a:ext cx="458204" cy="651666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845" y="3173715"/>
            <a:ext cx="463296" cy="682214"/>
          </a:xfrm>
          <a:prstGeom prst="rect">
            <a:avLst/>
          </a:prstGeom>
        </p:spPr>
      </p:pic>
      <p:pic>
        <p:nvPicPr>
          <p:cNvPr id="13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83BAF3-B833-CB43-B14A-6BE78A91C63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259" y="4636706"/>
            <a:ext cx="453112" cy="656758"/>
          </a:xfrm>
          <a:prstGeom prst="rect">
            <a:avLst/>
          </a:prstGeom>
        </p:spPr>
      </p:pic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8" y="3154579"/>
            <a:ext cx="5009271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latin typeface="CIBFont Sans Light" panose="020B0603020202020104" pitchFamily="34" charset="77"/>
              </a:rPr>
              <a:t>Lorem ipsum dolor sit amet, consectetur adipiscing elit. Ut aliquam justo et risus volutpat, sed tristique tortor fringilla. Etiam elementum metus metus. Nullam a purus sit amet ligula.</a:t>
            </a:r>
          </a:p>
        </p:txBody>
      </p:sp>
      <p:sp>
        <p:nvSpPr>
          <p:cNvPr id="47" name="Marcador de texto 5">
            <a:extLst>
              <a:ext uri="{FF2B5EF4-FFF2-40B4-BE49-F238E27FC236}">
                <a16:creationId xmlns:a16="http://schemas.microsoft.com/office/drawing/2014/main" id="{58312F98-0CDE-FC4C-A7E2-9F8DAD7CB04B}"/>
              </a:ext>
            </a:extLst>
          </p:cNvPr>
          <p:cNvSpPr txBox="1">
            <a:spLocks/>
          </p:cNvSpPr>
          <p:nvPr/>
        </p:nvSpPr>
        <p:spPr>
          <a:xfrm>
            <a:off x="6344528" y="4500386"/>
            <a:ext cx="5009271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>
                <a:latin typeface="CIBFont Sans Light" panose="020B0603020202020104" pitchFamily="34" charset="77"/>
              </a:rPr>
              <a:t>Lorem ipsum dolor sit amet, consectetur adipiscing elit. Ut aliquam justo et risus volutpat, sed tristique tortor fringilla. Etiam elementum metus metus. Nullam a purus sit amet ligula.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nos desenfocó?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3257C50-5AD1-4976-914D-27BDAB963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1" y="1196692"/>
            <a:ext cx="1147626" cy="11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0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magen que contiene interior, persona, tabla, usando&#10;&#10;Descripción generada automáticamente">
            <a:extLst>
              <a:ext uri="{FF2B5EF4-FFF2-40B4-BE49-F238E27FC236}">
                <a16:creationId xmlns:a16="http://schemas.microsoft.com/office/drawing/2014/main" id="{A82C0792-1B24-2747-9572-44524E4CC57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25BDF9B9-8A1D-1D49-B44E-7AAD3D27D873}"/>
              </a:ext>
            </a:extLst>
          </p:cNvPr>
          <p:cNvSpPr txBox="1">
            <a:spLocks/>
          </p:cNvSpPr>
          <p:nvPr/>
        </p:nvSpPr>
        <p:spPr>
          <a:xfrm>
            <a:off x="2358257" y="5506744"/>
            <a:ext cx="4950030" cy="1106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CO" sz="4000" b="1">
                <a:solidFill>
                  <a:schemeClr val="bg1"/>
                </a:solidFill>
                <a:latin typeface="CIBFont Sans" panose="020B0603020202020104" pitchFamily="34" charset="77"/>
              </a:rPr>
              <a:t>GRACIAS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A1C2271-58E5-6B4B-803B-29EBE5193069}"/>
              </a:ext>
            </a:extLst>
          </p:cNvPr>
          <p:cNvCxnSpPr>
            <a:cxnSpLocks/>
          </p:cNvCxnSpPr>
          <p:nvPr/>
        </p:nvCxnSpPr>
        <p:spPr>
          <a:xfrm>
            <a:off x="7559937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33B0C1D-476B-4048-A98F-F8EDEC08CA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239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27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820482B274E7438119F8B170B944A7" ma:contentTypeVersion="14" ma:contentTypeDescription="Crear nuevo documento." ma:contentTypeScope="" ma:versionID="dd30d0ef75db80bbb93ccb3719fd5fe2">
  <xsd:schema xmlns:xsd="http://www.w3.org/2001/XMLSchema" xmlns:xs="http://www.w3.org/2001/XMLSchema" xmlns:p="http://schemas.microsoft.com/office/2006/metadata/properties" xmlns:ns1="http://schemas.microsoft.com/sharepoint/v3" xmlns:ns2="a6b4fe14-634c-4eda-a326-9c8a6077523e" xmlns:ns3="9357c7f0-3021-47dd-ad47-3f395494cfa7" targetNamespace="http://schemas.microsoft.com/office/2006/metadata/properties" ma:root="true" ma:fieldsID="b6a17133fa539bed7654c1b30cd1910a" ns1:_="" ns2:_="" ns3:_="">
    <xsd:import namespace="http://schemas.microsoft.com/sharepoint/v3"/>
    <xsd:import namespace="a6b4fe14-634c-4eda-a326-9c8a6077523e"/>
    <xsd:import namespace="9357c7f0-3021-47dd-ad47-3f395494c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4fe14-634c-4eda-a326-9c8a607752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7c7f0-3021-47dd-ad47-3f395494c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0CD2B1-3656-4F5B-80EC-0311BE754D2B}">
  <ds:schemaRefs>
    <ds:schemaRef ds:uri="9357c7f0-3021-47dd-ad47-3f395494cfa7"/>
    <ds:schemaRef ds:uri="a6b4fe14-634c-4eda-a326-9c8a6077523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78BBCA-2588-4AAF-A62F-658A27C040A9}">
  <ds:schemaRefs>
    <ds:schemaRef ds:uri="9357c7f0-3021-47dd-ad47-3f395494cfa7"/>
    <ds:schemaRef ds:uri="a6b4fe14-634c-4eda-a326-9c8a607752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E792CB-55CB-4FB2-9A0F-10397299A6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Augusto Cardona Giraldo</dc:creator>
  <cp:revision>3</cp:revision>
  <dcterms:created xsi:type="dcterms:W3CDTF">2021-04-23T14:56:43Z</dcterms:created>
  <dcterms:modified xsi:type="dcterms:W3CDTF">2021-04-26T19:54:00Z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0x010100AE820482B274E7438119F8B170B944A7</vt:lpwstr>
  </property>
</Properties>
</file>