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4"/>
  </p:sldMasterIdLst>
  <p:notesMasterIdLst>
    <p:notesMasterId r:id="rId12"/>
  </p:notesMasterIdLst>
  <p:sldIdLst>
    <p:sldId id="274" r:id="rId5"/>
    <p:sldId id="257" r:id="rId6"/>
    <p:sldId id="313" r:id="rId7"/>
    <p:sldId id="362" r:id="rId8"/>
    <p:sldId id="363" r:id="rId9"/>
    <p:sldId id="3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C38F1-9171-BE62-4DD4-FAB89BA70D1B}" v="696" dt="2021-06-21T23:33:27.422"/>
    <p1510:client id="{1F189268-3585-4CCA-9037-F83CB0AA3A53}" v="68" dt="2021-05-25T13:36:10.410"/>
    <p1510:client id="{2A91C69F-5036-0000-C9B9-0DEFAB43BDF9}" v="40" dt="2021-05-10T15:32:23.891"/>
    <p1510:client id="{3672E3FA-69F1-3985-7621-393347A87C55}" v="9" dt="2021-06-08T13:12:06.921"/>
    <p1510:client id="{5659C29F-A085-0000-AB8C-C4B64AE41740}" v="310" dt="2021-04-27T13:05:37.549"/>
    <p1510:client id="{56CAB7F6-88A6-4ADC-A1E3-C309A7F71813}" v="210" dt="2021-04-27T14:28:32.111"/>
    <p1510:client id="{67DA7040-27F6-442F-9867-E48B9BAF418B}" v="391" dt="2021-05-25T14:23:16.923"/>
    <p1510:client id="{752DC19F-6000-0000-B7AE-096F01C66D2B}" v="2" dt="2021-04-23T21:38:24.580"/>
    <p1510:client id="{770B94AA-A3B0-40B5-BE2D-D0E6E573B514}" v="1069" dt="2021-05-25T04:36:20.474"/>
    <p1510:client id="{868E3ACE-7EEB-00E8-2E2F-DABD99640566}" v="1038" dt="2021-05-11T15:15:44.535"/>
    <p1510:client id="{88B0597A-691F-8545-10C0-5F3EE5165DB6}" v="147" dt="2021-06-22T15:14:47.185"/>
    <p1510:client id="{91CDC89A-A918-F73A-362E-B0319CC03872}" v="588" dt="2021-06-08T15:01:55.123"/>
    <p1510:client id="{9412259F-9E5C-E093-DA3B-75B5347E497A}" v="8" dt="2021-05-24T14:08:23.472"/>
    <p1510:client id="{956BE244-2FFE-8DC9-E354-369E80C1FD20}" v="2297" dt="2021-04-27T16:00:22.453"/>
    <p1510:client id="{97D2A22C-6B4F-4B26-9009-F164E9035135}" v="76" dt="2021-05-25T13:45:06.382"/>
    <p1510:client id="{B0A8A91E-C51D-E777-4987-90A3F000AB62}" v="8" dt="2021-04-26T22:19:12.618"/>
    <p1510:client id="{B71BDDAC-6C0C-4208-9ADD-5232D097C0B0}" v="9" dt="2021-05-25T12:19:19.925"/>
    <p1510:client id="{D2A8721D-E00D-D020-1BC9-D4FF0F438E5F}" v="18" dt="2021-04-26T23:15:3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Garcia Echeverria" userId="S::afgechev@bancolombia.com.co::0ca5db6a-28c8-4ba2-8b16-297fc0b8ada1" providerId="AD" clId="Web-{91CDC89A-A918-F73A-362E-B0319CC03872}"/>
    <pc:docChg chg="modSld">
      <pc:chgData name="Andres Felipe Garcia Echeverria" userId="S::afgechev@bancolombia.com.co::0ca5db6a-28c8-4ba2-8b16-297fc0b8ada1" providerId="AD" clId="Web-{91CDC89A-A918-F73A-362E-B0319CC03872}" dt="2021-06-08T15:01:55.123" v="577" actId="1076"/>
      <pc:docMkLst>
        <pc:docMk/>
      </pc:docMkLst>
      <pc:sldChg chg="modSp">
        <pc:chgData name="Andres Felipe Garcia Echeverria" userId="S::afgechev@bancolombia.com.co::0ca5db6a-28c8-4ba2-8b16-297fc0b8ada1" providerId="AD" clId="Web-{91CDC89A-A918-F73A-362E-B0319CC03872}" dt="2021-06-08T14:03:55.766" v="492" actId="20577"/>
        <pc:sldMkLst>
          <pc:docMk/>
          <pc:sldMk cId="2447995682" sldId="313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3:32.844" v="486" actId="20577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3:55.766" v="492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37.662" v="440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modSp">
        <pc:chgData name="Andres Felipe Garcia Echeverria" userId="S::afgechev@bancolombia.com.co::0ca5db6a-28c8-4ba2-8b16-297fc0b8ada1" providerId="AD" clId="Web-{91CDC89A-A918-F73A-362E-B0319CC03872}" dt="2021-06-08T15:01:55.123" v="577" actId="1076"/>
        <pc:sldMkLst>
          <pc:docMk/>
          <pc:sldMk cId="2086583516" sldId="362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5:17.144" v="515" actId="14100"/>
          <ac:spMkLst>
            <pc:docMk/>
            <pc:sldMk cId="2086583516" sldId="362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51.669" v="575" actId="1076"/>
          <ac:spMkLst>
            <pc:docMk/>
            <pc:sldMk cId="2086583516" sldId="362"/>
            <ac:spMk id="18" creationId="{C44C9B6E-FB8B-4284-84EF-4CD8BD9AD9E4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34:39.390" v="37" actId="20577"/>
          <ac:spMkLst>
            <pc:docMk/>
            <pc:sldMk cId="2086583516" sldId="362"/>
            <ac:spMk id="39" creationId="{A6190A93-4C5E-6D4E-8979-013613A616D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9.451" v="574" actId="20577"/>
          <ac:spMkLst>
            <pc:docMk/>
            <pc:sldMk cId="2086583516" sldId="362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55.123" v="577" actId="1076"/>
          <ac:picMkLst>
            <pc:docMk/>
            <pc:sldMk cId="2086583516" sldId="362"/>
            <ac:picMk id="4" creationId="{F907BF57-61AD-4E30-97E7-D3A995669125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5:01:40.294" v="572" actId="1076"/>
        <pc:sldMkLst>
          <pc:docMk/>
          <pc:sldMk cId="926411351" sldId="363"/>
        </pc:sldMkLst>
        <pc:spChg chg="mod">
          <ac:chgData name="Andres Felipe Garcia Echeverria" userId="S::afgechev@bancolombia.com.co::0ca5db6a-28c8-4ba2-8b16-297fc0b8ada1" providerId="AD" clId="Web-{91CDC89A-A918-F73A-362E-B0319CC03872}" dt="2021-06-08T15:01:37.591" v="571" actId="1076"/>
          <ac:spMkLst>
            <pc:docMk/>
            <pc:sldMk cId="926411351" sldId="363"/>
            <ac:spMk id="13" creationId="{2A04EFE0-2C9C-4585-A65F-B0B6D79E0937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5:01:31.841" v="569"/>
          <ac:spMkLst>
            <pc:docMk/>
            <pc:sldMk cId="926411351" sldId="363"/>
            <ac:spMk id="14" creationId="{F8F3D0E1-059A-465D-A10B-D23291A6F492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0.294" v="572" actId="1076"/>
          <ac:spMkLst>
            <pc:docMk/>
            <pc:sldMk cId="926411351" sldId="363"/>
            <ac:spMk id="16" creationId="{80D9CACE-E436-4ED6-91CB-BFB6DCD1CD9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16.559" v="565" actId="1076"/>
          <ac:picMkLst>
            <pc:docMk/>
            <pc:sldMk cId="926411351" sldId="363"/>
            <ac:picMk id="2" creationId="{AD8A1A83-2410-4A78-A918-B7952F5B8972}"/>
          </ac:picMkLst>
        </pc:picChg>
        <pc:picChg chg="del mod">
          <ac:chgData name="Andres Felipe Garcia Echeverria" userId="S::afgechev@bancolombia.com.co::0ca5db6a-28c8-4ba2-8b16-297fc0b8ada1" providerId="AD" clId="Web-{91CDC89A-A918-F73A-362E-B0319CC03872}" dt="2021-06-08T15:01:34.403" v="570"/>
          <ac:picMkLst>
            <pc:docMk/>
            <pc:sldMk cId="926411351" sldId="363"/>
            <ac:picMk id="3" creationId="{EE523DDF-DB13-4646-9502-6B247B53DDDE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5:01:20.669" v="567" actId="1076"/>
          <ac:picMkLst>
            <pc:docMk/>
            <pc:sldMk cId="926411351" sldId="363"/>
            <ac:picMk id="10" creationId="{3F92EBC0-508A-F544-B444-5DFA9455AE16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4:07:40.710" v="563" actId="1076"/>
        <pc:sldMkLst>
          <pc:docMk/>
          <pc:sldMk cId="2436609684" sldId="364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7:40.710" v="563" actId="1076"/>
          <ac:spMkLst>
            <pc:docMk/>
            <pc:sldMk cId="2436609684" sldId="364"/>
            <ac:spMk id="15" creationId="{4DF9F568-773D-EF4E-B00F-98A1C1057DD6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32.100" v="561"/>
          <ac:spMkLst>
            <pc:docMk/>
            <pc:sldMk cId="2436609684" sldId="364"/>
            <ac:spMk id="39" creationId="{A6190A93-4C5E-6D4E-8979-013613A616D9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20.178" v="554"/>
          <ac:spMkLst>
            <pc:docMk/>
            <pc:sldMk cId="2436609684" sldId="364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4:07:36.882" v="562" actId="1076"/>
          <ac:picMkLst>
            <pc:docMk/>
            <pc:sldMk cId="2436609684" sldId="364"/>
            <ac:picMk id="6" creationId="{5972B06D-35FB-C24E-8351-2DA6339AC31F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3.303" v="556"/>
          <ac:picMkLst>
            <pc:docMk/>
            <pc:sldMk cId="2436609684" sldId="364"/>
            <ac:picMk id="10" creationId="{3F92EBC0-508A-F544-B444-5DFA9455AE16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1.459" v="555"/>
          <ac:picMkLst>
            <pc:docMk/>
            <pc:sldMk cId="2436609684" sldId="364"/>
            <ac:picMk id="13" creationId="{4483BAF3-B833-CB43-B14A-6BE78A91C63E}"/>
          </ac:picMkLst>
        </pc:pic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3:57:28.349" v="439" actId="1076"/>
        <pc:sldMkLst>
          <pc:docMk/>
          <pc:sldMk cId="1708704109" sldId="366"/>
        </pc:sldMkLst>
        <pc:spChg chg="del mod">
          <ac:chgData name="Andres Felipe Garcia Echeverria" userId="S::afgechev@bancolombia.com.co::0ca5db6a-28c8-4ba2-8b16-297fc0b8ada1" providerId="AD" clId="Web-{91CDC89A-A918-F73A-362E-B0319CC03872}" dt="2021-06-08T13:51:02.136" v="247"/>
          <ac:spMkLst>
            <pc:docMk/>
            <pc:sldMk cId="1708704109" sldId="366"/>
            <ac:spMk id="10" creationId="{F7A707AF-E073-4EFB-8BBE-93843D50ADB3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4:29.063" v="329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17.426" v="432" actId="20577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37.129" v="434" actId="20577"/>
          <ac:spMkLst>
            <pc:docMk/>
            <pc:sldMk cId="1708704109" sldId="366"/>
            <ac:spMk id="15" creationId="{4DF9F568-773D-EF4E-B00F-98A1C1057DD6}"/>
          </ac:spMkLst>
        </pc:spChg>
        <pc:picChg chg="del">
          <ac:chgData name="Andres Felipe Garcia Echeverria" userId="S::afgechev@bancolombia.com.co::0ca5db6a-28c8-4ba2-8b16-297fc0b8ada1" providerId="AD" clId="Web-{91CDC89A-A918-F73A-362E-B0319CC03872}" dt="2021-06-08T13:49:05.304" v="226"/>
          <ac:picMkLst>
            <pc:docMk/>
            <pc:sldMk cId="1708704109" sldId="366"/>
            <ac:picMk id="2" creationId="{CD004388-3B9C-4AFB-A2D3-8CC7F45B8AAA}"/>
          </ac:picMkLst>
        </pc:picChg>
        <pc:picChg chg="add mod">
          <ac:chgData name="Andres Felipe Garcia Echeverria" userId="S::afgechev@bancolombia.com.co::0ca5db6a-28c8-4ba2-8b16-297fc0b8ada1" providerId="AD" clId="Web-{91CDC89A-A918-F73A-362E-B0319CC03872}" dt="2021-06-08T13:57:28.349" v="439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1:07.839" v="248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3:50:08.275" v="243" actId="20577"/>
        <pc:sldMkLst>
          <pc:docMk/>
          <pc:sldMk cId="3231129750" sldId="367"/>
        </pc:sldMkLst>
        <pc:spChg chg="mod">
          <ac:chgData name="Andres Felipe Garcia Echeverria" userId="S::afgechev@bancolombia.com.co::0ca5db6a-28c8-4ba2-8b16-297fc0b8ada1" providerId="AD" clId="Web-{91CDC89A-A918-F73A-362E-B0319CC03872}" dt="2021-06-08T13:49:54.743" v="240" actId="20577"/>
          <ac:spMkLst>
            <pc:docMk/>
            <pc:sldMk cId="3231129750" sldId="367"/>
            <ac:spMk id="9" creationId="{60D01E43-E74B-415C-AEA8-65B6FFF711E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0:08.275" v="243" actId="20577"/>
          <ac:spMkLst>
            <pc:docMk/>
            <pc:sldMk cId="3231129750" sldId="367"/>
            <ac:spMk id="15" creationId="{4DF9F568-773D-EF4E-B00F-98A1C1057DD6}"/>
          </ac:spMkLst>
        </pc:spChg>
        <pc:spChg chg="del">
          <ac:chgData name="Andres Felipe Garcia Echeverria" userId="S::afgechev@bancolombia.com.co::0ca5db6a-28c8-4ba2-8b16-297fc0b8ada1" providerId="AD" clId="Web-{91CDC89A-A918-F73A-362E-B0319CC03872}" dt="2021-06-08T13:42:34.309" v="122"/>
          <ac:spMkLst>
            <pc:docMk/>
            <pc:sldMk cId="3231129750" sldId="367"/>
            <ac:spMk id="39" creationId="{A6190A93-4C5E-6D4E-8979-013613A616D9}"/>
          </ac:spMkLst>
        </pc:sp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4:04:33.627" v="497" actId="20577"/>
        <pc:sldMkLst>
          <pc:docMk/>
          <pc:sldMk cId="3482688067" sldId="368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4:33.627" v="497" actId="20577"/>
          <ac:spMkLst>
            <pc:docMk/>
            <pc:sldMk cId="3482688067" sldId="368"/>
            <ac:spMk id="10" creationId="{210784B9-7D84-4C7D-AA81-F0D625A1E1DE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2:41.186" v="468" actId="20577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19.162" v="436" actId="1076"/>
          <ac:picMkLst>
            <pc:docMk/>
            <pc:sldMk cId="3482688067" sldId="368"/>
            <ac:picMk id="2" creationId="{CABC9E96-CA63-4DD8-A066-2737D4293920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7:22.068" v="437" actId="1076"/>
          <ac:picMkLst>
            <pc:docMk/>
            <pc:sldMk cId="3482688067" sldId="368"/>
            <ac:picMk id="3" creationId="{8A241302-CCBC-4237-86FF-220CA4437636}"/>
          </ac:picMkLst>
        </pc:picChg>
        <pc:picChg chg="add del mod">
          <ac:chgData name="Andres Felipe Garcia Echeverria" userId="S::afgechev@bancolombia.com.co::0ca5db6a-28c8-4ba2-8b16-297fc0b8ada1" providerId="AD" clId="Web-{91CDC89A-A918-F73A-362E-B0319CC03872}" dt="2021-06-08T13:57:16.771" v="435"/>
          <ac:picMkLst>
            <pc:docMk/>
            <pc:sldMk cId="3482688067" sldId="368"/>
            <ac:picMk id="4" creationId="{25DA3A07-45B7-4F19-8EAE-9CAAC76DD305}"/>
          </ac:picMkLst>
        </pc:picChg>
      </pc:sldChg>
    </pc:docChg>
  </pc:docChgLst>
  <pc:docChgLst>
    <pc:chgData name="Axel William Sotelo Grajales" userId="S::awsotelo@bancolombia.com.co::54120672-5212-491e-9454-dcb0dfc11427" providerId="AD" clId="Web-{88B0597A-691F-8545-10C0-5F3EE5165DB6}"/>
    <pc:docChg chg="addSld delSld modSld">
      <pc:chgData name="Axel William Sotelo Grajales" userId="S::awsotelo@bancolombia.com.co::54120672-5212-491e-9454-dcb0dfc11427" providerId="AD" clId="Web-{88B0597A-691F-8545-10C0-5F3EE5165DB6}" dt="2021-06-22T15:14:47.185" v="143"/>
      <pc:docMkLst>
        <pc:docMk/>
      </pc:docMkLst>
      <pc:sldChg chg="modSp">
        <pc:chgData name="Axel William Sotelo Grajales" userId="S::awsotelo@bancolombia.com.co::54120672-5212-491e-9454-dcb0dfc11427" providerId="AD" clId="Web-{88B0597A-691F-8545-10C0-5F3EE5165DB6}" dt="2021-06-22T14:51:53.827" v="133" actId="20577"/>
        <pc:sldMkLst>
          <pc:docMk/>
          <pc:sldMk cId="1937386688" sldId="274"/>
        </pc:sldMkLst>
        <pc:spChg chg="mod">
          <ac:chgData name="Axel William Sotelo Grajales" userId="S::awsotelo@bancolombia.com.co::54120672-5212-491e-9454-dcb0dfc11427" providerId="AD" clId="Web-{88B0597A-691F-8545-10C0-5F3EE5165DB6}" dt="2021-06-22T14:51:38.482" v="131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1:53.827" v="133" actId="20577"/>
          <ac:spMkLst>
            <pc:docMk/>
            <pc:sldMk cId="1937386688" sldId="274"/>
            <ac:spMk id="8" creationId="{F407E747-A90E-6B40-ACE4-A6CA815E843E}"/>
          </ac:spMkLst>
        </pc:spChg>
      </pc:sldChg>
      <pc:sldChg chg="modSp">
        <pc:chgData name="Axel William Sotelo Grajales" userId="S::awsotelo@bancolombia.com.co::54120672-5212-491e-9454-dcb0dfc11427" providerId="AD" clId="Web-{88B0597A-691F-8545-10C0-5F3EE5165DB6}" dt="2021-06-22T14:16:19.877" v="129" actId="20577"/>
        <pc:sldMkLst>
          <pc:docMk/>
          <pc:sldMk cId="2447995682" sldId="313"/>
        </pc:sldMkLst>
        <pc:spChg chg="mod">
          <ac:chgData name="Axel William Sotelo Grajales" userId="S::awsotelo@bancolombia.com.co::54120672-5212-491e-9454-dcb0dfc11427" providerId="AD" clId="Web-{88B0597A-691F-8545-10C0-5F3EE5165DB6}" dt="2021-06-22T13:11:07.905" v="51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30.201" v="44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16:19.877" v="129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3:11:11.920" v="52" actId="1076"/>
          <ac:picMkLst>
            <pc:docMk/>
            <pc:sldMk cId="2447995682" sldId="313"/>
            <ac:picMk id="10" creationId="{3F92EBC0-508A-F544-B444-5DFA9455AE16}"/>
          </ac:picMkLst>
        </pc:picChg>
      </pc:sldChg>
      <pc:sldChg chg="addSp delSp modSp">
        <pc:chgData name="Axel William Sotelo Grajales" userId="S::awsotelo@bancolombia.com.co::54120672-5212-491e-9454-dcb0dfc11427" providerId="AD" clId="Web-{88B0597A-691F-8545-10C0-5F3EE5165DB6}" dt="2021-06-22T15:14:43.513" v="142" actId="1076"/>
        <pc:sldMkLst>
          <pc:docMk/>
          <pc:sldMk cId="2086583516" sldId="362"/>
        </pc:sldMkLst>
        <pc:spChg chg="add mod">
          <ac:chgData name="Axel William Sotelo Grajales" userId="S::awsotelo@bancolombia.com.co::54120672-5212-491e-9454-dcb0dfc11427" providerId="AD" clId="Web-{88B0597A-691F-8545-10C0-5F3EE5165DB6}" dt="2021-06-22T15:14:43.513" v="142" actId="1076"/>
          <ac:spMkLst>
            <pc:docMk/>
            <pc:sldMk cId="2086583516" sldId="362"/>
            <ac:spMk id="12" creationId="{85B992A8-2313-4395-8576-B1AD71C04494}"/>
          </ac:spMkLst>
        </pc:spChg>
        <pc:spChg chg="del">
          <ac:chgData name="Axel William Sotelo Grajales" userId="S::awsotelo@bancolombia.com.co::54120672-5212-491e-9454-dcb0dfc11427" providerId="AD" clId="Web-{88B0597A-691F-8545-10C0-5F3EE5165DB6}" dt="2021-06-22T15:14:34.934" v="139"/>
          <ac:spMkLst>
            <pc:docMk/>
            <pc:sldMk cId="2086583516" sldId="362"/>
            <ac:spMk id="16" creationId="{77C35C96-9F13-4450-8DB3-EA88A8A980D9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23.621" v="137"/>
          <ac:spMkLst>
            <pc:docMk/>
            <pc:sldMk cId="2086583516" sldId="362"/>
            <ac:spMk id="17" creationId="{2BD70AA5-1064-4BC6-81D8-07A1474164E3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09:08.268" v="104" actId="20577"/>
        <pc:sldMkLst>
          <pc:docMk/>
          <pc:sldMk cId="926411351" sldId="363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09:08.268" v="104" actId="20577"/>
          <ac:spMkLst>
            <pc:docMk/>
            <pc:sldMk cId="926411351" sldId="363"/>
            <ac:spMk id="17" creationId="{A05245B5-C394-456D-952E-2EB827BA1460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4:08:42.486" v="91" actId="1076"/>
          <ac:picMkLst>
            <pc:docMk/>
            <pc:sldMk cId="926411351" sldId="363"/>
            <ac:picMk id="3" creationId="{4F9A12DB-AD53-4A7B-BE0A-41DE106027EF}"/>
          </ac:picMkLst>
        </pc:picChg>
      </pc:sldChg>
      <pc:sldChg chg="modSp">
        <pc:chgData name="Axel William Sotelo Grajales" userId="S::awsotelo@bancolombia.com.co::54120672-5212-491e-9454-dcb0dfc11427" providerId="AD" clId="Web-{88B0597A-691F-8545-10C0-5F3EE5165DB6}" dt="2021-06-22T13:10:59.092" v="50" actId="20577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88B0597A-691F-8545-10C0-5F3EE5165DB6}" dt="2021-06-22T13:10:47.685" v="48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59.092" v="50" actId="20577"/>
          <ac:spMkLst>
            <pc:docMk/>
            <pc:sldMk cId="1708704109" sldId="366"/>
            <ac:spMk id="14" creationId="{C2974697-02AC-46B2-B1B8-CA5392E12231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59:48.296" v="135" actId="1076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59:44.561" v="134" actId="1076"/>
          <ac:spMkLst>
            <pc:docMk/>
            <pc:sldMk cId="3231129750" sldId="367"/>
            <ac:spMk id="10" creationId="{4B67BAD1-EB7C-4EBC-906F-F3A86992BC8F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9:48.296" v="135" actId="1076"/>
          <ac:spMkLst>
            <pc:docMk/>
            <pc:sldMk cId="3231129750" sldId="367"/>
            <ac:spMk id="12" creationId="{8C75F76D-5F52-4F7B-BEC3-A75BD923AC76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3:08:52.542" v="15" actId="1076"/>
          <ac:picMkLst>
            <pc:docMk/>
            <pc:sldMk cId="3231129750" sldId="367"/>
            <ac:picMk id="2" creationId="{6E4DA492-A2EB-4E45-A197-845773679DE2}"/>
          </ac:picMkLst>
        </pc:picChg>
      </pc:sldChg>
      <pc:sldChg chg="addSp modSp">
        <pc:chgData name="Axel William Sotelo Grajales" userId="S::awsotelo@bancolombia.com.co::54120672-5212-491e-9454-dcb0dfc11427" providerId="AD" clId="Web-{88B0597A-691F-8545-10C0-5F3EE5165DB6}" dt="2021-06-22T14:07:16.202" v="67" actId="20577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88B0597A-691F-8545-10C0-5F3EE5165DB6}" dt="2021-06-22T13:08:25.369" v="13" actId="20577"/>
          <ac:spMkLst>
            <pc:docMk/>
            <pc:sldMk cId="3482688067" sldId="368"/>
            <ac:spMk id="8" creationId="{63BF64EE-C631-438F-AC05-F89D72555B52}"/>
          </ac:spMkLst>
        </pc:spChg>
        <pc:spChg chg="add mod">
          <ac:chgData name="Axel William Sotelo Grajales" userId="S::awsotelo@bancolombia.com.co::54120672-5212-491e-9454-dcb0dfc11427" providerId="AD" clId="Web-{88B0597A-691F-8545-10C0-5F3EE5165DB6}" dt="2021-06-22T14:07:16.202" v="67" actId="20577"/>
          <ac:spMkLst>
            <pc:docMk/>
            <pc:sldMk cId="3482688067" sldId="368"/>
            <ac:spMk id="9" creationId="{3DC6107B-97D2-4CA6-8C07-7695B66EDDEC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4:06:37.482" v="54" actId="1076"/>
          <ac:picMkLst>
            <pc:docMk/>
            <pc:sldMk cId="3482688067" sldId="368"/>
            <ac:picMk id="4" creationId="{F6490C05-9BF6-4D83-B20B-8767D4D3F3D5}"/>
          </ac:picMkLst>
        </pc:picChg>
      </pc:sldChg>
      <pc:sldChg chg="addSp delSp modSp add del replId">
        <pc:chgData name="Axel William Sotelo Grajales" userId="S::awsotelo@bancolombia.com.co::54120672-5212-491e-9454-dcb0dfc11427" providerId="AD" clId="Web-{88B0597A-691F-8545-10C0-5F3EE5165DB6}" dt="2021-06-22T15:14:47.185" v="143"/>
        <pc:sldMkLst>
          <pc:docMk/>
          <pc:sldMk cId="1810597609" sldId="369"/>
        </pc:sldMkLst>
        <pc:spChg chg="del">
          <ac:chgData name="Axel William Sotelo Grajales" userId="S::awsotelo@bancolombia.com.co::54120672-5212-491e-9454-dcb0dfc11427" providerId="AD" clId="Web-{88B0597A-691F-8545-10C0-5F3EE5165DB6}" dt="2021-06-22T14:07:32.843" v="70"/>
          <ac:spMkLst>
            <pc:docMk/>
            <pc:sldMk cId="1810597609" sldId="369"/>
            <ac:spMk id="5" creationId="{4AD201ED-663F-4E8F-9FA5-AC9AC3DB5877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31.434" v="138"/>
          <ac:spMkLst>
            <pc:docMk/>
            <pc:sldMk cId="1810597609" sldId="369"/>
            <ac:spMk id="10" creationId="{4B67BAD1-EB7C-4EBC-906F-F3A86992BC8F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4:07:37.109" v="74"/>
          <ac:spMkLst>
            <pc:docMk/>
            <pc:sldMk cId="1810597609" sldId="369"/>
            <ac:spMk id="12" creationId="{8C75F76D-5F52-4F7B-BEC3-A75BD923AC76}"/>
          </ac:spMkLst>
        </pc:spChg>
        <pc:picChg chg="del">
          <ac:chgData name="Axel William Sotelo Grajales" userId="S::awsotelo@bancolombia.com.co::54120672-5212-491e-9454-dcb0dfc11427" providerId="AD" clId="Web-{88B0597A-691F-8545-10C0-5F3EE5165DB6}" dt="2021-06-22T14:07:38.781" v="76"/>
          <ac:picMkLst>
            <pc:docMk/>
            <pc:sldMk cId="1810597609" sldId="369"/>
            <ac:picMk id="2" creationId="{6E4DA492-A2EB-4E45-A197-845773679DE2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1.515" v="69"/>
          <ac:picMkLst>
            <pc:docMk/>
            <pc:sldMk cId="1810597609" sldId="369"/>
            <ac:picMk id="3" creationId="{C8743538-21AB-4259-B0CE-08D64801350C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7.781" v="75"/>
          <ac:picMkLst>
            <pc:docMk/>
            <pc:sldMk cId="1810597609" sldId="369"/>
            <ac:picMk id="4" creationId="{5F9057A5-5619-4F4A-A858-D9584E5ACD9D}"/>
          </ac:picMkLst>
        </pc:picChg>
        <pc:picChg chg="add mod">
          <ac:chgData name="Axel William Sotelo Grajales" userId="S::awsotelo@bancolombia.com.co::54120672-5212-491e-9454-dcb0dfc11427" providerId="AD" clId="Web-{88B0597A-691F-8545-10C0-5F3EE5165DB6}" dt="2021-06-22T14:07:50.062" v="79" actId="1076"/>
          <ac:picMkLst>
            <pc:docMk/>
            <pc:sldMk cId="1810597609" sldId="369"/>
            <ac:picMk id="6" creationId="{E53E182C-A8C1-4BDD-A449-950C3FB1741B}"/>
          </ac:picMkLst>
        </pc:picChg>
      </pc:sldChg>
    </pc:docChg>
  </pc:docChgLst>
  <pc:docChgLst>
    <pc:chgData name="Axel William Sotelo Grajales" userId="S::awsotelo@bancolombia.com.co::54120672-5212-491e-9454-dcb0dfc11427" providerId="AD" clId="Web-{1B3C38F1-9171-BE62-4DD4-FAB89BA70D1B}"/>
    <pc:docChg chg="modSld">
      <pc:chgData name="Axel William Sotelo Grajales" userId="S::awsotelo@bancolombia.com.co::54120672-5212-491e-9454-dcb0dfc11427" providerId="AD" clId="Web-{1B3C38F1-9171-BE62-4DD4-FAB89BA70D1B}" dt="2021-06-21T23:33:27.422" v="694" actId="1076"/>
      <pc:docMkLst>
        <pc:docMk/>
      </pc:docMkLst>
      <pc:sldChg chg="addSp modSp">
        <pc:chgData name="Axel William Sotelo Grajales" userId="S::awsotelo@bancolombia.com.co::54120672-5212-491e-9454-dcb0dfc11427" providerId="AD" clId="Web-{1B3C38F1-9171-BE62-4DD4-FAB89BA70D1B}" dt="2021-06-21T23:17:18.253" v="442" actId="1076"/>
        <pc:sldMkLst>
          <pc:docMk/>
          <pc:sldMk cId="2447995682" sldId="313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17:11.565" v="439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18.253" v="442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07.143" v="437" actId="1076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17:15.518" v="441" actId="1076"/>
          <ac:picMkLst>
            <pc:docMk/>
            <pc:sldMk cId="2447995682" sldId="313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9.331" v="438" actId="1076"/>
          <ac:picMkLst>
            <pc:docMk/>
            <pc:sldMk cId="2447995682" sldId="313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2.815" v="436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22:20.168" v="538" actId="1076"/>
        <pc:sldMkLst>
          <pc:docMk/>
          <pc:sldMk cId="2086583516" sldId="362"/>
        </pc:sldMkLst>
        <pc:spChg chg="mod">
          <ac:chgData name="Axel William Sotelo Grajales" userId="S::awsotelo@bancolombia.com.co::54120672-5212-491e-9454-dcb0dfc11427" providerId="AD" clId="Web-{1B3C38F1-9171-BE62-4DD4-FAB89BA70D1B}" dt="2021-06-21T23:22:18.621" v="537" actId="1076"/>
          <ac:spMkLst>
            <pc:docMk/>
            <pc:sldMk cId="2086583516" sldId="362"/>
            <ac:spMk id="15" creationId="{4DF9F568-773D-EF4E-B00F-98A1C1057DD6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22:06.262" v="533" actId="1076"/>
          <ac:spMkLst>
            <pc:docMk/>
            <pc:sldMk cId="2086583516" sldId="362"/>
            <ac:spMk id="17" creationId="{2BD70AA5-1064-4BC6-81D8-07A1474164E3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22:11.043" v="535" actId="1076"/>
          <ac:spMkLst>
            <pc:docMk/>
            <pc:sldMk cId="2086583516" sldId="362"/>
            <ac:spMk id="18" creationId="{C44C9B6E-FB8B-4284-84EF-4CD8BD9AD9E4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38.116" v="487"/>
          <ac:spMkLst>
            <pc:docMk/>
            <pc:sldMk cId="2086583516" sldId="362"/>
            <ac:spMk id="39" creationId="{A6190A93-4C5E-6D4E-8979-013613A616D9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43.335" v="489"/>
          <ac:spMkLst>
            <pc:docMk/>
            <pc:sldMk cId="2086583516" sldId="362"/>
            <ac:spMk id="47" creationId="{58312F98-0CDE-FC4C-A7E2-9F8DAD7CB04B}"/>
          </ac:spMkLst>
        </pc:spChg>
        <pc:picChg chg="del">
          <ac:chgData name="Axel William Sotelo Grajales" userId="S::awsotelo@bancolombia.com.co::54120672-5212-491e-9454-dcb0dfc11427" providerId="AD" clId="Web-{1B3C38F1-9171-BE62-4DD4-FAB89BA70D1B}" dt="2021-06-21T23:21:41.073" v="525"/>
          <ac:picMkLst>
            <pc:docMk/>
            <pc:sldMk cId="2086583516" sldId="362"/>
            <ac:picMk id="4" creationId="{F907BF57-61AD-4E30-97E7-D3A995669125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0.168" v="538" actId="1076"/>
          <ac:picMkLst>
            <pc:docMk/>
            <pc:sldMk cId="2086583516" sldId="362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14.840" v="536" actId="1076"/>
          <ac:picMkLst>
            <pc:docMk/>
            <pc:sldMk cId="2086583516" sldId="362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08.011" v="534" actId="1076"/>
          <ac:picMkLst>
            <pc:docMk/>
            <pc:sldMk cId="2086583516" sldId="362"/>
            <ac:picMk id="13" creationId="{4483BAF3-B833-CB43-B14A-6BE78A91C63E}"/>
          </ac:picMkLst>
        </pc:picChg>
      </pc:sldChg>
      <pc:sldChg chg="modSp">
        <pc:chgData name="Axel William Sotelo Grajales" userId="S::awsotelo@bancolombia.com.co::54120672-5212-491e-9454-dcb0dfc11427" providerId="AD" clId="Web-{1B3C38F1-9171-BE62-4DD4-FAB89BA70D1B}" dt="2021-06-21T23:32:32.655" v="685" actId="20577"/>
        <pc:sldMkLst>
          <pc:docMk/>
          <pc:sldMk cId="926411351" sldId="363"/>
        </pc:sldMkLst>
        <pc:spChg chg="mod">
          <ac:chgData name="Axel William Sotelo Grajales" userId="S::awsotelo@bancolombia.com.co::54120672-5212-491e-9454-dcb0dfc11427" providerId="AD" clId="Web-{1B3C38F1-9171-BE62-4DD4-FAB89BA70D1B}" dt="2021-06-21T23:32:32.655" v="685" actId="20577"/>
          <ac:spMkLst>
            <pc:docMk/>
            <pc:sldMk cId="926411351" sldId="363"/>
            <ac:spMk id="13" creationId="{2A04EFE0-2C9C-4585-A65F-B0B6D79E0937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58.732" v="654" actId="20577"/>
          <ac:spMkLst>
            <pc:docMk/>
            <pc:sldMk cId="926411351" sldId="36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24.512" v="636" actId="20577"/>
          <ac:spMkLst>
            <pc:docMk/>
            <pc:sldMk cId="926411351" sldId="363"/>
            <ac:spMk id="16" creationId="{80D9CACE-E436-4ED6-91CB-BFB6DCD1CD9B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33:00.921" v="688" actId="20577"/>
        <pc:sldMkLst>
          <pc:docMk/>
          <pc:sldMk cId="2436609684" sldId="364"/>
        </pc:sldMkLst>
        <pc:spChg chg="mod">
          <ac:chgData name="Axel William Sotelo Grajales" userId="S::awsotelo@bancolombia.com.co::54120672-5212-491e-9454-dcb0dfc11427" providerId="AD" clId="Web-{1B3C38F1-9171-BE62-4DD4-FAB89BA70D1B}" dt="2021-06-21T23:33:00.921" v="688" actId="20577"/>
          <ac:spMkLst>
            <pc:docMk/>
            <pc:sldMk cId="2436609684" sldId="364"/>
            <ac:spMk id="15" creationId="{4DF9F568-773D-EF4E-B00F-98A1C1057DD6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13:48.528" v="360" actId="1076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1B3C38F1-9171-BE62-4DD4-FAB89BA70D1B}" dt="2021-06-21T23:11:37.102" v="326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8.528" v="360" actId="1076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3.778" v="359" actId="14100"/>
          <ac:spMkLst>
            <pc:docMk/>
            <pc:sldMk cId="1708704109" sldId="366"/>
            <ac:spMk id="15" creationId="{4DF9F568-773D-EF4E-B00F-98A1C1057DD6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09:42.286" v="283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09:40.458" v="282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07.968" v="689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5:33.689" v="555"/>
          <ac:spMkLst>
            <pc:docMk/>
            <pc:sldMk cId="3231129750" sldId="367"/>
            <ac:spMk id="5" creationId="{4AD201ED-663F-4E8F-9FA5-AC9AC3DB5877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20:47.493" v="514"/>
          <ac:spMkLst>
            <pc:docMk/>
            <pc:sldMk cId="3231129750" sldId="367"/>
            <ac:spMk id="9" creationId="{60D01E43-E74B-415C-AEA8-65B6FFF711E9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30:50.011" v="627" actId="20577"/>
          <ac:spMkLst>
            <pc:docMk/>
            <pc:sldMk cId="3231129750" sldId="367"/>
            <ac:spMk id="12" creationId="{8C75F76D-5F52-4F7B-BEC3-A75BD923AC76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20:50.135" v="515"/>
          <ac:spMkLst>
            <pc:docMk/>
            <pc:sldMk cId="3231129750" sldId="367"/>
            <ac:spMk id="15" creationId="{4DF9F568-773D-EF4E-B00F-98A1C1057DD6}"/>
          </ac:spMkLst>
        </pc:spChg>
        <pc:picChg chg="del mod">
          <ac:chgData name="Axel William Sotelo Grajales" userId="S::awsotelo@bancolombia.com.co::54120672-5212-491e-9454-dcb0dfc11427" providerId="AD" clId="Web-{1B3C38F1-9171-BE62-4DD4-FAB89BA70D1B}" dt="2021-06-21T23:33:07.968" v="689"/>
          <ac:picMkLst>
            <pc:docMk/>
            <pc:sldMk cId="3231129750" sldId="367"/>
            <ac:picMk id="2" creationId="{636340AF-2CE2-46C4-B2A6-B3CE9C1E3F13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25:42.518" v="556" actId="1076"/>
          <ac:picMkLst>
            <pc:docMk/>
            <pc:sldMk cId="3231129750" sldId="367"/>
            <ac:picMk id="3" creationId="{C8743538-21AB-4259-B0CE-08D64801350C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5.028" v="539" actId="1076"/>
          <ac:picMkLst>
            <pc:docMk/>
            <pc:sldMk cId="3231129750" sldId="367"/>
            <ac:picMk id="4" creationId="{5F9057A5-5619-4F4A-A858-D9584E5ACD9D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27.422" v="694" actId="1076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1:23.604" v="522" actId="1076"/>
          <ac:spMkLst>
            <pc:docMk/>
            <pc:sldMk cId="3482688067" sldId="368"/>
            <ac:spMk id="5" creationId="{543756B3-5BBD-4B19-8B67-BDE83C0BFB8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2.078" v="692"/>
          <ac:spMkLst>
            <pc:docMk/>
            <pc:sldMk cId="3482688067" sldId="368"/>
            <ac:spMk id="10" creationId="{210784B9-7D84-4C7D-AA81-F0D625A1E1D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0.422" v="691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33:27.422" v="694" actId="1076"/>
          <ac:picMkLst>
            <pc:docMk/>
            <pc:sldMk cId="3482688067" sldId="368"/>
            <ac:picMk id="3" creationId="{8A241302-CCBC-4237-86FF-220CA4437636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33:24.281" v="693" actId="1076"/>
          <ac:picMkLst>
            <pc:docMk/>
            <pc:sldMk cId="3482688067" sldId="368"/>
            <ac:picMk id="4" creationId="{F6490C05-9BF6-4D83-B20B-8767D4D3F3D5}"/>
          </ac:picMkLst>
        </pc:picChg>
      </pc:sldChg>
    </pc:docChg>
  </pc:docChgLst>
  <pc:docChgLst>
    <pc:chgData name="Augusto Cardona Giraldo" userId="S::augcardo@bancolombia.com.co::e8cf22d5-10f9-419e-9096-604808f6acf7" providerId="AD" clId="Web-{3672E3FA-69F1-3985-7621-393347A87C55}"/>
    <pc:docChg chg="modSld">
      <pc:chgData name="Augusto Cardona Giraldo" userId="S::augcardo@bancolombia.com.co::e8cf22d5-10f9-419e-9096-604808f6acf7" providerId="AD" clId="Web-{3672E3FA-69F1-3985-7621-393347A87C55}" dt="2021-06-08T13:12:06.406" v="7" actId="20577"/>
      <pc:docMkLst>
        <pc:docMk/>
      </pc:docMkLst>
      <pc:sldChg chg="modSp">
        <pc:chgData name="Augusto Cardona Giraldo" userId="S::augcardo@bancolombia.com.co::e8cf22d5-10f9-419e-9096-604808f6acf7" providerId="AD" clId="Web-{3672E3FA-69F1-3985-7621-393347A87C55}" dt="2021-06-08T13:12:06.406" v="7" actId="20577"/>
        <pc:sldMkLst>
          <pc:docMk/>
          <pc:sldMk cId="1937386688" sldId="274"/>
        </pc:sldMkLst>
        <pc:spChg chg="mod">
          <ac:chgData name="Augusto Cardona Giraldo" userId="S::augcardo@bancolombia.com.co::e8cf22d5-10f9-419e-9096-604808f6acf7" providerId="AD" clId="Web-{3672E3FA-69F1-3985-7621-393347A87C55}" dt="2021-06-08T13:11:54.577" v="2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ugusto Cardona Giraldo" userId="S::augcardo@bancolombia.com.co::e8cf22d5-10f9-419e-9096-604808f6acf7" providerId="AD" clId="Web-{3672E3FA-69F1-3985-7621-393347A87C55}" dt="2021-06-08T13:12:06.406" v="7" actId="20577"/>
          <ac:spMkLst>
            <pc:docMk/>
            <pc:sldMk cId="1937386688" sldId="274"/>
            <ac:spMk id="8" creationId="{F407E747-A90E-6B40-ACE4-A6CA815E84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63CA-569D-4B64-B93B-40D78E8B9C8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04DD-DD56-40CA-9ACA-5EA3854F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104DD-DD56-40CA-9ACA-5EA3854FD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9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4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05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2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20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3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82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4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EB4B99B-DF3A-F44D-8B22-DB7FC6F7E180}"/>
              </a:ext>
            </a:extLst>
          </p:cNvPr>
          <p:cNvSpPr txBox="1">
            <a:spLocks/>
          </p:cNvSpPr>
          <p:nvPr/>
        </p:nvSpPr>
        <p:spPr>
          <a:xfrm>
            <a:off x="5139197" y="1737009"/>
            <a:ext cx="6417728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Resultados Sprint 131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SQUADRA 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407E747-A90E-6B40-ACE4-A6CA815E843E}"/>
              </a:ext>
            </a:extLst>
          </p:cNvPr>
          <p:cNvSpPr txBox="1">
            <a:spLocks/>
          </p:cNvSpPr>
          <p:nvPr/>
        </p:nvSpPr>
        <p:spPr>
          <a:xfrm>
            <a:off x="5330926" y="4109200"/>
            <a:ext cx="6225999" cy="131807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IBFont Sans"/>
              </a:rPr>
              <a:t>BANCOLOMBIA​</a:t>
            </a:r>
          </a:p>
          <a:p>
            <a:pPr algn="ctr"/>
            <a:r>
              <a:rPr lang="es-CO" sz="3200" b="1" dirty="0">
                <a:latin typeface="CIBFont Sans"/>
              </a:rPr>
              <a:t>Enero 18 de 2022​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525" y="968608"/>
            <a:ext cx="4904672" cy="51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55" y="-324464"/>
            <a:ext cx="9865990" cy="7392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1" y="2143432"/>
            <a:ext cx="1564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Alexis Rendon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318" y="1497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700" y="3991145"/>
            <a:ext cx="162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Catalina Garcia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250" y="309728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Camilo Gomez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0691" y="2863963"/>
            <a:ext cx="16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Veronica Porras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876" y="3877661"/>
            <a:ext cx="207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Juan Pablo Valencia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9021" y="2306881"/>
            <a:ext cx="17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Laura Rodriguez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8176" y="33292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Lizeth Baez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5778" y="3519413"/>
            <a:ext cx="168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 </a:t>
            </a:r>
            <a:r>
              <a:rPr lang="en-US" sz="16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Rubiano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683" y="1711470"/>
            <a:ext cx="1563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</a:t>
            </a:r>
            <a:r>
              <a:rPr lang="en-US" sz="16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Tabares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8128" y="2543415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Yennifer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Tobon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7710" y="2884539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Harold Camacho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888" y="27152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67" y="3281952"/>
            <a:ext cx="15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Bayron Batista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559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81741" y="118901"/>
            <a:ext cx="5699383" cy="356629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Automatización de procesos donde se evito la modificación manual de los contenidos y de los componentes.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Exportación de los </a:t>
            </a:r>
            <a:r>
              <a:rPr lang="es-CO" sz="1600" dirty="0" err="1">
                <a:latin typeface="CIBFont Sans Book"/>
              </a:rPr>
              <a:t>ids</a:t>
            </a:r>
            <a:r>
              <a:rPr lang="es-CO" sz="1600" dirty="0">
                <a:latin typeface="CIBFont Sans Book"/>
              </a:rPr>
              <a:t> de contenido desde el ambiente 8.5 y el ambiente Clon.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Logramos generar el script que permitirá el reemplazo de los </a:t>
            </a:r>
            <a:r>
              <a:rPr lang="es-CO" sz="1600" dirty="0" err="1">
                <a:latin typeface="CIBFont Sans Book"/>
              </a:rPr>
              <a:t>ids</a:t>
            </a:r>
            <a:r>
              <a:rPr lang="es-CO" sz="1600" dirty="0">
                <a:latin typeface="CIBFont Sans Book"/>
              </a:rPr>
              <a:t> de los contenidos nuevos generados en el ambiente clon.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Logramos automatizar la extracción de los </a:t>
            </a:r>
            <a:r>
              <a:rPr lang="es-CO" sz="1600" dirty="0" err="1">
                <a:latin typeface="CIBFont Sans Book"/>
              </a:rPr>
              <a:t>ids</a:t>
            </a:r>
            <a:r>
              <a:rPr lang="es-CO" sz="1600" dirty="0">
                <a:latin typeface="CIBFont Sans Book"/>
              </a:rPr>
              <a:t> de los menús asociados a los contenidos de Capital Inteligente.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Logramos modificar los componentes de menú asociados a los diferentes contenidos de capital inteligente en un </a:t>
            </a:r>
            <a:r>
              <a:rPr lang="es-CO" sz="1600" b="1" dirty="0">
                <a:latin typeface="CIBFont Sans Book"/>
              </a:rPr>
              <a:t>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Creación de la biblioteca en el ambiente de desarrollo(v9) donde el equipo del Content </a:t>
            </a:r>
            <a:r>
              <a:rPr lang="es-CO" sz="1600" dirty="0" err="1">
                <a:latin typeface="CIBFont Sans Book"/>
              </a:rPr>
              <a:t>Lab</a:t>
            </a:r>
            <a:r>
              <a:rPr lang="es-CO" sz="1600" dirty="0">
                <a:latin typeface="CIBFont Sans Book"/>
              </a:rPr>
              <a:t> y el equipo de </a:t>
            </a:r>
            <a:r>
              <a:rPr lang="es-CO" sz="1600" dirty="0" err="1">
                <a:latin typeface="CIBFont Sans Book"/>
              </a:rPr>
              <a:t>Isobar</a:t>
            </a:r>
            <a:r>
              <a:rPr lang="es-CO" sz="1600" dirty="0">
                <a:latin typeface="CIBFont Sans Book"/>
              </a:rPr>
              <a:t> van a montar los diferentes contenidos asociados a empresas y capital inteligente.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6965" y="1444072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6965" y="4297331"/>
            <a:ext cx="463296" cy="682214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30688" cy="19839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714752-0841-416F-BA3A-22C3C9B58A6A}"/>
              </a:ext>
            </a:extLst>
          </p:cNvPr>
          <p:cNvSpPr txBox="1"/>
          <p:nvPr/>
        </p:nvSpPr>
        <p:spPr>
          <a:xfrm>
            <a:off x="6181741" y="3713773"/>
            <a:ext cx="5848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Taller de </a:t>
            </a:r>
            <a:r>
              <a:rPr lang="es-CO" sz="1600" dirty="0" err="1">
                <a:latin typeface="CIBFont Sans Book"/>
              </a:rPr>
              <a:t>Scope</a:t>
            </a:r>
            <a:r>
              <a:rPr lang="es-CO" sz="1600" dirty="0">
                <a:latin typeface="CIBFont Sans Book"/>
              </a:rPr>
              <a:t> </a:t>
            </a:r>
            <a:r>
              <a:rPr lang="es-CO" sz="1600" dirty="0" err="1">
                <a:latin typeface="CIBFont Sans Book"/>
              </a:rPr>
              <a:t>Canvas</a:t>
            </a:r>
            <a:r>
              <a:rPr lang="es-CO" sz="1600" dirty="0">
                <a:latin typeface="CIBFont Sans Book"/>
              </a:rPr>
              <a:t> + Resumen.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Mapa de navegación y </a:t>
            </a:r>
            <a:r>
              <a:rPr lang="es-CO" sz="1600" dirty="0" err="1">
                <a:latin typeface="CIBFont Sans Book"/>
              </a:rPr>
              <a:t>wireframes</a:t>
            </a:r>
            <a:r>
              <a:rPr lang="es-CO" sz="1600" dirty="0">
                <a:latin typeface="CIBFont Sans Book"/>
              </a:rPr>
              <a:t> (producto mínimo viable) para Ciclo de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Ajustes al mapa de navegación con base en el </a:t>
            </a:r>
            <a:r>
              <a:rPr lang="es-CO" sz="1600" dirty="0" err="1">
                <a:latin typeface="CIBFont Sans Book"/>
              </a:rPr>
              <a:t>Scope</a:t>
            </a:r>
            <a:r>
              <a:rPr lang="es-CO" sz="1600" dirty="0">
                <a:latin typeface="CIBFont Sans Book"/>
              </a:rPr>
              <a:t> </a:t>
            </a:r>
            <a:r>
              <a:rPr lang="es-CO" sz="1600" dirty="0" err="1">
                <a:latin typeface="CIBFont Sans Book"/>
              </a:rPr>
              <a:t>Canvas</a:t>
            </a:r>
            <a:r>
              <a:rPr lang="es-CO" sz="1600" dirty="0">
                <a:latin typeface="CIBFont Sans Book"/>
              </a:rPr>
              <a:t> y </a:t>
            </a:r>
            <a:r>
              <a:rPr lang="es-CO" sz="1600" dirty="0" err="1">
                <a:latin typeface="CIBFont Sans Book"/>
              </a:rPr>
              <a:t>Landing</a:t>
            </a:r>
            <a:r>
              <a:rPr lang="es-CO" sz="1600" dirty="0">
                <a:latin typeface="CIBFont Sans Book"/>
              </a:rPr>
              <a:t> Page Ciclo de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Adelantar los </a:t>
            </a:r>
            <a:r>
              <a:rPr lang="es-CO" sz="1600" dirty="0" err="1">
                <a:latin typeface="CIBFont Sans Book"/>
              </a:rPr>
              <a:t>wireframes</a:t>
            </a:r>
            <a:r>
              <a:rPr lang="es-CO" sz="1600" dirty="0">
                <a:latin typeface="CIBFont Sans Book"/>
              </a:rPr>
              <a:t> ( menú de navegación, diseño y contenido) de la página agrupadora de Ciclo de negocio.</a:t>
            </a:r>
          </a:p>
          <a:p>
            <a:endParaRPr lang="es-CO" dirty="0"/>
          </a:p>
        </p:txBody>
      </p:sp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FE2B88B-AAEF-4D83-BE04-9B8EDBB092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057" y="5778079"/>
            <a:ext cx="453112" cy="656758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2DE1C10D-74A4-402C-B7D7-7278A27A5D0F}"/>
              </a:ext>
            </a:extLst>
          </p:cNvPr>
          <p:cNvSpPr txBox="1">
            <a:spLocks/>
          </p:cNvSpPr>
          <p:nvPr/>
        </p:nvSpPr>
        <p:spPr>
          <a:xfrm>
            <a:off x="6157833" y="5615460"/>
            <a:ext cx="5723291" cy="81937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Logramos depurar </a:t>
            </a:r>
            <a:r>
              <a:rPr lang="es-CO" sz="1600" dirty="0" err="1">
                <a:latin typeface="CIBFont Sans Book"/>
              </a:rPr>
              <a:t>urls</a:t>
            </a:r>
            <a:r>
              <a:rPr lang="es-CO" sz="1600" dirty="0">
                <a:latin typeface="CIBFont Sans Book"/>
              </a:rPr>
              <a:t> de categorías como leasing, sucursal web y derivados.</a:t>
            </a:r>
          </a:p>
          <a:p>
            <a:pPr marL="285750" indent="-285750">
              <a:buFont typeface="Arial"/>
              <a:buChar char="•"/>
            </a:pPr>
            <a:r>
              <a:rPr lang="es-CO" sz="1600" dirty="0">
                <a:latin typeface="CIBFont Sans Book"/>
              </a:rPr>
              <a:t>Logramos ficha seo para ciclo de negocio.</a:t>
            </a:r>
            <a:endParaRPr lang="es-CO" sz="1400" dirty="0">
              <a:latin typeface="CIBFont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244799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65865" y="1815541"/>
            <a:ext cx="5009271" cy="146943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Ejecutar el script que va a permitir que los contenidos queden correctamente asociados a las paginas para su correcta  visualización.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Continuar con la modificación de los menús asociados a Capital Inteligente.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atin typeface="CIBFont Sans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atin typeface="CIBFont Sans Book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006" y="2235576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006" y="4255394"/>
            <a:ext cx="463296" cy="682214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AE12E1B1-CA14-40F9-841E-AE211992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85B992A8-2313-4395-8576-B1AD71C04494}"/>
              </a:ext>
            </a:extLst>
          </p:cNvPr>
          <p:cNvSpPr txBox="1">
            <a:spLocks/>
          </p:cNvSpPr>
          <p:nvPr/>
        </p:nvSpPr>
        <p:spPr>
          <a:xfrm>
            <a:off x="6265699" y="5562263"/>
            <a:ext cx="5354327" cy="10067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400" dirty="0">
              <a:latin typeface="CIBFont Sans Light" panose="020B0603020202020104" pitchFamily="34" charset="77"/>
            </a:endParaRPr>
          </a:p>
          <a:p>
            <a:endParaRPr lang="es-CO" sz="1400" dirty="0">
              <a:latin typeface="CIBFont Sans Light" panose="020B0603020202020104" pitchFamily="34" charset="77"/>
            </a:endParaRP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B58A364C-366E-435A-AE8E-88A0EC3EE3FC}"/>
              </a:ext>
            </a:extLst>
          </p:cNvPr>
          <p:cNvSpPr txBox="1">
            <a:spLocks/>
          </p:cNvSpPr>
          <p:nvPr/>
        </p:nvSpPr>
        <p:spPr>
          <a:xfrm>
            <a:off x="6265697" y="4103985"/>
            <a:ext cx="5009271" cy="163006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Presentación Blogs que resuma </a:t>
            </a:r>
            <a:r>
              <a:rPr lang="es-CO" sz="1600" dirty="0" err="1">
                <a:latin typeface="CIBFont Sans Book"/>
              </a:rPr>
              <a:t>Benchmark</a:t>
            </a:r>
            <a:r>
              <a:rPr lang="es-CO" sz="1600" dirty="0">
                <a:latin typeface="CIBFont Sans Book"/>
              </a:rPr>
              <a:t>, diagnóstico, triangulación y presentación SEO.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Prueba de Usabilidad: seguimos recopilando respuestas.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El diseño de los </a:t>
            </a:r>
            <a:r>
              <a:rPr lang="es-CO" sz="1600" dirty="0" err="1">
                <a:latin typeface="CIBFont Sans Book"/>
              </a:rPr>
              <a:t>wireframes</a:t>
            </a:r>
            <a:r>
              <a:rPr lang="es-CO" sz="1600" dirty="0">
                <a:latin typeface="CIBFont Sans Book"/>
              </a:rPr>
              <a:t> en alta.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CIBFont Sans Book"/>
              </a:rPr>
              <a:t>Micro-interacciones</a:t>
            </a:r>
            <a:endParaRPr lang="es-CO" sz="1600" dirty="0">
              <a:latin typeface="CIBFont Sans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atin typeface="CIBFont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2086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73282" y="2279396"/>
            <a:ext cx="5615517" cy="9876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Extraer la información de los contenidos de la sección de empresas para la modificación de los diferentes menús.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El análisis de la aplicación de Suscripción Capital Inteligente.</a:t>
            </a:r>
            <a:endParaRPr lang="es-CO" sz="16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880" y="2216179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0164" y="3794414"/>
            <a:ext cx="463296" cy="682214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 pudimos iniciar?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8E8F00-9DD6-4113-987A-A0E2D31BF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1335745"/>
            <a:ext cx="1214512" cy="1214512"/>
          </a:xfrm>
          <a:prstGeom prst="rect">
            <a:avLst/>
          </a:prstGeom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A05245B5-C394-456D-952E-2EB827BA1460}"/>
              </a:ext>
            </a:extLst>
          </p:cNvPr>
          <p:cNvSpPr txBox="1">
            <a:spLocks/>
          </p:cNvSpPr>
          <p:nvPr/>
        </p:nvSpPr>
        <p:spPr>
          <a:xfrm>
            <a:off x="6376238" y="5489913"/>
            <a:ext cx="5282440" cy="76053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                                                                                   </a:t>
            </a:r>
          </a:p>
          <a:p>
            <a:pPr marL="285750" indent="-285750">
              <a:buFont typeface="Arial"/>
              <a:buChar char="•"/>
            </a:pPr>
            <a:endParaRPr lang="es-CO" sz="1400" dirty="0">
              <a:latin typeface="CIBFont Sans Book"/>
            </a:endParaRPr>
          </a:p>
          <a:p>
            <a:pPr marL="285750" indent="-285750">
              <a:buFont typeface="Arial"/>
              <a:buChar char="•"/>
            </a:pPr>
            <a:endParaRPr lang="es-CO" sz="1400" dirty="0">
              <a:latin typeface="CIBFont Sans Book"/>
            </a:endParaRPr>
          </a:p>
          <a:p>
            <a:endParaRPr lang="es-CO" sz="1400" dirty="0">
              <a:latin typeface="CIBFont Sans Light"/>
            </a:endParaRPr>
          </a:p>
          <a:p>
            <a:endParaRPr lang="es-CO" sz="1400" dirty="0">
              <a:latin typeface="CIBFont Sans Book"/>
            </a:endParaRPr>
          </a:p>
          <a:p>
            <a:endParaRPr lang="es-CO" sz="1400" dirty="0">
              <a:latin typeface="CIBFont Sans Light" panose="020B0603020202020104" pitchFamily="34" charset="77"/>
            </a:endParaRPr>
          </a:p>
          <a:p>
            <a:endParaRPr lang="es-CO" sz="1400" dirty="0">
              <a:latin typeface="CIBFont Sans Light" panose="020B0603020202020104" pitchFamily="34" charset="77"/>
            </a:endParaRP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0F3E6EB9-DD32-469A-832F-8CED942CBA2B}"/>
              </a:ext>
            </a:extLst>
          </p:cNvPr>
          <p:cNvSpPr txBox="1">
            <a:spLocks/>
          </p:cNvSpPr>
          <p:nvPr/>
        </p:nvSpPr>
        <p:spPr>
          <a:xfrm>
            <a:off x="6373282" y="3641681"/>
            <a:ext cx="5615517" cy="83494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Validación </a:t>
            </a:r>
            <a:r>
              <a:rPr lang="es-CO" sz="1600" dirty="0" err="1"/>
              <a:t>wireframes</a:t>
            </a:r>
            <a:r>
              <a:rPr lang="es-CO" sz="1600" dirty="0"/>
              <a:t> </a:t>
            </a:r>
            <a:r>
              <a:rPr lang="es-CO" sz="1600" dirty="0" err="1"/>
              <a:t>Landing</a:t>
            </a:r>
            <a:r>
              <a:rPr lang="es-CO" sz="1600" dirty="0"/>
              <a:t> Ciclo de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Recopilación de respuestas prueba de usabilidad.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Testeo.</a:t>
            </a:r>
          </a:p>
        </p:txBody>
      </p:sp>
    </p:spTree>
    <p:extLst>
      <p:ext uri="{BB962C8B-B14F-4D97-AF65-F5344CB8AC3E}">
        <p14:creationId xmlns:p14="http://schemas.microsoft.com/office/powerpoint/2010/main" val="9264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desenfocó?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3257C50-5AD1-4976-914D-27BDAB9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196692"/>
            <a:ext cx="1147626" cy="1147626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AA448D01-7820-4B32-A3CF-D3F5498506E4}"/>
              </a:ext>
            </a:extLst>
          </p:cNvPr>
          <p:cNvSpPr txBox="1">
            <a:spLocks/>
          </p:cNvSpPr>
          <p:nvPr/>
        </p:nvSpPr>
        <p:spPr>
          <a:xfrm>
            <a:off x="6301395" y="4414121"/>
            <a:ext cx="5009271" cy="8613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>
              <a:latin typeface="CIBFont Sans Book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A346D7B2-CE2C-4783-A57B-86AB9828BA13}"/>
              </a:ext>
            </a:extLst>
          </p:cNvPr>
          <p:cNvSpPr txBox="1">
            <a:spLocks/>
          </p:cNvSpPr>
          <p:nvPr/>
        </p:nvSpPr>
        <p:spPr>
          <a:xfrm>
            <a:off x="6459545" y="5722460"/>
            <a:ext cx="5009271" cy="8613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>
              <a:latin typeface="CIBFont Sans Book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CO" sz="140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28C94704-CA0D-4C39-9507-6E06354F0B69}"/>
              </a:ext>
            </a:extLst>
          </p:cNvPr>
          <p:cNvSpPr txBox="1">
            <a:spLocks/>
          </p:cNvSpPr>
          <p:nvPr/>
        </p:nvSpPr>
        <p:spPr>
          <a:xfrm>
            <a:off x="6186833" y="1257992"/>
            <a:ext cx="5699383" cy="93275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CO" sz="1600" dirty="0">
                <a:latin typeface="CIBFont Sans Light" panose="020B0603020202020104" pitchFamily="34" charset="77"/>
              </a:rPr>
              <a:t>La inestabilidad del ambiente Clon.</a:t>
            </a:r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038213FA-C907-41F7-A3D9-6F380BF017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6965" y="1444072"/>
            <a:ext cx="458204" cy="651666"/>
          </a:xfrm>
          <a:prstGeom prst="rect">
            <a:avLst/>
          </a:prstGeom>
        </p:spPr>
      </p:pic>
      <p:pic>
        <p:nvPicPr>
          <p:cNvPr id="20" name="Imagen 1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36A6853-2643-4783-99E3-77BE825FCC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979" y="2913587"/>
            <a:ext cx="463296" cy="682214"/>
          </a:xfrm>
          <a:prstGeom prst="rect">
            <a:avLst/>
          </a:prstGeom>
        </p:spPr>
      </p:pic>
      <p:pic>
        <p:nvPicPr>
          <p:cNvPr id="21" name="Imagen 2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09255EE-7ACC-4C71-99B5-6D370F49F4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2071" y="4410054"/>
            <a:ext cx="453112" cy="656758"/>
          </a:xfrm>
          <a:prstGeom prst="rect">
            <a:avLst/>
          </a:prstGeom>
        </p:spPr>
      </p:pic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F8393EAE-FC33-46CD-9BD7-3B3E4047FC5F}"/>
              </a:ext>
            </a:extLst>
          </p:cNvPr>
          <p:cNvSpPr txBox="1">
            <a:spLocks/>
          </p:cNvSpPr>
          <p:nvPr/>
        </p:nvSpPr>
        <p:spPr>
          <a:xfrm>
            <a:off x="6301395" y="2678365"/>
            <a:ext cx="5699383" cy="93275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Contenido para la competencia indirecta en el </a:t>
            </a:r>
            <a:r>
              <a:rPr lang="es-CO" sz="1600" dirty="0" err="1">
                <a:latin typeface="CIBFont Sans Book"/>
              </a:rPr>
              <a:t>benchmark</a:t>
            </a:r>
            <a:r>
              <a:rPr lang="es-CO" sz="1600" dirty="0">
                <a:latin typeface="CIBFont Sans Book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CIBFont Sans Book"/>
              </a:rPr>
              <a:t>Wireframes</a:t>
            </a:r>
            <a:r>
              <a:rPr lang="es-CO" sz="1600" dirty="0">
                <a:latin typeface="CIBFont Sans Book"/>
              </a:rPr>
              <a:t> Sectores.</a:t>
            </a:r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4" name="Marcador de texto 5">
            <a:extLst>
              <a:ext uri="{FF2B5EF4-FFF2-40B4-BE49-F238E27FC236}">
                <a16:creationId xmlns:a16="http://schemas.microsoft.com/office/drawing/2014/main" id="{CD01CE77-2363-44D8-8038-4CF6D9C7FC47}"/>
              </a:ext>
            </a:extLst>
          </p:cNvPr>
          <p:cNvSpPr txBox="1">
            <a:spLocks/>
          </p:cNvSpPr>
          <p:nvPr/>
        </p:nvSpPr>
        <p:spPr>
          <a:xfrm>
            <a:off x="6263294" y="4272054"/>
            <a:ext cx="5699383" cy="93275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Light" panose="020B0603020202020104" pitchFamily="34" charset="77"/>
              </a:rPr>
              <a:t>No tener claridad de un solo documento de </a:t>
            </a:r>
            <a:r>
              <a:rPr lang="es-CO" sz="1600" dirty="0" err="1">
                <a:latin typeface="CIBFont Sans Light" panose="020B0603020202020104" pitchFamily="34" charset="77"/>
              </a:rPr>
              <a:t>urls</a:t>
            </a:r>
            <a:r>
              <a:rPr lang="es-CO" sz="1600" dirty="0">
                <a:latin typeface="CIBFont Sans Light" panose="020B0603020202020104" pitchFamily="34" charset="77"/>
              </a:rPr>
              <a:t>.</a:t>
            </a:r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2436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interior, persona, tabla, usando&#10;&#10;Descripción generada automáticamente">
            <a:extLst>
              <a:ext uri="{FF2B5EF4-FFF2-40B4-BE49-F238E27FC236}">
                <a16:creationId xmlns:a16="http://schemas.microsoft.com/office/drawing/2014/main" id="{A82C0792-1B24-2747-9572-44524E4CC5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5BDF9B9-8A1D-1D49-B44E-7AAD3D27D873}"/>
              </a:ext>
            </a:extLst>
          </p:cNvPr>
          <p:cNvSpPr txBox="1">
            <a:spLocks/>
          </p:cNvSpPr>
          <p:nvPr/>
        </p:nvSpPr>
        <p:spPr>
          <a:xfrm>
            <a:off x="2358257" y="5506744"/>
            <a:ext cx="4950030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sz="4000" b="1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1C2271-58E5-6B4B-803B-29EBE5193069}"/>
              </a:ext>
            </a:extLst>
          </p:cNvPr>
          <p:cNvCxnSpPr>
            <a:cxnSpLocks/>
          </p:cNvCxnSpPr>
          <p:nvPr/>
        </p:nvCxnSpPr>
        <p:spPr>
          <a:xfrm>
            <a:off x="7559937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33B0C1D-476B-4048-A98F-F8EDEC08C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881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7834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820482B274E7438119F8B170B944A7" ma:contentTypeVersion="14" ma:contentTypeDescription="Crear nuevo documento." ma:contentTypeScope="" ma:versionID="dd30d0ef75db80bbb93ccb3719fd5fe2">
  <xsd:schema xmlns:xsd="http://www.w3.org/2001/XMLSchema" xmlns:xs="http://www.w3.org/2001/XMLSchema" xmlns:p="http://schemas.microsoft.com/office/2006/metadata/properties" xmlns:ns1="http://schemas.microsoft.com/sharepoint/v3" xmlns:ns2="a6b4fe14-634c-4eda-a326-9c8a6077523e" xmlns:ns3="9357c7f0-3021-47dd-ad47-3f395494cfa7" targetNamespace="http://schemas.microsoft.com/office/2006/metadata/properties" ma:root="true" ma:fieldsID="b6a17133fa539bed7654c1b30cd1910a" ns1:_="" ns2:_="" ns3:_="">
    <xsd:import namespace="http://schemas.microsoft.com/sharepoint/v3"/>
    <xsd:import namespace="a6b4fe14-634c-4eda-a326-9c8a6077523e"/>
    <xsd:import namespace="9357c7f0-3021-47dd-ad47-3f395494c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fe14-634c-4eda-a326-9c8a60775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c7f0-3021-47dd-ad47-3f395494c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CD2B1-3656-4F5B-80EC-0311BE754D2B}">
  <ds:schemaRefs>
    <ds:schemaRef ds:uri="http://purl.org/dc/terms/"/>
    <ds:schemaRef ds:uri="http://schemas.microsoft.com/office/2006/documentManagement/types"/>
    <ds:schemaRef ds:uri="a6b4fe14-634c-4eda-a326-9c8a6077523e"/>
    <ds:schemaRef ds:uri="http://purl.org/dc/dcmitype/"/>
    <ds:schemaRef ds:uri="http://schemas.microsoft.com/office/2006/metadata/properties"/>
    <ds:schemaRef ds:uri="9357c7f0-3021-47dd-ad47-3f395494cfa7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78BBCA-2588-4AAF-A62F-658A27C040A9}">
  <ds:schemaRefs>
    <ds:schemaRef ds:uri="9357c7f0-3021-47dd-ad47-3f395494cfa7"/>
    <ds:schemaRef ds:uri="a6b4fe14-634c-4eda-a326-9c8a607752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E792CB-55CB-4FB2-9A0F-10397299A6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409</TotalTime>
  <Words>409</Words>
  <Application>Microsoft Office PowerPoint</Application>
  <PresentationFormat>Panorámica</PresentationFormat>
  <Paragraphs>66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CIBFont Sans</vt:lpstr>
      <vt:lpstr>CIBFont Sans Book</vt:lpstr>
      <vt:lpstr>CIBFont Sans Light</vt:lpstr>
      <vt:lpstr>Segoe UI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Cardona Giraldo</dc:creator>
  <cp:lastModifiedBy>Alexis Rendon Chica</cp:lastModifiedBy>
  <cp:revision>91</cp:revision>
  <dcterms:created xsi:type="dcterms:W3CDTF">2021-04-23T14:56:43Z</dcterms:created>
  <dcterms:modified xsi:type="dcterms:W3CDTF">2022-02-15T13:29:59Z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0x010100AE820482B274E7438119F8B170B944A7</vt:lpwstr>
  </property>
</Properties>
</file>