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4"/>
  </p:sldMasterIdLst>
  <p:notesMasterIdLst>
    <p:notesMasterId r:id="rId14"/>
  </p:notesMasterIdLst>
  <p:sldIdLst>
    <p:sldId id="274" r:id="rId5"/>
    <p:sldId id="257" r:id="rId6"/>
    <p:sldId id="313" r:id="rId7"/>
    <p:sldId id="368" r:id="rId8"/>
    <p:sldId id="370" r:id="rId9"/>
    <p:sldId id="362" r:id="rId10"/>
    <p:sldId id="363" r:id="rId11"/>
    <p:sldId id="3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C38F1-9171-BE62-4DD4-FAB89BA70D1B}" v="696" dt="2021-06-21T23:33:27.422"/>
    <p1510:client id="{1F189268-3585-4CCA-9037-F83CB0AA3A53}" v="68" dt="2021-05-25T13:36:10.410"/>
    <p1510:client id="{2A91C69F-5036-0000-C9B9-0DEFAB43BDF9}" v="40" dt="2021-05-10T15:32:23.891"/>
    <p1510:client id="{3672E3FA-69F1-3985-7621-393347A87C55}" v="9" dt="2021-06-08T13:12:06.921"/>
    <p1510:client id="{5659C29F-A085-0000-AB8C-C4B64AE41740}" v="310" dt="2021-04-27T13:05:37.549"/>
    <p1510:client id="{56CAB7F6-88A6-4ADC-A1E3-C309A7F71813}" v="210" dt="2021-04-27T14:28:32.111"/>
    <p1510:client id="{67DA7040-27F6-442F-9867-E48B9BAF418B}" v="391" dt="2021-05-25T14:23:16.923"/>
    <p1510:client id="{752DC19F-6000-0000-B7AE-096F01C66D2B}" v="2" dt="2021-04-23T21:38:24.580"/>
    <p1510:client id="{770B94AA-A3B0-40B5-BE2D-D0E6E573B514}" v="1069" dt="2021-05-25T04:36:20.474"/>
    <p1510:client id="{868E3ACE-7EEB-00E8-2E2F-DABD99640566}" v="1038" dt="2021-05-11T15:15:44.535"/>
    <p1510:client id="{88B0597A-691F-8545-10C0-5F3EE5165DB6}" v="147" dt="2021-06-22T15:14:47.185"/>
    <p1510:client id="{91CDC89A-A918-F73A-362E-B0319CC03872}" v="588" dt="2021-06-08T15:01:55.123"/>
    <p1510:client id="{9412259F-9E5C-E093-DA3B-75B5347E497A}" v="8" dt="2021-05-24T14:08:23.472"/>
    <p1510:client id="{956BE244-2FFE-8DC9-E354-369E80C1FD20}" v="2297" dt="2021-04-27T16:00:22.453"/>
    <p1510:client id="{97D2A22C-6B4F-4B26-9009-F164E9035135}" v="76" dt="2021-05-25T13:45:06.382"/>
    <p1510:client id="{9FF757AD-B1D8-4F81-99B1-5CAA10E80212}" v="1" dt="2022-03-15T13:11:10.228"/>
    <p1510:client id="{B0A8A91E-C51D-E777-4987-90A3F000AB62}" v="8" dt="2021-04-26T22:19:12.618"/>
    <p1510:client id="{B71BDDAC-6C0C-4208-9ADD-5232D097C0B0}" v="9" dt="2021-05-25T12:19:19.925"/>
    <p1510:client id="{D2A8721D-E00D-D020-1BC9-D4FF0F438E5F}" v="18" dt="2021-04-26T23:15:32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9" autoAdjust="0"/>
  </p:normalViewPr>
  <p:slideViewPr>
    <p:cSldViewPr snapToGrid="0">
      <p:cViewPr varScale="1">
        <p:scale>
          <a:sx n="61" d="100"/>
          <a:sy n="61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Felipe Garcia Echeverria" userId="S::afgechev@bancolombia.com.co::0ca5db6a-28c8-4ba2-8b16-297fc0b8ada1" providerId="AD" clId="Web-{91CDC89A-A918-F73A-362E-B0319CC03872}"/>
    <pc:docChg chg="modSld">
      <pc:chgData name="Andres Felipe Garcia Echeverria" userId="S::afgechev@bancolombia.com.co::0ca5db6a-28c8-4ba2-8b16-297fc0b8ada1" providerId="AD" clId="Web-{91CDC89A-A918-F73A-362E-B0319CC03872}" dt="2021-06-08T15:01:55.123" v="577" actId="1076"/>
      <pc:docMkLst>
        <pc:docMk/>
      </pc:docMkLst>
      <pc:sldChg chg="modSp">
        <pc:chgData name="Andres Felipe Garcia Echeverria" userId="S::afgechev@bancolombia.com.co::0ca5db6a-28c8-4ba2-8b16-297fc0b8ada1" providerId="AD" clId="Web-{91CDC89A-A918-F73A-362E-B0319CC03872}" dt="2021-06-08T14:03:55.766" v="492" actId="20577"/>
        <pc:sldMkLst>
          <pc:docMk/>
          <pc:sldMk cId="2447995682" sldId="313"/>
        </pc:sldMkLst>
        <pc:spChg chg="mod">
          <ac:chgData name="Andres Felipe Garcia Echeverria" userId="S::afgechev@bancolombia.com.co::0ca5db6a-28c8-4ba2-8b16-297fc0b8ada1" providerId="AD" clId="Web-{91CDC89A-A918-F73A-362E-B0319CC03872}" dt="2021-06-08T14:03:32.844" v="486" actId="20577"/>
          <ac:spMkLst>
            <pc:docMk/>
            <pc:sldMk cId="2447995682" sldId="313"/>
            <ac:spMk id="15" creationId="{4DF9F568-773D-EF4E-B00F-98A1C1057DD6}"/>
          </ac:spMkLst>
        </pc:spChg>
        <pc:spChg chg="mod">
          <ac:chgData name="Andres Felipe Garcia Echeverria" userId="S::afgechev@bancolombia.com.co::0ca5db6a-28c8-4ba2-8b16-297fc0b8ada1" providerId="AD" clId="Web-{91CDC89A-A918-F73A-362E-B0319CC03872}" dt="2021-06-08T14:03:55.766" v="492" actId="20577"/>
          <ac:spMkLst>
            <pc:docMk/>
            <pc:sldMk cId="2447995682" sldId="313"/>
            <ac:spMk id="47" creationId="{58312F98-0CDE-FC4C-A7E2-9F8DAD7CB04B}"/>
          </ac:spMkLst>
        </pc:spChg>
        <pc:picChg chg="mod">
          <ac:chgData name="Andres Felipe Garcia Echeverria" userId="S::afgechev@bancolombia.com.co::0ca5db6a-28c8-4ba2-8b16-297fc0b8ada1" providerId="AD" clId="Web-{91CDC89A-A918-F73A-362E-B0319CC03872}" dt="2021-06-08T13:57:37.662" v="440" actId="1076"/>
          <ac:picMkLst>
            <pc:docMk/>
            <pc:sldMk cId="2447995682" sldId="313"/>
            <ac:picMk id="13" creationId="{4483BAF3-B833-CB43-B14A-6BE78A91C63E}"/>
          </ac:picMkLst>
        </pc:picChg>
      </pc:sldChg>
      <pc:sldChg chg="modSp">
        <pc:chgData name="Andres Felipe Garcia Echeverria" userId="S::afgechev@bancolombia.com.co::0ca5db6a-28c8-4ba2-8b16-297fc0b8ada1" providerId="AD" clId="Web-{91CDC89A-A918-F73A-362E-B0319CC03872}" dt="2021-06-08T15:01:55.123" v="577" actId="1076"/>
        <pc:sldMkLst>
          <pc:docMk/>
          <pc:sldMk cId="2086583516" sldId="362"/>
        </pc:sldMkLst>
        <pc:spChg chg="mod">
          <ac:chgData name="Andres Felipe Garcia Echeverria" userId="S::afgechev@bancolombia.com.co::0ca5db6a-28c8-4ba2-8b16-297fc0b8ada1" providerId="AD" clId="Web-{91CDC89A-A918-F73A-362E-B0319CC03872}" dt="2021-06-08T14:05:17.144" v="515" actId="14100"/>
          <ac:spMkLst>
            <pc:docMk/>
            <pc:sldMk cId="2086583516" sldId="362"/>
            <ac:spMk id="15" creationId="{4DF9F568-773D-EF4E-B00F-98A1C1057DD6}"/>
          </ac:spMkLst>
        </pc:spChg>
        <pc:spChg chg="mod">
          <ac:chgData name="Andres Felipe Garcia Echeverria" userId="S::afgechev@bancolombia.com.co::0ca5db6a-28c8-4ba2-8b16-297fc0b8ada1" providerId="AD" clId="Web-{91CDC89A-A918-F73A-362E-B0319CC03872}" dt="2021-06-08T15:01:51.669" v="575" actId="1076"/>
          <ac:spMkLst>
            <pc:docMk/>
            <pc:sldMk cId="2086583516" sldId="362"/>
            <ac:spMk id="18" creationId="{C44C9B6E-FB8B-4284-84EF-4CD8BD9AD9E4}"/>
          </ac:spMkLst>
        </pc:spChg>
        <pc:spChg chg="mod">
          <ac:chgData name="Andres Felipe Garcia Echeverria" userId="S::afgechev@bancolombia.com.co::0ca5db6a-28c8-4ba2-8b16-297fc0b8ada1" providerId="AD" clId="Web-{91CDC89A-A918-F73A-362E-B0319CC03872}" dt="2021-06-08T13:34:39.390" v="37" actId="20577"/>
          <ac:spMkLst>
            <pc:docMk/>
            <pc:sldMk cId="2086583516" sldId="362"/>
            <ac:spMk id="39" creationId="{A6190A93-4C5E-6D4E-8979-013613A616D9}"/>
          </ac:spMkLst>
        </pc:spChg>
        <pc:spChg chg="mod">
          <ac:chgData name="Andres Felipe Garcia Echeverria" userId="S::afgechev@bancolombia.com.co::0ca5db6a-28c8-4ba2-8b16-297fc0b8ada1" providerId="AD" clId="Web-{91CDC89A-A918-F73A-362E-B0319CC03872}" dt="2021-06-08T15:01:49.451" v="574" actId="20577"/>
          <ac:spMkLst>
            <pc:docMk/>
            <pc:sldMk cId="2086583516" sldId="362"/>
            <ac:spMk id="47" creationId="{58312F98-0CDE-FC4C-A7E2-9F8DAD7CB04B}"/>
          </ac:spMkLst>
        </pc:spChg>
        <pc:picChg chg="mod">
          <ac:chgData name="Andres Felipe Garcia Echeverria" userId="S::afgechev@bancolombia.com.co::0ca5db6a-28c8-4ba2-8b16-297fc0b8ada1" providerId="AD" clId="Web-{91CDC89A-A918-F73A-362E-B0319CC03872}" dt="2021-06-08T15:01:55.123" v="577" actId="1076"/>
          <ac:picMkLst>
            <pc:docMk/>
            <pc:sldMk cId="2086583516" sldId="362"/>
            <ac:picMk id="4" creationId="{F907BF57-61AD-4E30-97E7-D3A995669125}"/>
          </ac:picMkLst>
        </pc:picChg>
      </pc:sldChg>
      <pc:sldChg chg="delSp modSp">
        <pc:chgData name="Andres Felipe Garcia Echeverria" userId="S::afgechev@bancolombia.com.co::0ca5db6a-28c8-4ba2-8b16-297fc0b8ada1" providerId="AD" clId="Web-{91CDC89A-A918-F73A-362E-B0319CC03872}" dt="2021-06-08T15:01:40.294" v="572" actId="1076"/>
        <pc:sldMkLst>
          <pc:docMk/>
          <pc:sldMk cId="926411351" sldId="363"/>
        </pc:sldMkLst>
        <pc:spChg chg="mod">
          <ac:chgData name="Andres Felipe Garcia Echeverria" userId="S::afgechev@bancolombia.com.co::0ca5db6a-28c8-4ba2-8b16-297fc0b8ada1" providerId="AD" clId="Web-{91CDC89A-A918-F73A-362E-B0319CC03872}" dt="2021-06-08T15:01:37.591" v="571" actId="1076"/>
          <ac:spMkLst>
            <pc:docMk/>
            <pc:sldMk cId="926411351" sldId="363"/>
            <ac:spMk id="13" creationId="{2A04EFE0-2C9C-4585-A65F-B0B6D79E0937}"/>
          </ac:spMkLst>
        </pc:spChg>
        <pc:spChg chg="del mod">
          <ac:chgData name="Andres Felipe Garcia Echeverria" userId="S::afgechev@bancolombia.com.co::0ca5db6a-28c8-4ba2-8b16-297fc0b8ada1" providerId="AD" clId="Web-{91CDC89A-A918-F73A-362E-B0319CC03872}" dt="2021-06-08T15:01:31.841" v="569"/>
          <ac:spMkLst>
            <pc:docMk/>
            <pc:sldMk cId="926411351" sldId="363"/>
            <ac:spMk id="14" creationId="{F8F3D0E1-059A-465D-A10B-D23291A6F492}"/>
          </ac:spMkLst>
        </pc:spChg>
        <pc:spChg chg="mod">
          <ac:chgData name="Andres Felipe Garcia Echeverria" userId="S::afgechev@bancolombia.com.co::0ca5db6a-28c8-4ba2-8b16-297fc0b8ada1" providerId="AD" clId="Web-{91CDC89A-A918-F73A-362E-B0319CC03872}" dt="2021-06-08T15:01:40.294" v="572" actId="1076"/>
          <ac:spMkLst>
            <pc:docMk/>
            <pc:sldMk cId="926411351" sldId="363"/>
            <ac:spMk id="16" creationId="{80D9CACE-E436-4ED6-91CB-BFB6DCD1CD9B}"/>
          </ac:spMkLst>
        </pc:spChg>
        <pc:picChg chg="mod">
          <ac:chgData name="Andres Felipe Garcia Echeverria" userId="S::afgechev@bancolombia.com.co::0ca5db6a-28c8-4ba2-8b16-297fc0b8ada1" providerId="AD" clId="Web-{91CDC89A-A918-F73A-362E-B0319CC03872}" dt="2021-06-08T15:01:16.559" v="565" actId="1076"/>
          <ac:picMkLst>
            <pc:docMk/>
            <pc:sldMk cId="926411351" sldId="363"/>
            <ac:picMk id="2" creationId="{AD8A1A83-2410-4A78-A918-B7952F5B8972}"/>
          </ac:picMkLst>
        </pc:picChg>
        <pc:picChg chg="del mod">
          <ac:chgData name="Andres Felipe Garcia Echeverria" userId="S::afgechev@bancolombia.com.co::0ca5db6a-28c8-4ba2-8b16-297fc0b8ada1" providerId="AD" clId="Web-{91CDC89A-A918-F73A-362E-B0319CC03872}" dt="2021-06-08T15:01:34.403" v="570"/>
          <ac:picMkLst>
            <pc:docMk/>
            <pc:sldMk cId="926411351" sldId="363"/>
            <ac:picMk id="3" creationId="{EE523DDF-DB13-4646-9502-6B247B53DDDE}"/>
          </ac:picMkLst>
        </pc:picChg>
        <pc:picChg chg="mod">
          <ac:chgData name="Andres Felipe Garcia Echeverria" userId="S::afgechev@bancolombia.com.co::0ca5db6a-28c8-4ba2-8b16-297fc0b8ada1" providerId="AD" clId="Web-{91CDC89A-A918-F73A-362E-B0319CC03872}" dt="2021-06-08T15:01:20.669" v="567" actId="1076"/>
          <ac:picMkLst>
            <pc:docMk/>
            <pc:sldMk cId="926411351" sldId="363"/>
            <ac:picMk id="10" creationId="{3F92EBC0-508A-F544-B444-5DFA9455AE16}"/>
          </ac:picMkLst>
        </pc:picChg>
      </pc:sldChg>
      <pc:sldChg chg="delSp modSp">
        <pc:chgData name="Andres Felipe Garcia Echeverria" userId="S::afgechev@bancolombia.com.co::0ca5db6a-28c8-4ba2-8b16-297fc0b8ada1" providerId="AD" clId="Web-{91CDC89A-A918-F73A-362E-B0319CC03872}" dt="2021-06-08T14:07:40.710" v="563" actId="1076"/>
        <pc:sldMkLst>
          <pc:docMk/>
          <pc:sldMk cId="2436609684" sldId="364"/>
        </pc:sldMkLst>
        <pc:spChg chg="mod">
          <ac:chgData name="Andres Felipe Garcia Echeverria" userId="S::afgechev@bancolombia.com.co::0ca5db6a-28c8-4ba2-8b16-297fc0b8ada1" providerId="AD" clId="Web-{91CDC89A-A918-F73A-362E-B0319CC03872}" dt="2021-06-08T14:07:40.710" v="563" actId="1076"/>
          <ac:spMkLst>
            <pc:docMk/>
            <pc:sldMk cId="2436609684" sldId="364"/>
            <ac:spMk id="15" creationId="{4DF9F568-773D-EF4E-B00F-98A1C1057DD6}"/>
          </ac:spMkLst>
        </pc:spChg>
        <pc:spChg chg="del mod">
          <ac:chgData name="Andres Felipe Garcia Echeverria" userId="S::afgechev@bancolombia.com.co::0ca5db6a-28c8-4ba2-8b16-297fc0b8ada1" providerId="AD" clId="Web-{91CDC89A-A918-F73A-362E-B0319CC03872}" dt="2021-06-08T14:07:32.100" v="561"/>
          <ac:spMkLst>
            <pc:docMk/>
            <pc:sldMk cId="2436609684" sldId="364"/>
            <ac:spMk id="39" creationId="{A6190A93-4C5E-6D4E-8979-013613A616D9}"/>
          </ac:spMkLst>
        </pc:spChg>
        <pc:spChg chg="del mod">
          <ac:chgData name="Andres Felipe Garcia Echeverria" userId="S::afgechev@bancolombia.com.co::0ca5db6a-28c8-4ba2-8b16-297fc0b8ada1" providerId="AD" clId="Web-{91CDC89A-A918-F73A-362E-B0319CC03872}" dt="2021-06-08T14:07:20.178" v="554"/>
          <ac:spMkLst>
            <pc:docMk/>
            <pc:sldMk cId="2436609684" sldId="364"/>
            <ac:spMk id="47" creationId="{58312F98-0CDE-FC4C-A7E2-9F8DAD7CB04B}"/>
          </ac:spMkLst>
        </pc:spChg>
        <pc:picChg chg="mod">
          <ac:chgData name="Andres Felipe Garcia Echeverria" userId="S::afgechev@bancolombia.com.co::0ca5db6a-28c8-4ba2-8b16-297fc0b8ada1" providerId="AD" clId="Web-{91CDC89A-A918-F73A-362E-B0319CC03872}" dt="2021-06-08T14:07:36.882" v="562" actId="1076"/>
          <ac:picMkLst>
            <pc:docMk/>
            <pc:sldMk cId="2436609684" sldId="364"/>
            <ac:picMk id="6" creationId="{5972B06D-35FB-C24E-8351-2DA6339AC31F}"/>
          </ac:picMkLst>
        </pc:picChg>
        <pc:picChg chg="del">
          <ac:chgData name="Andres Felipe Garcia Echeverria" userId="S::afgechev@bancolombia.com.co::0ca5db6a-28c8-4ba2-8b16-297fc0b8ada1" providerId="AD" clId="Web-{91CDC89A-A918-F73A-362E-B0319CC03872}" dt="2021-06-08T14:07:23.303" v="556"/>
          <ac:picMkLst>
            <pc:docMk/>
            <pc:sldMk cId="2436609684" sldId="364"/>
            <ac:picMk id="10" creationId="{3F92EBC0-508A-F544-B444-5DFA9455AE16}"/>
          </ac:picMkLst>
        </pc:picChg>
        <pc:picChg chg="del">
          <ac:chgData name="Andres Felipe Garcia Echeverria" userId="S::afgechev@bancolombia.com.co::0ca5db6a-28c8-4ba2-8b16-297fc0b8ada1" providerId="AD" clId="Web-{91CDC89A-A918-F73A-362E-B0319CC03872}" dt="2021-06-08T14:07:21.459" v="555"/>
          <ac:picMkLst>
            <pc:docMk/>
            <pc:sldMk cId="2436609684" sldId="364"/>
            <ac:picMk id="13" creationId="{4483BAF3-B833-CB43-B14A-6BE78A91C63E}"/>
          </ac:picMkLst>
        </pc:picChg>
      </pc:sldChg>
      <pc:sldChg chg="addSp delSp modSp">
        <pc:chgData name="Andres Felipe Garcia Echeverria" userId="S::afgechev@bancolombia.com.co::0ca5db6a-28c8-4ba2-8b16-297fc0b8ada1" providerId="AD" clId="Web-{91CDC89A-A918-F73A-362E-B0319CC03872}" dt="2021-06-08T13:57:28.349" v="439" actId="1076"/>
        <pc:sldMkLst>
          <pc:docMk/>
          <pc:sldMk cId="1708704109" sldId="366"/>
        </pc:sldMkLst>
        <pc:spChg chg="del mod">
          <ac:chgData name="Andres Felipe Garcia Echeverria" userId="S::afgechev@bancolombia.com.co::0ca5db6a-28c8-4ba2-8b16-297fc0b8ada1" providerId="AD" clId="Web-{91CDC89A-A918-F73A-362E-B0319CC03872}" dt="2021-06-08T13:51:02.136" v="247"/>
          <ac:spMkLst>
            <pc:docMk/>
            <pc:sldMk cId="1708704109" sldId="366"/>
            <ac:spMk id="10" creationId="{F7A707AF-E073-4EFB-8BBE-93843D50ADB3}"/>
          </ac:spMkLst>
        </pc:spChg>
        <pc:spChg chg="mod">
          <ac:chgData name="Andres Felipe Garcia Echeverria" userId="S::afgechev@bancolombia.com.co::0ca5db6a-28c8-4ba2-8b16-297fc0b8ada1" providerId="AD" clId="Web-{91CDC89A-A918-F73A-362E-B0319CC03872}" dt="2021-06-08T13:54:29.063" v="329" actId="14100"/>
          <ac:spMkLst>
            <pc:docMk/>
            <pc:sldMk cId="1708704109" sldId="366"/>
            <ac:spMk id="13" creationId="{2268F5D1-5519-4FFD-868C-A9075D1E176D}"/>
          </ac:spMkLst>
        </pc:spChg>
        <pc:spChg chg="mod">
          <ac:chgData name="Andres Felipe Garcia Echeverria" userId="S::afgechev@bancolombia.com.co::0ca5db6a-28c8-4ba2-8b16-297fc0b8ada1" providerId="AD" clId="Web-{91CDC89A-A918-F73A-362E-B0319CC03872}" dt="2021-06-08T13:56:17.426" v="432" actId="20577"/>
          <ac:spMkLst>
            <pc:docMk/>
            <pc:sldMk cId="1708704109" sldId="366"/>
            <ac:spMk id="14" creationId="{C2974697-02AC-46B2-B1B8-CA5392E12231}"/>
          </ac:spMkLst>
        </pc:spChg>
        <pc:spChg chg="mod">
          <ac:chgData name="Andres Felipe Garcia Echeverria" userId="S::afgechev@bancolombia.com.co::0ca5db6a-28c8-4ba2-8b16-297fc0b8ada1" providerId="AD" clId="Web-{91CDC89A-A918-F73A-362E-B0319CC03872}" dt="2021-06-08T13:56:37.129" v="434" actId="20577"/>
          <ac:spMkLst>
            <pc:docMk/>
            <pc:sldMk cId="1708704109" sldId="366"/>
            <ac:spMk id="15" creationId="{4DF9F568-773D-EF4E-B00F-98A1C1057DD6}"/>
          </ac:spMkLst>
        </pc:spChg>
        <pc:picChg chg="del">
          <ac:chgData name="Andres Felipe Garcia Echeverria" userId="S::afgechev@bancolombia.com.co::0ca5db6a-28c8-4ba2-8b16-297fc0b8ada1" providerId="AD" clId="Web-{91CDC89A-A918-F73A-362E-B0319CC03872}" dt="2021-06-08T13:49:05.304" v="226"/>
          <ac:picMkLst>
            <pc:docMk/>
            <pc:sldMk cId="1708704109" sldId="366"/>
            <ac:picMk id="2" creationId="{CD004388-3B9C-4AFB-A2D3-8CC7F45B8AAA}"/>
          </ac:picMkLst>
        </pc:picChg>
        <pc:picChg chg="add mod">
          <ac:chgData name="Andres Felipe Garcia Echeverria" userId="S::afgechev@bancolombia.com.co::0ca5db6a-28c8-4ba2-8b16-297fc0b8ada1" providerId="AD" clId="Web-{91CDC89A-A918-F73A-362E-B0319CC03872}" dt="2021-06-08T13:57:28.349" v="439" actId="1076"/>
          <ac:picMkLst>
            <pc:docMk/>
            <pc:sldMk cId="1708704109" sldId="366"/>
            <ac:picMk id="4" creationId="{6837C0CB-D347-4632-AB34-C75CB9A77911}"/>
          </ac:picMkLst>
        </pc:picChg>
        <pc:picChg chg="mod">
          <ac:chgData name="Andres Felipe Garcia Echeverria" userId="S::afgechev@bancolombia.com.co::0ca5db6a-28c8-4ba2-8b16-297fc0b8ada1" providerId="AD" clId="Web-{91CDC89A-A918-F73A-362E-B0319CC03872}" dt="2021-06-08T13:51:07.839" v="248" actId="1076"/>
          <ac:picMkLst>
            <pc:docMk/>
            <pc:sldMk cId="1708704109" sldId="366"/>
            <ac:picMk id="8" creationId="{1405F839-E832-40F5-BD8A-A24EE9C67DC8}"/>
          </ac:picMkLst>
        </pc:picChg>
      </pc:sldChg>
      <pc:sldChg chg="delSp modSp">
        <pc:chgData name="Andres Felipe Garcia Echeverria" userId="S::afgechev@bancolombia.com.co::0ca5db6a-28c8-4ba2-8b16-297fc0b8ada1" providerId="AD" clId="Web-{91CDC89A-A918-F73A-362E-B0319CC03872}" dt="2021-06-08T13:50:08.275" v="243" actId="20577"/>
        <pc:sldMkLst>
          <pc:docMk/>
          <pc:sldMk cId="3231129750" sldId="367"/>
        </pc:sldMkLst>
        <pc:spChg chg="mod">
          <ac:chgData name="Andres Felipe Garcia Echeverria" userId="S::afgechev@bancolombia.com.co::0ca5db6a-28c8-4ba2-8b16-297fc0b8ada1" providerId="AD" clId="Web-{91CDC89A-A918-F73A-362E-B0319CC03872}" dt="2021-06-08T13:49:54.743" v="240" actId="20577"/>
          <ac:spMkLst>
            <pc:docMk/>
            <pc:sldMk cId="3231129750" sldId="367"/>
            <ac:spMk id="9" creationId="{60D01E43-E74B-415C-AEA8-65B6FFF711E9}"/>
          </ac:spMkLst>
        </pc:spChg>
        <pc:spChg chg="mod">
          <ac:chgData name="Andres Felipe Garcia Echeverria" userId="S::afgechev@bancolombia.com.co::0ca5db6a-28c8-4ba2-8b16-297fc0b8ada1" providerId="AD" clId="Web-{91CDC89A-A918-F73A-362E-B0319CC03872}" dt="2021-06-08T13:50:08.275" v="243" actId="20577"/>
          <ac:spMkLst>
            <pc:docMk/>
            <pc:sldMk cId="3231129750" sldId="367"/>
            <ac:spMk id="15" creationId="{4DF9F568-773D-EF4E-B00F-98A1C1057DD6}"/>
          </ac:spMkLst>
        </pc:spChg>
        <pc:spChg chg="del">
          <ac:chgData name="Andres Felipe Garcia Echeverria" userId="S::afgechev@bancolombia.com.co::0ca5db6a-28c8-4ba2-8b16-297fc0b8ada1" providerId="AD" clId="Web-{91CDC89A-A918-F73A-362E-B0319CC03872}" dt="2021-06-08T13:42:34.309" v="122"/>
          <ac:spMkLst>
            <pc:docMk/>
            <pc:sldMk cId="3231129750" sldId="367"/>
            <ac:spMk id="39" creationId="{A6190A93-4C5E-6D4E-8979-013613A616D9}"/>
          </ac:spMkLst>
        </pc:spChg>
      </pc:sldChg>
      <pc:sldChg chg="addSp delSp modSp">
        <pc:chgData name="Andres Felipe Garcia Echeverria" userId="S::afgechev@bancolombia.com.co::0ca5db6a-28c8-4ba2-8b16-297fc0b8ada1" providerId="AD" clId="Web-{91CDC89A-A918-F73A-362E-B0319CC03872}" dt="2021-06-08T14:04:33.627" v="497" actId="20577"/>
        <pc:sldMkLst>
          <pc:docMk/>
          <pc:sldMk cId="3482688067" sldId="368"/>
        </pc:sldMkLst>
        <pc:spChg chg="mod">
          <ac:chgData name="Andres Felipe Garcia Echeverria" userId="S::afgechev@bancolombia.com.co::0ca5db6a-28c8-4ba2-8b16-297fc0b8ada1" providerId="AD" clId="Web-{91CDC89A-A918-F73A-362E-B0319CC03872}" dt="2021-06-08T14:04:33.627" v="497" actId="20577"/>
          <ac:spMkLst>
            <pc:docMk/>
            <pc:sldMk cId="3482688067" sldId="368"/>
            <ac:spMk id="10" creationId="{210784B9-7D84-4C7D-AA81-F0D625A1E1DE}"/>
          </ac:spMkLst>
        </pc:spChg>
        <pc:spChg chg="mod">
          <ac:chgData name="Andres Felipe Garcia Echeverria" userId="S::afgechev@bancolombia.com.co::0ca5db6a-28c8-4ba2-8b16-297fc0b8ada1" providerId="AD" clId="Web-{91CDC89A-A918-F73A-362E-B0319CC03872}" dt="2021-06-08T14:02:41.186" v="468" actId="20577"/>
          <ac:spMkLst>
            <pc:docMk/>
            <pc:sldMk cId="3482688067" sldId="368"/>
            <ac:spMk id="17" creationId="{2EE69D89-F160-4D64-A366-BFFE29366091}"/>
          </ac:spMkLst>
        </pc:spChg>
        <pc:picChg chg="mod">
          <ac:chgData name="Andres Felipe Garcia Echeverria" userId="S::afgechev@bancolombia.com.co::0ca5db6a-28c8-4ba2-8b16-297fc0b8ada1" providerId="AD" clId="Web-{91CDC89A-A918-F73A-362E-B0319CC03872}" dt="2021-06-08T13:57:19.162" v="436" actId="1076"/>
          <ac:picMkLst>
            <pc:docMk/>
            <pc:sldMk cId="3482688067" sldId="368"/>
            <ac:picMk id="2" creationId="{CABC9E96-CA63-4DD8-A066-2737D4293920}"/>
          </ac:picMkLst>
        </pc:picChg>
        <pc:picChg chg="mod">
          <ac:chgData name="Andres Felipe Garcia Echeverria" userId="S::afgechev@bancolombia.com.co::0ca5db6a-28c8-4ba2-8b16-297fc0b8ada1" providerId="AD" clId="Web-{91CDC89A-A918-F73A-362E-B0319CC03872}" dt="2021-06-08T13:57:22.068" v="437" actId="1076"/>
          <ac:picMkLst>
            <pc:docMk/>
            <pc:sldMk cId="3482688067" sldId="368"/>
            <ac:picMk id="3" creationId="{8A241302-CCBC-4237-86FF-220CA4437636}"/>
          </ac:picMkLst>
        </pc:picChg>
        <pc:picChg chg="add del mod">
          <ac:chgData name="Andres Felipe Garcia Echeverria" userId="S::afgechev@bancolombia.com.co::0ca5db6a-28c8-4ba2-8b16-297fc0b8ada1" providerId="AD" clId="Web-{91CDC89A-A918-F73A-362E-B0319CC03872}" dt="2021-06-08T13:57:16.771" v="435"/>
          <ac:picMkLst>
            <pc:docMk/>
            <pc:sldMk cId="3482688067" sldId="368"/>
            <ac:picMk id="4" creationId="{25DA3A07-45B7-4F19-8EAE-9CAAC76DD305}"/>
          </ac:picMkLst>
        </pc:picChg>
      </pc:sldChg>
    </pc:docChg>
  </pc:docChgLst>
  <pc:docChgLst>
    <pc:chgData name="Axel William Sotelo Grajales" userId="S::awsotelo@bancolombia.com.co::54120672-5212-491e-9454-dcb0dfc11427" providerId="AD" clId="Web-{88B0597A-691F-8545-10C0-5F3EE5165DB6}"/>
    <pc:docChg chg="addSld delSld modSld">
      <pc:chgData name="Axel William Sotelo Grajales" userId="S::awsotelo@bancolombia.com.co::54120672-5212-491e-9454-dcb0dfc11427" providerId="AD" clId="Web-{88B0597A-691F-8545-10C0-5F3EE5165DB6}" dt="2021-06-22T15:14:47.185" v="143"/>
      <pc:docMkLst>
        <pc:docMk/>
      </pc:docMkLst>
      <pc:sldChg chg="modSp">
        <pc:chgData name="Axel William Sotelo Grajales" userId="S::awsotelo@bancolombia.com.co::54120672-5212-491e-9454-dcb0dfc11427" providerId="AD" clId="Web-{88B0597A-691F-8545-10C0-5F3EE5165DB6}" dt="2021-06-22T14:51:53.827" v="133" actId="20577"/>
        <pc:sldMkLst>
          <pc:docMk/>
          <pc:sldMk cId="1937386688" sldId="274"/>
        </pc:sldMkLst>
        <pc:spChg chg="mod">
          <ac:chgData name="Axel William Sotelo Grajales" userId="S::awsotelo@bancolombia.com.co::54120672-5212-491e-9454-dcb0dfc11427" providerId="AD" clId="Web-{88B0597A-691F-8545-10C0-5F3EE5165DB6}" dt="2021-06-22T14:51:38.482" v="131" actId="20577"/>
          <ac:spMkLst>
            <pc:docMk/>
            <pc:sldMk cId="1937386688" sldId="274"/>
            <ac:spMk id="6" creationId="{3EB4B99B-DF3A-F44D-8B22-DB7FC6F7E180}"/>
          </ac:spMkLst>
        </pc:spChg>
        <pc:spChg chg="mod">
          <ac:chgData name="Axel William Sotelo Grajales" userId="S::awsotelo@bancolombia.com.co::54120672-5212-491e-9454-dcb0dfc11427" providerId="AD" clId="Web-{88B0597A-691F-8545-10C0-5F3EE5165DB6}" dt="2021-06-22T14:51:53.827" v="133" actId="20577"/>
          <ac:spMkLst>
            <pc:docMk/>
            <pc:sldMk cId="1937386688" sldId="274"/>
            <ac:spMk id="8" creationId="{F407E747-A90E-6B40-ACE4-A6CA815E843E}"/>
          </ac:spMkLst>
        </pc:spChg>
      </pc:sldChg>
      <pc:sldChg chg="modSp">
        <pc:chgData name="Axel William Sotelo Grajales" userId="S::awsotelo@bancolombia.com.co::54120672-5212-491e-9454-dcb0dfc11427" providerId="AD" clId="Web-{88B0597A-691F-8545-10C0-5F3EE5165DB6}" dt="2021-06-22T14:16:19.877" v="129" actId="20577"/>
        <pc:sldMkLst>
          <pc:docMk/>
          <pc:sldMk cId="2447995682" sldId="313"/>
        </pc:sldMkLst>
        <pc:spChg chg="mod">
          <ac:chgData name="Axel William Sotelo Grajales" userId="S::awsotelo@bancolombia.com.co::54120672-5212-491e-9454-dcb0dfc11427" providerId="AD" clId="Web-{88B0597A-691F-8545-10C0-5F3EE5165DB6}" dt="2021-06-22T13:11:07.905" v="51" actId="1076"/>
          <ac:spMkLst>
            <pc:docMk/>
            <pc:sldMk cId="2447995682" sldId="313"/>
            <ac:spMk id="9" creationId="{C1AC6B87-BA19-44E6-AE21-B9E77975440A}"/>
          </ac:spMkLst>
        </pc:spChg>
        <pc:spChg chg="mod">
          <ac:chgData name="Axel William Sotelo Grajales" userId="S::awsotelo@bancolombia.com.co::54120672-5212-491e-9454-dcb0dfc11427" providerId="AD" clId="Web-{88B0597A-691F-8545-10C0-5F3EE5165DB6}" dt="2021-06-22T13:10:30.201" v="44" actId="1076"/>
          <ac:spMkLst>
            <pc:docMk/>
            <pc:sldMk cId="2447995682" sldId="313"/>
            <ac:spMk id="15" creationId="{4DF9F568-773D-EF4E-B00F-98A1C1057DD6}"/>
          </ac:spMkLst>
        </pc:spChg>
        <pc:spChg chg="mod">
          <ac:chgData name="Axel William Sotelo Grajales" userId="S::awsotelo@bancolombia.com.co::54120672-5212-491e-9454-dcb0dfc11427" providerId="AD" clId="Web-{88B0597A-691F-8545-10C0-5F3EE5165DB6}" dt="2021-06-22T14:16:19.877" v="129" actId="20577"/>
          <ac:spMkLst>
            <pc:docMk/>
            <pc:sldMk cId="2447995682" sldId="313"/>
            <ac:spMk id="47" creationId="{58312F98-0CDE-FC4C-A7E2-9F8DAD7CB04B}"/>
          </ac:spMkLst>
        </pc:spChg>
        <pc:picChg chg="mod">
          <ac:chgData name="Axel William Sotelo Grajales" userId="S::awsotelo@bancolombia.com.co::54120672-5212-491e-9454-dcb0dfc11427" providerId="AD" clId="Web-{88B0597A-691F-8545-10C0-5F3EE5165DB6}" dt="2021-06-22T13:11:11.920" v="52" actId="1076"/>
          <ac:picMkLst>
            <pc:docMk/>
            <pc:sldMk cId="2447995682" sldId="313"/>
            <ac:picMk id="10" creationId="{3F92EBC0-508A-F544-B444-5DFA9455AE16}"/>
          </ac:picMkLst>
        </pc:picChg>
      </pc:sldChg>
      <pc:sldChg chg="addSp delSp modSp">
        <pc:chgData name="Axel William Sotelo Grajales" userId="S::awsotelo@bancolombia.com.co::54120672-5212-491e-9454-dcb0dfc11427" providerId="AD" clId="Web-{88B0597A-691F-8545-10C0-5F3EE5165DB6}" dt="2021-06-22T15:14:43.513" v="142" actId="1076"/>
        <pc:sldMkLst>
          <pc:docMk/>
          <pc:sldMk cId="2086583516" sldId="362"/>
        </pc:sldMkLst>
        <pc:spChg chg="add mod">
          <ac:chgData name="Axel William Sotelo Grajales" userId="S::awsotelo@bancolombia.com.co::54120672-5212-491e-9454-dcb0dfc11427" providerId="AD" clId="Web-{88B0597A-691F-8545-10C0-5F3EE5165DB6}" dt="2021-06-22T15:14:43.513" v="142" actId="1076"/>
          <ac:spMkLst>
            <pc:docMk/>
            <pc:sldMk cId="2086583516" sldId="362"/>
            <ac:spMk id="12" creationId="{85B992A8-2313-4395-8576-B1AD71C04494}"/>
          </ac:spMkLst>
        </pc:spChg>
        <pc:spChg chg="del">
          <ac:chgData name="Axel William Sotelo Grajales" userId="S::awsotelo@bancolombia.com.co::54120672-5212-491e-9454-dcb0dfc11427" providerId="AD" clId="Web-{88B0597A-691F-8545-10C0-5F3EE5165DB6}" dt="2021-06-22T15:14:34.934" v="139"/>
          <ac:spMkLst>
            <pc:docMk/>
            <pc:sldMk cId="2086583516" sldId="362"/>
            <ac:spMk id="16" creationId="{77C35C96-9F13-4450-8DB3-EA88A8A980D9}"/>
          </ac:spMkLst>
        </pc:spChg>
        <pc:spChg chg="del mod">
          <ac:chgData name="Axel William Sotelo Grajales" userId="S::awsotelo@bancolombia.com.co::54120672-5212-491e-9454-dcb0dfc11427" providerId="AD" clId="Web-{88B0597A-691F-8545-10C0-5F3EE5165DB6}" dt="2021-06-22T15:14:23.621" v="137"/>
          <ac:spMkLst>
            <pc:docMk/>
            <pc:sldMk cId="2086583516" sldId="362"/>
            <ac:spMk id="17" creationId="{2BD70AA5-1064-4BC6-81D8-07A1474164E3}"/>
          </ac:spMkLst>
        </pc:spChg>
      </pc:sldChg>
      <pc:sldChg chg="addSp modSp">
        <pc:chgData name="Axel William Sotelo Grajales" userId="S::awsotelo@bancolombia.com.co::54120672-5212-491e-9454-dcb0dfc11427" providerId="AD" clId="Web-{88B0597A-691F-8545-10C0-5F3EE5165DB6}" dt="2021-06-22T14:09:08.268" v="104" actId="20577"/>
        <pc:sldMkLst>
          <pc:docMk/>
          <pc:sldMk cId="926411351" sldId="363"/>
        </pc:sldMkLst>
        <pc:spChg chg="add mod">
          <ac:chgData name="Axel William Sotelo Grajales" userId="S::awsotelo@bancolombia.com.co::54120672-5212-491e-9454-dcb0dfc11427" providerId="AD" clId="Web-{88B0597A-691F-8545-10C0-5F3EE5165DB6}" dt="2021-06-22T14:09:08.268" v="104" actId="20577"/>
          <ac:spMkLst>
            <pc:docMk/>
            <pc:sldMk cId="926411351" sldId="363"/>
            <ac:spMk id="17" creationId="{A05245B5-C394-456D-952E-2EB827BA1460}"/>
          </ac:spMkLst>
        </pc:spChg>
        <pc:picChg chg="add mod">
          <ac:chgData name="Axel William Sotelo Grajales" userId="S::awsotelo@bancolombia.com.co::54120672-5212-491e-9454-dcb0dfc11427" providerId="AD" clId="Web-{88B0597A-691F-8545-10C0-5F3EE5165DB6}" dt="2021-06-22T14:08:42.486" v="91" actId="1076"/>
          <ac:picMkLst>
            <pc:docMk/>
            <pc:sldMk cId="926411351" sldId="363"/>
            <ac:picMk id="3" creationId="{4F9A12DB-AD53-4A7B-BE0A-41DE106027EF}"/>
          </ac:picMkLst>
        </pc:picChg>
      </pc:sldChg>
      <pc:sldChg chg="modSp">
        <pc:chgData name="Axel William Sotelo Grajales" userId="S::awsotelo@bancolombia.com.co::54120672-5212-491e-9454-dcb0dfc11427" providerId="AD" clId="Web-{88B0597A-691F-8545-10C0-5F3EE5165DB6}" dt="2021-06-22T13:10:59.092" v="50" actId="20577"/>
        <pc:sldMkLst>
          <pc:docMk/>
          <pc:sldMk cId="1708704109" sldId="366"/>
        </pc:sldMkLst>
        <pc:spChg chg="mod">
          <ac:chgData name="Axel William Sotelo Grajales" userId="S::awsotelo@bancolombia.com.co::54120672-5212-491e-9454-dcb0dfc11427" providerId="AD" clId="Web-{88B0597A-691F-8545-10C0-5F3EE5165DB6}" dt="2021-06-22T13:10:47.685" v="48"/>
          <ac:spMkLst>
            <pc:docMk/>
            <pc:sldMk cId="1708704109" sldId="366"/>
            <ac:spMk id="13" creationId="{2268F5D1-5519-4FFD-868C-A9075D1E176D}"/>
          </ac:spMkLst>
        </pc:spChg>
        <pc:spChg chg="mod">
          <ac:chgData name="Axel William Sotelo Grajales" userId="S::awsotelo@bancolombia.com.co::54120672-5212-491e-9454-dcb0dfc11427" providerId="AD" clId="Web-{88B0597A-691F-8545-10C0-5F3EE5165DB6}" dt="2021-06-22T13:10:59.092" v="50" actId="20577"/>
          <ac:spMkLst>
            <pc:docMk/>
            <pc:sldMk cId="1708704109" sldId="366"/>
            <ac:spMk id="14" creationId="{C2974697-02AC-46B2-B1B8-CA5392E12231}"/>
          </ac:spMkLst>
        </pc:spChg>
      </pc:sldChg>
      <pc:sldChg chg="addSp modSp">
        <pc:chgData name="Axel William Sotelo Grajales" userId="S::awsotelo@bancolombia.com.co::54120672-5212-491e-9454-dcb0dfc11427" providerId="AD" clId="Web-{88B0597A-691F-8545-10C0-5F3EE5165DB6}" dt="2021-06-22T14:59:48.296" v="135" actId="1076"/>
        <pc:sldMkLst>
          <pc:docMk/>
          <pc:sldMk cId="3231129750" sldId="367"/>
        </pc:sldMkLst>
        <pc:spChg chg="add mod">
          <ac:chgData name="Axel William Sotelo Grajales" userId="S::awsotelo@bancolombia.com.co::54120672-5212-491e-9454-dcb0dfc11427" providerId="AD" clId="Web-{88B0597A-691F-8545-10C0-5F3EE5165DB6}" dt="2021-06-22T14:59:44.561" v="134" actId="1076"/>
          <ac:spMkLst>
            <pc:docMk/>
            <pc:sldMk cId="3231129750" sldId="367"/>
            <ac:spMk id="10" creationId="{4B67BAD1-EB7C-4EBC-906F-F3A86992BC8F}"/>
          </ac:spMkLst>
        </pc:spChg>
        <pc:spChg chg="mod">
          <ac:chgData name="Axel William Sotelo Grajales" userId="S::awsotelo@bancolombia.com.co::54120672-5212-491e-9454-dcb0dfc11427" providerId="AD" clId="Web-{88B0597A-691F-8545-10C0-5F3EE5165DB6}" dt="2021-06-22T14:59:48.296" v="135" actId="1076"/>
          <ac:spMkLst>
            <pc:docMk/>
            <pc:sldMk cId="3231129750" sldId="367"/>
            <ac:spMk id="12" creationId="{8C75F76D-5F52-4F7B-BEC3-A75BD923AC76}"/>
          </ac:spMkLst>
        </pc:spChg>
        <pc:picChg chg="add mod">
          <ac:chgData name="Axel William Sotelo Grajales" userId="S::awsotelo@bancolombia.com.co::54120672-5212-491e-9454-dcb0dfc11427" providerId="AD" clId="Web-{88B0597A-691F-8545-10C0-5F3EE5165DB6}" dt="2021-06-22T13:08:52.542" v="15" actId="1076"/>
          <ac:picMkLst>
            <pc:docMk/>
            <pc:sldMk cId="3231129750" sldId="367"/>
            <ac:picMk id="2" creationId="{6E4DA492-A2EB-4E45-A197-845773679DE2}"/>
          </ac:picMkLst>
        </pc:picChg>
      </pc:sldChg>
      <pc:sldChg chg="addSp modSp">
        <pc:chgData name="Axel William Sotelo Grajales" userId="S::awsotelo@bancolombia.com.co::54120672-5212-491e-9454-dcb0dfc11427" providerId="AD" clId="Web-{88B0597A-691F-8545-10C0-5F3EE5165DB6}" dt="2021-06-22T14:07:16.202" v="67" actId="20577"/>
        <pc:sldMkLst>
          <pc:docMk/>
          <pc:sldMk cId="3482688067" sldId="368"/>
        </pc:sldMkLst>
        <pc:spChg chg="add mod">
          <ac:chgData name="Axel William Sotelo Grajales" userId="S::awsotelo@bancolombia.com.co::54120672-5212-491e-9454-dcb0dfc11427" providerId="AD" clId="Web-{88B0597A-691F-8545-10C0-5F3EE5165DB6}" dt="2021-06-22T13:08:25.369" v="13" actId="20577"/>
          <ac:spMkLst>
            <pc:docMk/>
            <pc:sldMk cId="3482688067" sldId="368"/>
            <ac:spMk id="8" creationId="{63BF64EE-C631-438F-AC05-F89D72555B52}"/>
          </ac:spMkLst>
        </pc:spChg>
        <pc:spChg chg="add mod">
          <ac:chgData name="Axel William Sotelo Grajales" userId="S::awsotelo@bancolombia.com.co::54120672-5212-491e-9454-dcb0dfc11427" providerId="AD" clId="Web-{88B0597A-691F-8545-10C0-5F3EE5165DB6}" dt="2021-06-22T14:07:16.202" v="67" actId="20577"/>
          <ac:spMkLst>
            <pc:docMk/>
            <pc:sldMk cId="3482688067" sldId="368"/>
            <ac:spMk id="9" creationId="{3DC6107B-97D2-4CA6-8C07-7695B66EDDEC}"/>
          </ac:spMkLst>
        </pc:spChg>
        <pc:picChg chg="mod">
          <ac:chgData name="Axel William Sotelo Grajales" userId="S::awsotelo@bancolombia.com.co::54120672-5212-491e-9454-dcb0dfc11427" providerId="AD" clId="Web-{88B0597A-691F-8545-10C0-5F3EE5165DB6}" dt="2021-06-22T14:06:37.482" v="54" actId="1076"/>
          <ac:picMkLst>
            <pc:docMk/>
            <pc:sldMk cId="3482688067" sldId="368"/>
            <ac:picMk id="4" creationId="{F6490C05-9BF6-4D83-B20B-8767D4D3F3D5}"/>
          </ac:picMkLst>
        </pc:picChg>
      </pc:sldChg>
      <pc:sldChg chg="addSp delSp modSp add del replId">
        <pc:chgData name="Axel William Sotelo Grajales" userId="S::awsotelo@bancolombia.com.co::54120672-5212-491e-9454-dcb0dfc11427" providerId="AD" clId="Web-{88B0597A-691F-8545-10C0-5F3EE5165DB6}" dt="2021-06-22T15:14:47.185" v="143"/>
        <pc:sldMkLst>
          <pc:docMk/>
          <pc:sldMk cId="1810597609" sldId="369"/>
        </pc:sldMkLst>
        <pc:spChg chg="del">
          <ac:chgData name="Axel William Sotelo Grajales" userId="S::awsotelo@bancolombia.com.co::54120672-5212-491e-9454-dcb0dfc11427" providerId="AD" clId="Web-{88B0597A-691F-8545-10C0-5F3EE5165DB6}" dt="2021-06-22T14:07:32.843" v="70"/>
          <ac:spMkLst>
            <pc:docMk/>
            <pc:sldMk cId="1810597609" sldId="369"/>
            <ac:spMk id="5" creationId="{4AD201ED-663F-4E8F-9FA5-AC9AC3DB5877}"/>
          </ac:spMkLst>
        </pc:spChg>
        <pc:spChg chg="del mod">
          <ac:chgData name="Axel William Sotelo Grajales" userId="S::awsotelo@bancolombia.com.co::54120672-5212-491e-9454-dcb0dfc11427" providerId="AD" clId="Web-{88B0597A-691F-8545-10C0-5F3EE5165DB6}" dt="2021-06-22T15:14:31.434" v="138"/>
          <ac:spMkLst>
            <pc:docMk/>
            <pc:sldMk cId="1810597609" sldId="369"/>
            <ac:spMk id="10" creationId="{4B67BAD1-EB7C-4EBC-906F-F3A86992BC8F}"/>
          </ac:spMkLst>
        </pc:spChg>
        <pc:spChg chg="del mod">
          <ac:chgData name="Axel William Sotelo Grajales" userId="S::awsotelo@bancolombia.com.co::54120672-5212-491e-9454-dcb0dfc11427" providerId="AD" clId="Web-{88B0597A-691F-8545-10C0-5F3EE5165DB6}" dt="2021-06-22T14:07:37.109" v="74"/>
          <ac:spMkLst>
            <pc:docMk/>
            <pc:sldMk cId="1810597609" sldId="369"/>
            <ac:spMk id="12" creationId="{8C75F76D-5F52-4F7B-BEC3-A75BD923AC76}"/>
          </ac:spMkLst>
        </pc:spChg>
        <pc:picChg chg="del">
          <ac:chgData name="Axel William Sotelo Grajales" userId="S::awsotelo@bancolombia.com.co::54120672-5212-491e-9454-dcb0dfc11427" providerId="AD" clId="Web-{88B0597A-691F-8545-10C0-5F3EE5165DB6}" dt="2021-06-22T14:07:38.781" v="76"/>
          <ac:picMkLst>
            <pc:docMk/>
            <pc:sldMk cId="1810597609" sldId="369"/>
            <ac:picMk id="2" creationId="{6E4DA492-A2EB-4E45-A197-845773679DE2}"/>
          </ac:picMkLst>
        </pc:picChg>
        <pc:picChg chg="del">
          <ac:chgData name="Axel William Sotelo Grajales" userId="S::awsotelo@bancolombia.com.co::54120672-5212-491e-9454-dcb0dfc11427" providerId="AD" clId="Web-{88B0597A-691F-8545-10C0-5F3EE5165DB6}" dt="2021-06-22T14:07:31.515" v="69"/>
          <ac:picMkLst>
            <pc:docMk/>
            <pc:sldMk cId="1810597609" sldId="369"/>
            <ac:picMk id="3" creationId="{C8743538-21AB-4259-B0CE-08D64801350C}"/>
          </ac:picMkLst>
        </pc:picChg>
        <pc:picChg chg="del">
          <ac:chgData name="Axel William Sotelo Grajales" userId="S::awsotelo@bancolombia.com.co::54120672-5212-491e-9454-dcb0dfc11427" providerId="AD" clId="Web-{88B0597A-691F-8545-10C0-5F3EE5165DB6}" dt="2021-06-22T14:07:37.781" v="75"/>
          <ac:picMkLst>
            <pc:docMk/>
            <pc:sldMk cId="1810597609" sldId="369"/>
            <ac:picMk id="4" creationId="{5F9057A5-5619-4F4A-A858-D9584E5ACD9D}"/>
          </ac:picMkLst>
        </pc:picChg>
        <pc:picChg chg="add mod">
          <ac:chgData name="Axel William Sotelo Grajales" userId="S::awsotelo@bancolombia.com.co::54120672-5212-491e-9454-dcb0dfc11427" providerId="AD" clId="Web-{88B0597A-691F-8545-10C0-5F3EE5165DB6}" dt="2021-06-22T14:07:50.062" v="79" actId="1076"/>
          <ac:picMkLst>
            <pc:docMk/>
            <pc:sldMk cId="1810597609" sldId="369"/>
            <ac:picMk id="6" creationId="{E53E182C-A8C1-4BDD-A449-950C3FB1741B}"/>
          </ac:picMkLst>
        </pc:picChg>
      </pc:sldChg>
    </pc:docChg>
  </pc:docChgLst>
  <pc:docChgLst>
    <pc:chgData name="Ingrid Veronica Porras Tobo" userId="S::ivporras@bancolombia.com.co::8e631209-ff23-4e9d-8588-518c4f48a6fc" providerId="AD" clId="Web-{9FF757AD-B1D8-4F81-99B1-5CAA10E80212}"/>
    <pc:docChg chg="modSld">
      <pc:chgData name="Ingrid Veronica Porras Tobo" userId="S::ivporras@bancolombia.com.co::8e631209-ff23-4e9d-8588-518c4f48a6fc" providerId="AD" clId="Web-{9FF757AD-B1D8-4F81-99B1-5CAA10E80212}" dt="2022-03-15T13:11:10.228" v="0" actId="14100"/>
      <pc:docMkLst>
        <pc:docMk/>
      </pc:docMkLst>
      <pc:sldChg chg="modSp">
        <pc:chgData name="Ingrid Veronica Porras Tobo" userId="S::ivporras@bancolombia.com.co::8e631209-ff23-4e9d-8588-518c4f48a6fc" providerId="AD" clId="Web-{9FF757AD-B1D8-4F81-99B1-5CAA10E80212}" dt="2022-03-15T13:11:10.228" v="0" actId="14100"/>
        <pc:sldMkLst>
          <pc:docMk/>
          <pc:sldMk cId="2447995682" sldId="313"/>
        </pc:sldMkLst>
        <pc:spChg chg="mod">
          <ac:chgData name="Ingrid Veronica Porras Tobo" userId="S::ivporras@bancolombia.com.co::8e631209-ff23-4e9d-8588-518c4f48a6fc" providerId="AD" clId="Web-{9FF757AD-B1D8-4F81-99B1-5CAA10E80212}" dt="2022-03-15T13:11:10.228" v="0" actId="14100"/>
          <ac:spMkLst>
            <pc:docMk/>
            <pc:sldMk cId="2447995682" sldId="313"/>
            <ac:spMk id="18" creationId="{4DF9F568-773D-EF4E-B00F-98A1C1057DD6}"/>
          </ac:spMkLst>
        </pc:spChg>
      </pc:sldChg>
    </pc:docChg>
  </pc:docChgLst>
  <pc:docChgLst>
    <pc:chgData name="Axel William Sotelo Grajales" userId="S::awsotelo@bancolombia.com.co::54120672-5212-491e-9454-dcb0dfc11427" providerId="AD" clId="Web-{1B3C38F1-9171-BE62-4DD4-FAB89BA70D1B}"/>
    <pc:docChg chg="modSld">
      <pc:chgData name="Axel William Sotelo Grajales" userId="S::awsotelo@bancolombia.com.co::54120672-5212-491e-9454-dcb0dfc11427" providerId="AD" clId="Web-{1B3C38F1-9171-BE62-4DD4-FAB89BA70D1B}" dt="2021-06-21T23:33:27.422" v="694" actId="1076"/>
      <pc:docMkLst>
        <pc:docMk/>
      </pc:docMkLst>
      <pc:sldChg chg="addSp modSp">
        <pc:chgData name="Axel William Sotelo Grajales" userId="S::awsotelo@bancolombia.com.co::54120672-5212-491e-9454-dcb0dfc11427" providerId="AD" clId="Web-{1B3C38F1-9171-BE62-4DD4-FAB89BA70D1B}" dt="2021-06-21T23:17:18.253" v="442" actId="1076"/>
        <pc:sldMkLst>
          <pc:docMk/>
          <pc:sldMk cId="2447995682" sldId="313"/>
        </pc:sldMkLst>
        <pc:spChg chg="add mod">
          <ac:chgData name="Axel William Sotelo Grajales" userId="S::awsotelo@bancolombia.com.co::54120672-5212-491e-9454-dcb0dfc11427" providerId="AD" clId="Web-{1B3C38F1-9171-BE62-4DD4-FAB89BA70D1B}" dt="2021-06-21T23:17:11.565" v="439" actId="1076"/>
          <ac:spMkLst>
            <pc:docMk/>
            <pc:sldMk cId="2447995682" sldId="313"/>
            <ac:spMk id="9" creationId="{C1AC6B87-BA19-44E6-AE21-B9E77975440A}"/>
          </ac:spMkLst>
        </pc:spChg>
        <pc:spChg chg="mod">
          <ac:chgData name="Axel William Sotelo Grajales" userId="S::awsotelo@bancolombia.com.co::54120672-5212-491e-9454-dcb0dfc11427" providerId="AD" clId="Web-{1B3C38F1-9171-BE62-4DD4-FAB89BA70D1B}" dt="2021-06-21T23:17:18.253" v="442" actId="1076"/>
          <ac:spMkLst>
            <pc:docMk/>
            <pc:sldMk cId="2447995682" sldId="313"/>
            <ac:spMk id="15" creationId="{4DF9F568-773D-EF4E-B00F-98A1C1057DD6}"/>
          </ac:spMkLst>
        </pc:spChg>
        <pc:spChg chg="mod">
          <ac:chgData name="Axel William Sotelo Grajales" userId="S::awsotelo@bancolombia.com.co::54120672-5212-491e-9454-dcb0dfc11427" providerId="AD" clId="Web-{1B3C38F1-9171-BE62-4DD4-FAB89BA70D1B}" dt="2021-06-21T23:17:07.143" v="437" actId="1076"/>
          <ac:spMkLst>
            <pc:docMk/>
            <pc:sldMk cId="2447995682" sldId="313"/>
            <ac:spMk id="47" creationId="{58312F98-0CDE-FC4C-A7E2-9F8DAD7CB04B}"/>
          </ac:spMkLst>
        </pc:spChg>
        <pc:picChg chg="mod">
          <ac:chgData name="Axel William Sotelo Grajales" userId="S::awsotelo@bancolombia.com.co::54120672-5212-491e-9454-dcb0dfc11427" providerId="AD" clId="Web-{1B3C38F1-9171-BE62-4DD4-FAB89BA70D1B}" dt="2021-06-21T23:17:15.518" v="441" actId="1076"/>
          <ac:picMkLst>
            <pc:docMk/>
            <pc:sldMk cId="2447995682" sldId="313"/>
            <ac:picMk id="6" creationId="{5972B06D-35FB-C24E-8351-2DA6339AC31F}"/>
          </ac:picMkLst>
        </pc:picChg>
        <pc:picChg chg="mod">
          <ac:chgData name="Axel William Sotelo Grajales" userId="S::awsotelo@bancolombia.com.co::54120672-5212-491e-9454-dcb0dfc11427" providerId="AD" clId="Web-{1B3C38F1-9171-BE62-4DD4-FAB89BA70D1B}" dt="2021-06-21T23:17:09.331" v="438" actId="1076"/>
          <ac:picMkLst>
            <pc:docMk/>
            <pc:sldMk cId="2447995682" sldId="313"/>
            <ac:picMk id="10" creationId="{3F92EBC0-508A-F544-B444-5DFA9455AE16}"/>
          </ac:picMkLst>
        </pc:picChg>
        <pc:picChg chg="mod">
          <ac:chgData name="Axel William Sotelo Grajales" userId="S::awsotelo@bancolombia.com.co::54120672-5212-491e-9454-dcb0dfc11427" providerId="AD" clId="Web-{1B3C38F1-9171-BE62-4DD4-FAB89BA70D1B}" dt="2021-06-21T23:17:02.815" v="436" actId="1076"/>
          <ac:picMkLst>
            <pc:docMk/>
            <pc:sldMk cId="2447995682" sldId="313"/>
            <ac:picMk id="13" creationId="{4483BAF3-B833-CB43-B14A-6BE78A91C63E}"/>
          </ac:picMkLst>
        </pc:picChg>
      </pc:sldChg>
      <pc:sldChg chg="addSp delSp modSp">
        <pc:chgData name="Axel William Sotelo Grajales" userId="S::awsotelo@bancolombia.com.co::54120672-5212-491e-9454-dcb0dfc11427" providerId="AD" clId="Web-{1B3C38F1-9171-BE62-4DD4-FAB89BA70D1B}" dt="2021-06-21T23:22:20.168" v="538" actId="1076"/>
        <pc:sldMkLst>
          <pc:docMk/>
          <pc:sldMk cId="2086583516" sldId="362"/>
        </pc:sldMkLst>
        <pc:spChg chg="mod">
          <ac:chgData name="Axel William Sotelo Grajales" userId="S::awsotelo@bancolombia.com.co::54120672-5212-491e-9454-dcb0dfc11427" providerId="AD" clId="Web-{1B3C38F1-9171-BE62-4DD4-FAB89BA70D1B}" dt="2021-06-21T23:22:18.621" v="537" actId="1076"/>
          <ac:spMkLst>
            <pc:docMk/>
            <pc:sldMk cId="2086583516" sldId="362"/>
            <ac:spMk id="15" creationId="{4DF9F568-773D-EF4E-B00F-98A1C1057DD6}"/>
          </ac:spMkLst>
        </pc:spChg>
        <pc:spChg chg="add mod">
          <ac:chgData name="Axel William Sotelo Grajales" userId="S::awsotelo@bancolombia.com.co::54120672-5212-491e-9454-dcb0dfc11427" providerId="AD" clId="Web-{1B3C38F1-9171-BE62-4DD4-FAB89BA70D1B}" dt="2021-06-21T23:22:06.262" v="533" actId="1076"/>
          <ac:spMkLst>
            <pc:docMk/>
            <pc:sldMk cId="2086583516" sldId="362"/>
            <ac:spMk id="17" creationId="{2BD70AA5-1064-4BC6-81D8-07A1474164E3}"/>
          </ac:spMkLst>
        </pc:spChg>
        <pc:spChg chg="mod">
          <ac:chgData name="Axel William Sotelo Grajales" userId="S::awsotelo@bancolombia.com.co::54120672-5212-491e-9454-dcb0dfc11427" providerId="AD" clId="Web-{1B3C38F1-9171-BE62-4DD4-FAB89BA70D1B}" dt="2021-06-21T23:22:11.043" v="535" actId="1076"/>
          <ac:spMkLst>
            <pc:docMk/>
            <pc:sldMk cId="2086583516" sldId="362"/>
            <ac:spMk id="18" creationId="{C44C9B6E-FB8B-4284-84EF-4CD8BD9AD9E4}"/>
          </ac:spMkLst>
        </pc:spChg>
        <pc:spChg chg="del">
          <ac:chgData name="Axel William Sotelo Grajales" userId="S::awsotelo@bancolombia.com.co::54120672-5212-491e-9454-dcb0dfc11427" providerId="AD" clId="Web-{1B3C38F1-9171-BE62-4DD4-FAB89BA70D1B}" dt="2021-06-21T23:19:38.116" v="487"/>
          <ac:spMkLst>
            <pc:docMk/>
            <pc:sldMk cId="2086583516" sldId="362"/>
            <ac:spMk id="39" creationId="{A6190A93-4C5E-6D4E-8979-013613A616D9}"/>
          </ac:spMkLst>
        </pc:spChg>
        <pc:spChg chg="del">
          <ac:chgData name="Axel William Sotelo Grajales" userId="S::awsotelo@bancolombia.com.co::54120672-5212-491e-9454-dcb0dfc11427" providerId="AD" clId="Web-{1B3C38F1-9171-BE62-4DD4-FAB89BA70D1B}" dt="2021-06-21T23:19:43.335" v="489"/>
          <ac:spMkLst>
            <pc:docMk/>
            <pc:sldMk cId="2086583516" sldId="362"/>
            <ac:spMk id="47" creationId="{58312F98-0CDE-FC4C-A7E2-9F8DAD7CB04B}"/>
          </ac:spMkLst>
        </pc:spChg>
        <pc:picChg chg="del">
          <ac:chgData name="Axel William Sotelo Grajales" userId="S::awsotelo@bancolombia.com.co::54120672-5212-491e-9454-dcb0dfc11427" providerId="AD" clId="Web-{1B3C38F1-9171-BE62-4DD4-FAB89BA70D1B}" dt="2021-06-21T23:21:41.073" v="525"/>
          <ac:picMkLst>
            <pc:docMk/>
            <pc:sldMk cId="2086583516" sldId="362"/>
            <ac:picMk id="4" creationId="{F907BF57-61AD-4E30-97E7-D3A995669125}"/>
          </ac:picMkLst>
        </pc:picChg>
        <pc:picChg chg="mod">
          <ac:chgData name="Axel William Sotelo Grajales" userId="S::awsotelo@bancolombia.com.co::54120672-5212-491e-9454-dcb0dfc11427" providerId="AD" clId="Web-{1B3C38F1-9171-BE62-4DD4-FAB89BA70D1B}" dt="2021-06-21T23:22:20.168" v="538" actId="1076"/>
          <ac:picMkLst>
            <pc:docMk/>
            <pc:sldMk cId="2086583516" sldId="362"/>
            <ac:picMk id="6" creationId="{5972B06D-35FB-C24E-8351-2DA6339AC31F}"/>
          </ac:picMkLst>
        </pc:picChg>
        <pc:picChg chg="mod">
          <ac:chgData name="Axel William Sotelo Grajales" userId="S::awsotelo@bancolombia.com.co::54120672-5212-491e-9454-dcb0dfc11427" providerId="AD" clId="Web-{1B3C38F1-9171-BE62-4DD4-FAB89BA70D1B}" dt="2021-06-21T23:22:14.840" v="536" actId="1076"/>
          <ac:picMkLst>
            <pc:docMk/>
            <pc:sldMk cId="2086583516" sldId="362"/>
            <ac:picMk id="10" creationId="{3F92EBC0-508A-F544-B444-5DFA9455AE16}"/>
          </ac:picMkLst>
        </pc:picChg>
        <pc:picChg chg="mod">
          <ac:chgData name="Axel William Sotelo Grajales" userId="S::awsotelo@bancolombia.com.co::54120672-5212-491e-9454-dcb0dfc11427" providerId="AD" clId="Web-{1B3C38F1-9171-BE62-4DD4-FAB89BA70D1B}" dt="2021-06-21T23:22:08.011" v="534" actId="1076"/>
          <ac:picMkLst>
            <pc:docMk/>
            <pc:sldMk cId="2086583516" sldId="362"/>
            <ac:picMk id="13" creationId="{4483BAF3-B833-CB43-B14A-6BE78A91C63E}"/>
          </ac:picMkLst>
        </pc:picChg>
      </pc:sldChg>
      <pc:sldChg chg="modSp">
        <pc:chgData name="Axel William Sotelo Grajales" userId="S::awsotelo@bancolombia.com.co::54120672-5212-491e-9454-dcb0dfc11427" providerId="AD" clId="Web-{1B3C38F1-9171-BE62-4DD4-FAB89BA70D1B}" dt="2021-06-21T23:32:32.655" v="685" actId="20577"/>
        <pc:sldMkLst>
          <pc:docMk/>
          <pc:sldMk cId="926411351" sldId="363"/>
        </pc:sldMkLst>
        <pc:spChg chg="mod">
          <ac:chgData name="Axel William Sotelo Grajales" userId="S::awsotelo@bancolombia.com.co::54120672-5212-491e-9454-dcb0dfc11427" providerId="AD" clId="Web-{1B3C38F1-9171-BE62-4DD4-FAB89BA70D1B}" dt="2021-06-21T23:32:32.655" v="685" actId="20577"/>
          <ac:spMkLst>
            <pc:docMk/>
            <pc:sldMk cId="926411351" sldId="363"/>
            <ac:spMk id="13" creationId="{2A04EFE0-2C9C-4585-A65F-B0B6D79E0937}"/>
          </ac:spMkLst>
        </pc:spChg>
        <pc:spChg chg="mod">
          <ac:chgData name="Axel William Sotelo Grajales" userId="S::awsotelo@bancolombia.com.co::54120672-5212-491e-9454-dcb0dfc11427" providerId="AD" clId="Web-{1B3C38F1-9171-BE62-4DD4-FAB89BA70D1B}" dt="2021-06-21T23:31:58.732" v="654" actId="20577"/>
          <ac:spMkLst>
            <pc:docMk/>
            <pc:sldMk cId="926411351" sldId="363"/>
            <ac:spMk id="15" creationId="{4DF9F568-773D-EF4E-B00F-98A1C1057DD6}"/>
          </ac:spMkLst>
        </pc:spChg>
        <pc:spChg chg="mod">
          <ac:chgData name="Axel William Sotelo Grajales" userId="S::awsotelo@bancolombia.com.co::54120672-5212-491e-9454-dcb0dfc11427" providerId="AD" clId="Web-{1B3C38F1-9171-BE62-4DD4-FAB89BA70D1B}" dt="2021-06-21T23:31:24.512" v="636" actId="20577"/>
          <ac:spMkLst>
            <pc:docMk/>
            <pc:sldMk cId="926411351" sldId="363"/>
            <ac:spMk id="16" creationId="{80D9CACE-E436-4ED6-91CB-BFB6DCD1CD9B}"/>
          </ac:spMkLst>
        </pc:spChg>
      </pc:sldChg>
      <pc:sldChg chg="modSp">
        <pc:chgData name="Axel William Sotelo Grajales" userId="S::awsotelo@bancolombia.com.co::54120672-5212-491e-9454-dcb0dfc11427" providerId="AD" clId="Web-{1B3C38F1-9171-BE62-4DD4-FAB89BA70D1B}" dt="2021-06-21T23:33:00.921" v="688" actId="20577"/>
        <pc:sldMkLst>
          <pc:docMk/>
          <pc:sldMk cId="2436609684" sldId="364"/>
        </pc:sldMkLst>
        <pc:spChg chg="mod">
          <ac:chgData name="Axel William Sotelo Grajales" userId="S::awsotelo@bancolombia.com.co::54120672-5212-491e-9454-dcb0dfc11427" providerId="AD" clId="Web-{1B3C38F1-9171-BE62-4DD4-FAB89BA70D1B}" dt="2021-06-21T23:33:00.921" v="688" actId="20577"/>
          <ac:spMkLst>
            <pc:docMk/>
            <pc:sldMk cId="2436609684" sldId="364"/>
            <ac:spMk id="15" creationId="{4DF9F568-773D-EF4E-B00F-98A1C1057DD6}"/>
          </ac:spMkLst>
        </pc:spChg>
      </pc:sldChg>
      <pc:sldChg chg="modSp">
        <pc:chgData name="Axel William Sotelo Grajales" userId="S::awsotelo@bancolombia.com.co::54120672-5212-491e-9454-dcb0dfc11427" providerId="AD" clId="Web-{1B3C38F1-9171-BE62-4DD4-FAB89BA70D1B}" dt="2021-06-21T23:13:48.528" v="360" actId="1076"/>
        <pc:sldMkLst>
          <pc:docMk/>
          <pc:sldMk cId="1708704109" sldId="366"/>
        </pc:sldMkLst>
        <pc:spChg chg="mod">
          <ac:chgData name="Axel William Sotelo Grajales" userId="S::awsotelo@bancolombia.com.co::54120672-5212-491e-9454-dcb0dfc11427" providerId="AD" clId="Web-{1B3C38F1-9171-BE62-4DD4-FAB89BA70D1B}" dt="2021-06-21T23:11:37.102" v="326" actId="14100"/>
          <ac:spMkLst>
            <pc:docMk/>
            <pc:sldMk cId="1708704109" sldId="366"/>
            <ac:spMk id="13" creationId="{2268F5D1-5519-4FFD-868C-A9075D1E176D}"/>
          </ac:spMkLst>
        </pc:spChg>
        <pc:spChg chg="mod">
          <ac:chgData name="Axel William Sotelo Grajales" userId="S::awsotelo@bancolombia.com.co::54120672-5212-491e-9454-dcb0dfc11427" providerId="AD" clId="Web-{1B3C38F1-9171-BE62-4DD4-FAB89BA70D1B}" dt="2021-06-21T23:13:48.528" v="360" actId="1076"/>
          <ac:spMkLst>
            <pc:docMk/>
            <pc:sldMk cId="1708704109" sldId="366"/>
            <ac:spMk id="14" creationId="{C2974697-02AC-46B2-B1B8-CA5392E12231}"/>
          </ac:spMkLst>
        </pc:spChg>
        <pc:spChg chg="mod">
          <ac:chgData name="Axel William Sotelo Grajales" userId="S::awsotelo@bancolombia.com.co::54120672-5212-491e-9454-dcb0dfc11427" providerId="AD" clId="Web-{1B3C38F1-9171-BE62-4DD4-FAB89BA70D1B}" dt="2021-06-21T23:13:43.778" v="359" actId="14100"/>
          <ac:spMkLst>
            <pc:docMk/>
            <pc:sldMk cId="1708704109" sldId="366"/>
            <ac:spMk id="15" creationId="{4DF9F568-773D-EF4E-B00F-98A1C1057DD6}"/>
          </ac:spMkLst>
        </pc:spChg>
        <pc:picChg chg="mod">
          <ac:chgData name="Axel William Sotelo Grajales" userId="S::awsotelo@bancolombia.com.co::54120672-5212-491e-9454-dcb0dfc11427" providerId="AD" clId="Web-{1B3C38F1-9171-BE62-4DD4-FAB89BA70D1B}" dt="2021-06-21T23:09:42.286" v="283" actId="1076"/>
          <ac:picMkLst>
            <pc:docMk/>
            <pc:sldMk cId="1708704109" sldId="366"/>
            <ac:picMk id="4" creationId="{6837C0CB-D347-4632-AB34-C75CB9A77911}"/>
          </ac:picMkLst>
        </pc:picChg>
        <pc:picChg chg="mod">
          <ac:chgData name="Axel William Sotelo Grajales" userId="S::awsotelo@bancolombia.com.co::54120672-5212-491e-9454-dcb0dfc11427" providerId="AD" clId="Web-{1B3C38F1-9171-BE62-4DD4-FAB89BA70D1B}" dt="2021-06-21T23:09:40.458" v="282" actId="1076"/>
          <ac:picMkLst>
            <pc:docMk/>
            <pc:sldMk cId="1708704109" sldId="366"/>
            <ac:picMk id="8" creationId="{1405F839-E832-40F5-BD8A-A24EE9C67DC8}"/>
          </ac:picMkLst>
        </pc:picChg>
      </pc:sldChg>
      <pc:sldChg chg="addSp delSp modSp">
        <pc:chgData name="Axel William Sotelo Grajales" userId="S::awsotelo@bancolombia.com.co::54120672-5212-491e-9454-dcb0dfc11427" providerId="AD" clId="Web-{1B3C38F1-9171-BE62-4DD4-FAB89BA70D1B}" dt="2021-06-21T23:33:07.968" v="689"/>
        <pc:sldMkLst>
          <pc:docMk/>
          <pc:sldMk cId="3231129750" sldId="367"/>
        </pc:sldMkLst>
        <pc:spChg chg="add mod">
          <ac:chgData name="Axel William Sotelo Grajales" userId="S::awsotelo@bancolombia.com.co::54120672-5212-491e-9454-dcb0dfc11427" providerId="AD" clId="Web-{1B3C38F1-9171-BE62-4DD4-FAB89BA70D1B}" dt="2021-06-21T23:25:33.689" v="555"/>
          <ac:spMkLst>
            <pc:docMk/>
            <pc:sldMk cId="3231129750" sldId="367"/>
            <ac:spMk id="5" creationId="{4AD201ED-663F-4E8F-9FA5-AC9AC3DB5877}"/>
          </ac:spMkLst>
        </pc:spChg>
        <pc:spChg chg="del">
          <ac:chgData name="Axel William Sotelo Grajales" userId="S::awsotelo@bancolombia.com.co::54120672-5212-491e-9454-dcb0dfc11427" providerId="AD" clId="Web-{1B3C38F1-9171-BE62-4DD4-FAB89BA70D1B}" dt="2021-06-21T23:20:47.493" v="514"/>
          <ac:spMkLst>
            <pc:docMk/>
            <pc:sldMk cId="3231129750" sldId="367"/>
            <ac:spMk id="9" creationId="{60D01E43-E74B-415C-AEA8-65B6FFF711E9}"/>
          </ac:spMkLst>
        </pc:spChg>
        <pc:spChg chg="add mod">
          <ac:chgData name="Axel William Sotelo Grajales" userId="S::awsotelo@bancolombia.com.co::54120672-5212-491e-9454-dcb0dfc11427" providerId="AD" clId="Web-{1B3C38F1-9171-BE62-4DD4-FAB89BA70D1B}" dt="2021-06-21T23:30:50.011" v="627" actId="20577"/>
          <ac:spMkLst>
            <pc:docMk/>
            <pc:sldMk cId="3231129750" sldId="367"/>
            <ac:spMk id="12" creationId="{8C75F76D-5F52-4F7B-BEC3-A75BD923AC76}"/>
          </ac:spMkLst>
        </pc:spChg>
        <pc:spChg chg="del mod">
          <ac:chgData name="Axel William Sotelo Grajales" userId="S::awsotelo@bancolombia.com.co::54120672-5212-491e-9454-dcb0dfc11427" providerId="AD" clId="Web-{1B3C38F1-9171-BE62-4DD4-FAB89BA70D1B}" dt="2021-06-21T23:20:50.135" v="515"/>
          <ac:spMkLst>
            <pc:docMk/>
            <pc:sldMk cId="3231129750" sldId="367"/>
            <ac:spMk id="15" creationId="{4DF9F568-773D-EF4E-B00F-98A1C1057DD6}"/>
          </ac:spMkLst>
        </pc:spChg>
        <pc:picChg chg="del mod">
          <ac:chgData name="Axel William Sotelo Grajales" userId="S::awsotelo@bancolombia.com.co::54120672-5212-491e-9454-dcb0dfc11427" providerId="AD" clId="Web-{1B3C38F1-9171-BE62-4DD4-FAB89BA70D1B}" dt="2021-06-21T23:33:07.968" v="689"/>
          <ac:picMkLst>
            <pc:docMk/>
            <pc:sldMk cId="3231129750" sldId="367"/>
            <ac:picMk id="2" creationId="{636340AF-2CE2-46C4-B2A6-B3CE9C1E3F13}"/>
          </ac:picMkLst>
        </pc:picChg>
        <pc:picChg chg="add mod">
          <ac:chgData name="Axel William Sotelo Grajales" userId="S::awsotelo@bancolombia.com.co::54120672-5212-491e-9454-dcb0dfc11427" providerId="AD" clId="Web-{1B3C38F1-9171-BE62-4DD4-FAB89BA70D1B}" dt="2021-06-21T23:25:42.518" v="556" actId="1076"/>
          <ac:picMkLst>
            <pc:docMk/>
            <pc:sldMk cId="3231129750" sldId="367"/>
            <ac:picMk id="3" creationId="{C8743538-21AB-4259-B0CE-08D64801350C}"/>
          </ac:picMkLst>
        </pc:picChg>
        <pc:picChg chg="mod">
          <ac:chgData name="Axel William Sotelo Grajales" userId="S::awsotelo@bancolombia.com.co::54120672-5212-491e-9454-dcb0dfc11427" providerId="AD" clId="Web-{1B3C38F1-9171-BE62-4DD4-FAB89BA70D1B}" dt="2021-06-21T23:22:25.028" v="539" actId="1076"/>
          <ac:picMkLst>
            <pc:docMk/>
            <pc:sldMk cId="3231129750" sldId="367"/>
            <ac:picMk id="4" creationId="{5F9057A5-5619-4F4A-A858-D9584E5ACD9D}"/>
          </ac:picMkLst>
        </pc:picChg>
      </pc:sldChg>
      <pc:sldChg chg="addSp delSp modSp">
        <pc:chgData name="Axel William Sotelo Grajales" userId="S::awsotelo@bancolombia.com.co::54120672-5212-491e-9454-dcb0dfc11427" providerId="AD" clId="Web-{1B3C38F1-9171-BE62-4DD4-FAB89BA70D1B}" dt="2021-06-21T23:33:27.422" v="694" actId="1076"/>
        <pc:sldMkLst>
          <pc:docMk/>
          <pc:sldMk cId="3482688067" sldId="368"/>
        </pc:sldMkLst>
        <pc:spChg chg="add mod">
          <ac:chgData name="Axel William Sotelo Grajales" userId="S::awsotelo@bancolombia.com.co::54120672-5212-491e-9454-dcb0dfc11427" providerId="AD" clId="Web-{1B3C38F1-9171-BE62-4DD4-FAB89BA70D1B}" dt="2021-06-21T23:21:23.604" v="522" actId="1076"/>
          <ac:spMkLst>
            <pc:docMk/>
            <pc:sldMk cId="3482688067" sldId="368"/>
            <ac:spMk id="5" creationId="{543756B3-5BBD-4B19-8B67-BDE83C0BFB8E}"/>
          </ac:spMkLst>
        </pc:spChg>
        <pc:spChg chg="del mod">
          <ac:chgData name="Axel William Sotelo Grajales" userId="S::awsotelo@bancolombia.com.co::54120672-5212-491e-9454-dcb0dfc11427" providerId="AD" clId="Web-{1B3C38F1-9171-BE62-4DD4-FAB89BA70D1B}" dt="2021-06-21T23:33:22.078" v="692"/>
          <ac:spMkLst>
            <pc:docMk/>
            <pc:sldMk cId="3482688067" sldId="368"/>
            <ac:spMk id="10" creationId="{210784B9-7D84-4C7D-AA81-F0D625A1E1DE}"/>
          </ac:spMkLst>
        </pc:spChg>
        <pc:spChg chg="del mod">
          <ac:chgData name="Axel William Sotelo Grajales" userId="S::awsotelo@bancolombia.com.co::54120672-5212-491e-9454-dcb0dfc11427" providerId="AD" clId="Web-{1B3C38F1-9171-BE62-4DD4-FAB89BA70D1B}" dt="2021-06-21T23:33:20.422" v="691"/>
          <ac:spMkLst>
            <pc:docMk/>
            <pc:sldMk cId="3482688067" sldId="368"/>
            <ac:spMk id="17" creationId="{2EE69D89-F160-4D64-A366-BFFE29366091}"/>
          </ac:spMkLst>
        </pc:spChg>
        <pc:picChg chg="mod">
          <ac:chgData name="Axel William Sotelo Grajales" userId="S::awsotelo@bancolombia.com.co::54120672-5212-491e-9454-dcb0dfc11427" providerId="AD" clId="Web-{1B3C38F1-9171-BE62-4DD4-FAB89BA70D1B}" dt="2021-06-21T23:33:27.422" v="694" actId="1076"/>
          <ac:picMkLst>
            <pc:docMk/>
            <pc:sldMk cId="3482688067" sldId="368"/>
            <ac:picMk id="3" creationId="{8A241302-CCBC-4237-86FF-220CA4437636}"/>
          </ac:picMkLst>
        </pc:picChg>
        <pc:picChg chg="add mod">
          <ac:chgData name="Axel William Sotelo Grajales" userId="S::awsotelo@bancolombia.com.co::54120672-5212-491e-9454-dcb0dfc11427" providerId="AD" clId="Web-{1B3C38F1-9171-BE62-4DD4-FAB89BA70D1B}" dt="2021-06-21T23:33:24.281" v="693" actId="1076"/>
          <ac:picMkLst>
            <pc:docMk/>
            <pc:sldMk cId="3482688067" sldId="368"/>
            <ac:picMk id="4" creationId="{F6490C05-9BF6-4D83-B20B-8767D4D3F3D5}"/>
          </ac:picMkLst>
        </pc:picChg>
      </pc:sldChg>
    </pc:docChg>
  </pc:docChgLst>
  <pc:docChgLst>
    <pc:chgData name="Augusto Cardona Giraldo" userId="S::augcardo@bancolombia.com.co::e8cf22d5-10f9-419e-9096-604808f6acf7" providerId="AD" clId="Web-{3672E3FA-69F1-3985-7621-393347A87C55}"/>
    <pc:docChg chg="modSld">
      <pc:chgData name="Augusto Cardona Giraldo" userId="S::augcardo@bancolombia.com.co::e8cf22d5-10f9-419e-9096-604808f6acf7" providerId="AD" clId="Web-{3672E3FA-69F1-3985-7621-393347A87C55}" dt="2021-06-08T13:12:06.406" v="7" actId="20577"/>
      <pc:docMkLst>
        <pc:docMk/>
      </pc:docMkLst>
      <pc:sldChg chg="modSp">
        <pc:chgData name="Augusto Cardona Giraldo" userId="S::augcardo@bancolombia.com.co::e8cf22d5-10f9-419e-9096-604808f6acf7" providerId="AD" clId="Web-{3672E3FA-69F1-3985-7621-393347A87C55}" dt="2021-06-08T13:12:06.406" v="7" actId="20577"/>
        <pc:sldMkLst>
          <pc:docMk/>
          <pc:sldMk cId="1937386688" sldId="274"/>
        </pc:sldMkLst>
        <pc:spChg chg="mod">
          <ac:chgData name="Augusto Cardona Giraldo" userId="S::augcardo@bancolombia.com.co::e8cf22d5-10f9-419e-9096-604808f6acf7" providerId="AD" clId="Web-{3672E3FA-69F1-3985-7621-393347A87C55}" dt="2021-06-08T13:11:54.577" v="2" actId="20577"/>
          <ac:spMkLst>
            <pc:docMk/>
            <pc:sldMk cId="1937386688" sldId="274"/>
            <ac:spMk id="6" creationId="{3EB4B99B-DF3A-F44D-8B22-DB7FC6F7E180}"/>
          </ac:spMkLst>
        </pc:spChg>
        <pc:spChg chg="mod">
          <ac:chgData name="Augusto Cardona Giraldo" userId="S::augcardo@bancolombia.com.co::e8cf22d5-10f9-419e-9096-604808f6acf7" providerId="AD" clId="Web-{3672E3FA-69F1-3985-7621-393347A87C55}" dt="2021-06-08T13:12:06.406" v="7" actId="20577"/>
          <ac:spMkLst>
            <pc:docMk/>
            <pc:sldMk cId="1937386688" sldId="274"/>
            <ac:spMk id="8" creationId="{F407E747-A90E-6B40-ACE4-A6CA815E84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763CA-569D-4B64-B93B-40D78E8B9C83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104DD-DD56-40CA-9ACA-5EA3854FD8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104DD-DD56-40CA-9ACA-5EA3854FD8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1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630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689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3372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DE5617E-8ABF-FD41-B9F6-5767DEA22A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14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50AD2C1-8B9F-9D49-B69D-3A7FCF63C8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1C05E73-8E61-A74B-8527-E0E0674483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052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954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634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473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1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667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607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31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96606D2-1039-4B32-8C9C-73E3E55B5A38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603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96606D2-1039-4B32-8C9C-73E3E55B5A38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274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6">
            <a:extLst>
              <a:ext uri="{FF2B5EF4-FFF2-40B4-BE49-F238E27FC236}">
                <a16:creationId xmlns:a16="http://schemas.microsoft.com/office/drawing/2014/main" id="{3EB4B99B-DF3A-F44D-8B22-DB7FC6F7E180}"/>
              </a:ext>
            </a:extLst>
          </p:cNvPr>
          <p:cNvSpPr txBox="1">
            <a:spLocks/>
          </p:cNvSpPr>
          <p:nvPr/>
        </p:nvSpPr>
        <p:spPr>
          <a:xfrm>
            <a:off x="5139197" y="1737009"/>
            <a:ext cx="6417728" cy="264528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/>
              </a:rPr>
              <a:t>Resultados Sprint 134</a:t>
            </a:r>
            <a:endParaRPr lang="es-CO" sz="48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/>
              </a:rPr>
              <a:t>Proyecto SQUADRA </a:t>
            </a:r>
            <a:endParaRPr lang="es-CO" sz="48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8" name="Marcador de texto 5">
            <a:extLst>
              <a:ext uri="{FF2B5EF4-FFF2-40B4-BE49-F238E27FC236}">
                <a16:creationId xmlns:a16="http://schemas.microsoft.com/office/drawing/2014/main" id="{F407E747-A90E-6B40-ACE4-A6CA815E843E}"/>
              </a:ext>
            </a:extLst>
          </p:cNvPr>
          <p:cNvSpPr txBox="1">
            <a:spLocks/>
          </p:cNvSpPr>
          <p:nvPr/>
        </p:nvSpPr>
        <p:spPr>
          <a:xfrm>
            <a:off x="5330926" y="4109200"/>
            <a:ext cx="6225999" cy="1318078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3200" b="1" dirty="0">
                <a:latin typeface="CIBFont Sans"/>
              </a:rPr>
              <a:t>GRUPO BANCOLOMBIA​</a:t>
            </a:r>
          </a:p>
          <a:p>
            <a:pPr algn="ctr"/>
            <a:r>
              <a:rPr lang="es-CO" sz="3200" b="1">
                <a:latin typeface="CIBFont Sans"/>
              </a:rPr>
              <a:t>Marzo 1 </a:t>
            </a:r>
            <a:r>
              <a:rPr lang="es-CO" sz="3200" b="1" dirty="0">
                <a:latin typeface="CIBFont Sans"/>
              </a:rPr>
              <a:t>de 2022​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25" y="968608"/>
            <a:ext cx="4904672" cy="51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8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455" y="-324464"/>
            <a:ext cx="9865990" cy="73924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15201" y="2017304"/>
            <a:ext cx="1564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Alexis Rendon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2318" y="14971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9700" y="3991145"/>
            <a:ext cx="162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Catalina Garcia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4250" y="3097286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Camilo Gomez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0691" y="2863963"/>
            <a:ext cx="1679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Veronica Porras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9876" y="3877661"/>
            <a:ext cx="2076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Juan Pablo Valencia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09021" y="2306881"/>
            <a:ext cx="1751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Laura Rodriguez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8176" y="3329205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Lizeth Baez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5778" y="3519413"/>
            <a:ext cx="1680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Walter </a:t>
            </a:r>
            <a:r>
              <a:rPr lang="en-US" sz="16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Rubiano</a:t>
            </a:r>
            <a:endParaRPr lang="en-US" sz="16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4683" y="1711470"/>
            <a:ext cx="1563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Carlos </a:t>
            </a:r>
            <a:r>
              <a:rPr lang="en-US" sz="1600" b="1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Tabares</a:t>
            </a:r>
            <a:endParaRPr lang="en-US" sz="16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22362" y="2311487"/>
            <a:ext cx="1604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Yennifer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Tobon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47710" y="2663815"/>
            <a:ext cx="1825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Harold Camacho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2888" y="2715262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34325" y="2950872"/>
            <a:ext cx="15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Bayron Batista</a:t>
            </a: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310A1FC8-6733-4CD1-81C0-ED454BE56A00}"/>
              </a:ext>
            </a:extLst>
          </p:cNvPr>
          <p:cNvSpPr txBox="1"/>
          <p:nvPr/>
        </p:nvSpPr>
        <p:spPr>
          <a:xfrm>
            <a:off x="7418706" y="3245166"/>
            <a:ext cx="2304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Reynaldo </a:t>
            </a:r>
            <a:r>
              <a:rPr lang="en-US" sz="1600" b="1" dirty="0" err="1">
                <a:solidFill>
                  <a:schemeClr val="bg1"/>
                </a:solidFill>
              </a:rPr>
              <a:t>Esparragoza</a:t>
            </a:r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85596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143082" y="474146"/>
            <a:ext cx="5491870" cy="473075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>
                <a:latin typeface="CIBFont Sans Book"/>
              </a:rPr>
              <a:t>Importación de paginas faltantes del 8.5 al Clon.</a:t>
            </a:r>
            <a:endParaRPr lang="es-ES" dirty="0"/>
          </a:p>
          <a:p>
            <a:pPr marL="285750" indent="-285750">
              <a:buFont typeface="Arial"/>
              <a:buChar char="•"/>
            </a:pPr>
            <a:endParaRPr lang="es-CO" dirty="0"/>
          </a:p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</a:t>
            </a:r>
            <a:endParaRPr lang="es-CO" sz="1400" b="1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5972B06D-35FB-C24E-8351-2DA6339AC3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8143" y="733789"/>
            <a:ext cx="670856" cy="954105"/>
          </a:xfrm>
          <a:prstGeom prst="rect">
            <a:avLst/>
          </a:prstGeom>
        </p:spPr>
      </p:pic>
      <p:pic>
        <p:nvPicPr>
          <p:cNvPr id="10" name="Imagen 9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3F92EBC0-508A-F544-B444-5DFA9455AE1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8143" y="3605456"/>
            <a:ext cx="678313" cy="998830"/>
          </a:xfrm>
          <a:prstGeom prst="rect">
            <a:avLst/>
          </a:prstGeom>
        </p:spPr>
      </p:pic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46A26600-C063-AC46-8407-1FC4B0214BB2}"/>
              </a:ext>
            </a:extLst>
          </p:cNvPr>
          <p:cNvSpPr txBox="1">
            <a:spLocks/>
          </p:cNvSpPr>
          <p:nvPr/>
        </p:nvSpPr>
        <p:spPr>
          <a:xfrm>
            <a:off x="838201" y="2521503"/>
            <a:ext cx="3030688" cy="1983929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>
                <a:solidFill>
                  <a:srgbClr val="2C2A29"/>
                </a:solidFill>
                <a:latin typeface="CIBFont Sans" panose="020B0603020202020104" pitchFamily="34" charset="77"/>
              </a:rPr>
              <a:t>¿Qué logramos hacer?</a:t>
            </a:r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F5832B96-68F5-A849-885D-071640DFB77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046051"/>
            <a:ext cx="1148337" cy="1148337"/>
          </a:xfrm>
          <a:prstGeom prst="rect">
            <a:avLst/>
          </a:prstGeom>
        </p:spPr>
      </p:pic>
      <p:sp>
        <p:nvSpPr>
          <p:cNvPr id="16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143082" y="947221"/>
            <a:ext cx="5803111" cy="1481346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CIBFont Sans Book"/>
              </a:rPr>
              <a:t>se logró importar el restante de paginas realizando la operación de cambio de id en cada una de ellas.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CIBFont Sans Book"/>
              </a:rPr>
              <a:t>se realizó el ajuste de los temas en las paginas respectivas.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CIBFont Sans Book"/>
              </a:rPr>
              <a:t>Se ingresó paginas faltantes e inactivo según paginas mostradas en el ambiente 8.5.                                                                              </a:t>
            </a:r>
            <a:endParaRPr lang="es-CO" sz="1600" b="1" dirty="0"/>
          </a:p>
        </p:txBody>
      </p:sp>
      <p:sp>
        <p:nvSpPr>
          <p:cNvPr id="17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143081" y="2719246"/>
            <a:ext cx="5491869" cy="473075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>
                <a:latin typeface="CIBFont Sans Book"/>
              </a:rPr>
              <a:t>Comparación y arreglo de paginas importadas al clon con las paginas del portal 8.5</a:t>
            </a:r>
            <a:endParaRPr lang="es-CO" sz="2000" dirty="0">
              <a:latin typeface="CIBFont Sans Book"/>
            </a:endParaRPr>
          </a:p>
          <a:p>
            <a:endParaRPr lang="es-ES" dirty="0"/>
          </a:p>
          <a:p>
            <a:pPr marL="285750" indent="-285750">
              <a:buFont typeface="Arial"/>
              <a:buChar char="•"/>
            </a:pPr>
            <a:endParaRPr lang="es-CO" dirty="0"/>
          </a:p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</a:t>
            </a:r>
            <a:endParaRPr lang="es-CO" sz="1400" b="1" dirty="0"/>
          </a:p>
        </p:txBody>
      </p:sp>
      <p:sp>
        <p:nvSpPr>
          <p:cNvPr id="18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096000" y="3680791"/>
            <a:ext cx="5803112" cy="3006936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n-US"/>
            </a:defPPr>
            <a:lvl1pPr marL="285750" indent="-285750" defTabSz="914400">
              <a:buFont typeface="Arial"/>
              <a:buChar char="•"/>
              <a:defRPr sz="1100">
                <a:solidFill>
                  <a:srgbClr val="2C2A29"/>
                </a:solidFill>
                <a:latin typeface="CIBFont Sans Book" panose="020B0603020202020104" pitchFamily="34" charset="77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r>
              <a:rPr lang="es-CO" sz="1600" dirty="0"/>
              <a:t>Se logró corregir las diferentes páginas (componentes menús, navegadores, </a:t>
            </a:r>
            <a:r>
              <a:rPr lang="es-CO" sz="1600" dirty="0" err="1"/>
              <a:t>css</a:t>
            </a:r>
            <a:r>
              <a:rPr lang="es-CO" sz="1600" dirty="0"/>
              <a:t>, </a:t>
            </a:r>
            <a:r>
              <a:rPr lang="es-CO" sz="1600" dirty="0" err="1"/>
              <a:t>js</a:t>
            </a:r>
            <a:r>
              <a:rPr lang="es-CO" sz="1600" dirty="0"/>
              <a:t>) pertenecientes a </a:t>
            </a:r>
            <a:r>
              <a:rPr lang="es-CO" sz="1600" b="1" dirty="0"/>
              <a:t>empresas</a:t>
            </a:r>
            <a:r>
              <a:rPr lang="es-CO" sz="1600" dirty="0"/>
              <a:t> [Creditos-tarjetas-inversiones.cuentas-Tu360-Cash </a:t>
            </a:r>
            <a:r>
              <a:rPr lang="es-CO" sz="1600" dirty="0" err="1"/>
              <a:t>Managment</a:t>
            </a:r>
            <a:r>
              <a:rPr lang="es-CO" sz="1600" dirty="0"/>
              <a:t>-Derivados-Seguros-Negocios Financieros-Banco de </a:t>
            </a:r>
            <a:r>
              <a:rPr lang="es-CO" sz="1600" dirty="0" err="1"/>
              <a:t>Inverison</a:t>
            </a:r>
            <a:r>
              <a:rPr lang="es-CO" sz="1600" dirty="0"/>
              <a:t>-Leasing-</a:t>
            </a:r>
            <a:r>
              <a:rPr lang="es-CO" sz="1600" dirty="0" err="1"/>
              <a:t>Factoring</a:t>
            </a:r>
            <a:r>
              <a:rPr lang="es-CO" sz="1600" dirty="0"/>
              <a:t>-Renting- Operadores Moneda Extranjera-Corresponsal Bancario -Canales] y </a:t>
            </a:r>
            <a:r>
              <a:rPr lang="es-CO" sz="1600" b="1" dirty="0"/>
              <a:t>capital inteligente </a:t>
            </a:r>
            <a:r>
              <a:rPr lang="es-CO" sz="1600" dirty="0"/>
              <a:t>[Mercado Capitales-Opinión-Charlas Virtuales-Especiales incluyendo NY times y Harvard]</a:t>
            </a:r>
          </a:p>
          <a:p>
            <a:r>
              <a:rPr lang="es-CO" sz="1600" dirty="0"/>
              <a:t>Se ejecutó Script para la modificación de menú trasversal para la visualización en las paginas.</a:t>
            </a:r>
          </a:p>
        </p:txBody>
      </p:sp>
    </p:spTree>
    <p:extLst>
      <p:ext uri="{BB962C8B-B14F-4D97-AF65-F5344CB8AC3E}">
        <p14:creationId xmlns:p14="http://schemas.microsoft.com/office/powerpoint/2010/main" val="2447995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4483BAF3-B833-CB43-B14A-6BE78A91C63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7035" y="924729"/>
            <a:ext cx="729741" cy="1057716"/>
          </a:xfrm>
          <a:prstGeom prst="rect">
            <a:avLst/>
          </a:prstGeom>
        </p:spPr>
      </p:pic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46A26600-C063-AC46-8407-1FC4B0214BB2}"/>
              </a:ext>
            </a:extLst>
          </p:cNvPr>
          <p:cNvSpPr txBox="1">
            <a:spLocks/>
          </p:cNvSpPr>
          <p:nvPr/>
        </p:nvSpPr>
        <p:spPr>
          <a:xfrm>
            <a:off x="838201" y="2521503"/>
            <a:ext cx="3006212" cy="2060329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¿Qué logramos hacer?</a:t>
            </a:r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F5832B96-68F5-A849-885D-071640DFB77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046051"/>
            <a:ext cx="1148337" cy="1148337"/>
          </a:xfrm>
          <a:prstGeom prst="rect">
            <a:avLst/>
          </a:prstGeom>
        </p:spPr>
      </p:pic>
      <p:sp>
        <p:nvSpPr>
          <p:cNvPr id="17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5882289" y="418499"/>
            <a:ext cx="5999864" cy="39757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>
                <a:latin typeface="CIBFont Sans Book"/>
              </a:rPr>
              <a:t>Arreglo del </a:t>
            </a:r>
            <a:r>
              <a:rPr lang="es-CO" sz="2000" b="1" dirty="0" err="1">
                <a:latin typeface="CIBFont Sans Book"/>
              </a:rPr>
              <a:t>Theme</a:t>
            </a:r>
            <a:r>
              <a:rPr lang="es-CO" sz="2000" b="1" dirty="0">
                <a:latin typeface="CIBFont Sans Book"/>
              </a:rPr>
              <a:t> de Empresas para la visualización de sus módulos.</a:t>
            </a:r>
            <a:endParaRPr lang="es-CO" sz="2000" dirty="0">
              <a:latin typeface="CIBFont Sans Book"/>
            </a:endParaRPr>
          </a:p>
          <a:p>
            <a:endParaRPr lang="es-ES" dirty="0"/>
          </a:p>
          <a:p>
            <a:pPr marL="285750" indent="-285750">
              <a:buFont typeface="Arial"/>
              <a:buChar char="•"/>
            </a:pPr>
            <a:endParaRPr lang="es-CO" dirty="0"/>
          </a:p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</a:t>
            </a:r>
            <a:endParaRPr lang="es-CO" sz="1400" b="1" dirty="0"/>
          </a:p>
        </p:txBody>
      </p:sp>
      <p:sp>
        <p:nvSpPr>
          <p:cNvPr id="18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5835208" y="1058100"/>
            <a:ext cx="6063904" cy="1882211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 realizó modificación efectiva del tema </a:t>
            </a:r>
            <a:r>
              <a:rPr lang="es-ES" sz="1600" dirty="0" err="1"/>
              <a:t>BancoEmpresasNew</a:t>
            </a:r>
            <a:r>
              <a:rPr lang="es-ES" sz="1600" dirty="0"/>
              <a:t>, la cual nos enfocamos en los arreglos de </a:t>
            </a:r>
            <a:r>
              <a:rPr lang="es-ES" sz="1600" dirty="0" err="1"/>
              <a:t>Header</a:t>
            </a:r>
            <a:r>
              <a:rPr lang="es-ES" sz="1600" dirty="0"/>
              <a:t> y </a:t>
            </a:r>
            <a:r>
              <a:rPr lang="es-ES" sz="1600" dirty="0" err="1"/>
              <a:t>Footer</a:t>
            </a:r>
            <a:r>
              <a:rPr lang="es-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 compararon los resultados de algunas paginas.</a:t>
            </a:r>
          </a:p>
          <a:p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860" y="3835083"/>
            <a:ext cx="996089" cy="1186615"/>
          </a:xfrm>
          <a:prstGeom prst="rect">
            <a:avLst/>
          </a:prstGeom>
        </p:spPr>
      </p:pic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5882289" y="3704509"/>
            <a:ext cx="6063904" cy="263437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242424"/>
                </a:solidFill>
                <a:effectLst/>
                <a:latin typeface="CIBFont Sans Book" panose="020B0603020202020104"/>
              </a:rPr>
              <a:t>Se definió de la propuesta de diseño de Ciclo de negocios.</a:t>
            </a:r>
            <a:endParaRPr lang="es-ES" sz="1600" dirty="0">
              <a:latin typeface="CIBFont Sans Book" panose="020B06030202020201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82289" y="3182335"/>
            <a:ext cx="6324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>
                <a:latin typeface="CIBFont Sans Book"/>
              </a:rPr>
              <a:t>Ajuste Prototipos </a:t>
            </a:r>
            <a:r>
              <a:rPr lang="es-CO" sz="2000" b="1" dirty="0" err="1">
                <a:latin typeface="CIBFont Sans Book"/>
              </a:rPr>
              <a:t>Landing</a:t>
            </a:r>
            <a:r>
              <a:rPr lang="es-CO" sz="2000" b="1" dirty="0">
                <a:latin typeface="CIBFont Sans Book"/>
              </a:rPr>
              <a:t> agrupadora ciclo de negocio.</a:t>
            </a:r>
            <a:endParaRPr lang="es-CO" sz="2000" dirty="0">
              <a:latin typeface="CIBFont Sans Book"/>
            </a:endParaRPr>
          </a:p>
        </p:txBody>
      </p:sp>
    </p:spTree>
    <p:extLst>
      <p:ext uri="{BB962C8B-B14F-4D97-AF65-F5344CB8AC3E}">
        <p14:creationId xmlns:p14="http://schemas.microsoft.com/office/powerpoint/2010/main" val="3042632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46A26600-C063-AC46-8407-1FC4B0214BB2}"/>
              </a:ext>
            </a:extLst>
          </p:cNvPr>
          <p:cNvSpPr txBox="1">
            <a:spLocks/>
          </p:cNvSpPr>
          <p:nvPr/>
        </p:nvSpPr>
        <p:spPr>
          <a:xfrm>
            <a:off x="838201" y="2521503"/>
            <a:ext cx="3006212" cy="2060329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¿Qué logramos hacer?</a:t>
            </a:r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F5832B96-68F5-A849-885D-071640DFB77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046051"/>
            <a:ext cx="1148337" cy="1148337"/>
          </a:xfrm>
          <a:prstGeom prst="rect">
            <a:avLst/>
          </a:prstGeom>
        </p:spPr>
      </p:pic>
      <p:sp>
        <p:nvSpPr>
          <p:cNvPr id="17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143081" y="3035584"/>
            <a:ext cx="5739072" cy="39757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>
                <a:latin typeface="CIBFont Sans Book"/>
              </a:rPr>
              <a:t>Acciones transversales:</a:t>
            </a:r>
            <a:endParaRPr lang="es-CO" sz="2000" dirty="0">
              <a:latin typeface="CIBFont Sans Book"/>
            </a:endParaRPr>
          </a:p>
          <a:p>
            <a:endParaRPr lang="es-ES" dirty="0"/>
          </a:p>
          <a:p>
            <a:pPr marL="285750" indent="-285750">
              <a:buFont typeface="Arial"/>
              <a:buChar char="•"/>
            </a:pPr>
            <a:endParaRPr lang="es-CO" dirty="0"/>
          </a:p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</a:t>
            </a:r>
            <a:endParaRPr lang="es-CO" sz="1400" b="1" dirty="0"/>
          </a:p>
        </p:txBody>
      </p:sp>
      <p:sp>
        <p:nvSpPr>
          <p:cNvPr id="18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143081" y="3558145"/>
            <a:ext cx="5803112" cy="1882211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 realizó mejora continua : lluvia de ideas de información por archivar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 Realizó Taller del círculo dorado con participación de </a:t>
            </a:r>
            <a:r>
              <a:rPr lang="es-ES" sz="1600" dirty="0" err="1"/>
              <a:t>Research</a:t>
            </a:r>
            <a:r>
              <a:rPr lang="es-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3E39DA14-F314-4E0F-8CC9-A929DE51A138}"/>
              </a:ext>
            </a:extLst>
          </p:cNvPr>
          <p:cNvSpPr txBox="1">
            <a:spLocks/>
          </p:cNvSpPr>
          <p:nvPr/>
        </p:nvSpPr>
        <p:spPr>
          <a:xfrm>
            <a:off x="6185119" y="255598"/>
            <a:ext cx="5739072" cy="39757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>
                <a:latin typeface="CIBFont Sans Book"/>
              </a:rPr>
              <a:t>Acciones SEO :</a:t>
            </a:r>
            <a:endParaRPr lang="es-CO" sz="2000" dirty="0">
              <a:latin typeface="CIBFont Sans Book"/>
            </a:endParaRPr>
          </a:p>
          <a:p>
            <a:endParaRPr lang="es-ES" dirty="0"/>
          </a:p>
          <a:p>
            <a:pPr marL="285750" indent="-285750">
              <a:buFont typeface="Arial"/>
              <a:buChar char="•"/>
            </a:pPr>
            <a:endParaRPr lang="es-CO" dirty="0"/>
          </a:p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</a:t>
            </a:r>
            <a:endParaRPr lang="es-CO" sz="1400" b="1" dirty="0"/>
          </a:p>
        </p:txBody>
      </p:sp>
      <p:sp>
        <p:nvSpPr>
          <p:cNvPr id="9" name="Marcador de texto 5">
            <a:extLst>
              <a:ext uri="{FF2B5EF4-FFF2-40B4-BE49-F238E27FC236}">
                <a16:creationId xmlns:a16="http://schemas.microsoft.com/office/drawing/2014/main" id="{FE663ECD-35E8-4B74-93FB-68E316B4787C}"/>
              </a:ext>
            </a:extLst>
          </p:cNvPr>
          <p:cNvSpPr txBox="1">
            <a:spLocks/>
          </p:cNvSpPr>
          <p:nvPr/>
        </p:nvSpPr>
        <p:spPr>
          <a:xfrm>
            <a:off x="6185119" y="778159"/>
            <a:ext cx="5803112" cy="1882211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b="0" i="0" dirty="0">
                <a:solidFill>
                  <a:srgbClr val="242424"/>
                </a:solidFill>
                <a:effectLst/>
                <a:latin typeface="CIBFont Sans Book" panose="020B0603020202020104"/>
              </a:rPr>
              <a:t>revisar datos orgánicos de listado de </a:t>
            </a:r>
            <a:r>
              <a:rPr lang="es-CO" sz="1600" b="0" i="0" dirty="0" err="1">
                <a:solidFill>
                  <a:srgbClr val="242424"/>
                </a:solidFill>
                <a:effectLst/>
                <a:latin typeface="CIBFont Sans Book" panose="020B0603020202020104"/>
              </a:rPr>
              <a:t>urls</a:t>
            </a:r>
            <a:r>
              <a:rPr lang="es-CO" sz="1600" b="0" i="0" dirty="0">
                <a:solidFill>
                  <a:srgbClr val="242424"/>
                </a:solidFill>
                <a:effectLst/>
                <a:latin typeface="CIBFont Sans Book" panose="020B0603020202020104"/>
              </a:rPr>
              <a:t> a migrar de capital inteligente de las categorías: actualidad económica, mercado de capitales, innovación, sostenibilidad.</a:t>
            </a:r>
            <a:endParaRPr lang="es-ES" sz="1600" dirty="0">
              <a:latin typeface="CIBFont Sans Book" panose="020B0603020202020104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E4DF0F7-665A-4B89-AE2A-B2F3FC8C5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432" y="778159"/>
            <a:ext cx="78105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4F1FE03-6630-4951-BAC3-A4A113A70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432" y="3255000"/>
            <a:ext cx="63817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769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5972B06D-35FB-C24E-8351-2DA6339AC31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0126" y="814692"/>
            <a:ext cx="670856" cy="954105"/>
          </a:xfrm>
          <a:prstGeom prst="rect">
            <a:avLst/>
          </a:prstGeom>
        </p:spPr>
      </p:pic>
      <p:pic>
        <p:nvPicPr>
          <p:cNvPr id="10" name="Imagen 9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3F92EBC0-508A-F544-B444-5DFA9455AE1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0126" y="2233108"/>
            <a:ext cx="678313" cy="998830"/>
          </a:xfrm>
          <a:prstGeom prst="rect">
            <a:avLst/>
          </a:prstGeom>
        </p:spPr>
      </p:pic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46A26600-C063-AC46-8407-1FC4B0214BB2}"/>
              </a:ext>
            </a:extLst>
          </p:cNvPr>
          <p:cNvSpPr txBox="1">
            <a:spLocks/>
          </p:cNvSpPr>
          <p:nvPr/>
        </p:nvSpPr>
        <p:spPr>
          <a:xfrm>
            <a:off x="838201" y="2550257"/>
            <a:ext cx="3922084" cy="264528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>
                <a:solidFill>
                  <a:srgbClr val="2C2A29"/>
                </a:solidFill>
                <a:latin typeface="CIBFont Sans" panose="020B0603020202020104" pitchFamily="34" charset="77"/>
              </a:rPr>
              <a:t>¿Qué nos quedó en proceso?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AE12E1B1-CA14-40F9-841E-AE211992F9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1" y="912544"/>
            <a:ext cx="1560215" cy="1560215"/>
          </a:xfrm>
          <a:prstGeom prst="rect">
            <a:avLst/>
          </a:prstGeom>
        </p:spPr>
      </p:pic>
      <p:sp>
        <p:nvSpPr>
          <p:cNvPr id="16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221739" y="2012976"/>
            <a:ext cx="5570868" cy="39757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>
                <a:latin typeface="CIBFont Sans Book"/>
              </a:rPr>
              <a:t>Ajuste Prototipos </a:t>
            </a:r>
            <a:r>
              <a:rPr lang="es-CO" sz="2000" b="1" dirty="0" err="1">
                <a:latin typeface="CIBFont Sans Book"/>
              </a:rPr>
              <a:t>Landing</a:t>
            </a:r>
            <a:r>
              <a:rPr lang="es-CO" sz="2000" b="1" dirty="0">
                <a:latin typeface="CIBFont Sans Book"/>
              </a:rPr>
              <a:t> agrupadora ciclo de negocio.</a:t>
            </a:r>
            <a:endParaRPr lang="es-CO" sz="2000" dirty="0">
              <a:latin typeface="CIBFont Sans Book"/>
            </a:endParaRPr>
          </a:p>
          <a:p>
            <a:endParaRPr lang="es-CO" sz="2000" dirty="0">
              <a:latin typeface="CIBFont Sans Book"/>
            </a:endParaRPr>
          </a:p>
          <a:p>
            <a:endParaRPr lang="es-ES" dirty="0"/>
          </a:p>
          <a:p>
            <a:pPr marL="285750" indent="-285750">
              <a:buFont typeface="Arial"/>
              <a:buChar char="•"/>
            </a:pPr>
            <a:endParaRPr lang="es-CO" dirty="0"/>
          </a:p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</a:t>
            </a:r>
            <a:endParaRPr lang="es-CO" sz="1400" b="1" dirty="0"/>
          </a:p>
        </p:txBody>
      </p:sp>
      <p:sp>
        <p:nvSpPr>
          <p:cNvPr id="17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221739" y="2651518"/>
            <a:ext cx="5803112" cy="1384454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Realización de Arquitectura de Información blog transversal de Bancolombia.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Realización de  Contenidos de Sectores.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Construcción de propuesta de acuerdo al taller de círculo dorado de Productos y Servicios.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sp>
        <p:nvSpPr>
          <p:cNvPr id="19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221740" y="494468"/>
            <a:ext cx="4524917" cy="473075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>
                <a:latin typeface="CIBFont Sans Book"/>
              </a:rPr>
              <a:t>Comparación de paginas importadas: </a:t>
            </a:r>
            <a:r>
              <a:rPr lang="es-CO" sz="2000" dirty="0">
                <a:latin typeface="CIBFont Sans Book"/>
              </a:rPr>
              <a:t> </a:t>
            </a:r>
          </a:p>
          <a:p>
            <a:endParaRPr lang="es-ES" dirty="0"/>
          </a:p>
          <a:p>
            <a:pPr marL="285750" indent="-285750">
              <a:buFont typeface="Arial"/>
              <a:buChar char="•"/>
            </a:pPr>
            <a:endParaRPr lang="es-CO" dirty="0"/>
          </a:p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</a:t>
            </a:r>
            <a:endParaRPr lang="es-CO" sz="1400" b="1" dirty="0"/>
          </a:p>
        </p:txBody>
      </p:sp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221740" y="967543"/>
            <a:ext cx="5803111" cy="842804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242424"/>
                </a:solidFill>
                <a:effectLst/>
                <a:latin typeface="CIBFont Sans Book" panose="020B0603020202020104"/>
              </a:rPr>
              <a:t>Migrar algunas aplicaciones que son usadas en algunas páginas de empresas.</a:t>
            </a:r>
            <a:endParaRPr lang="es-CO" sz="1600" dirty="0">
              <a:latin typeface="CIBFont Sans Book" panose="020B0603020202020104"/>
            </a:endParaRPr>
          </a:p>
        </p:txBody>
      </p:sp>
      <p:pic>
        <p:nvPicPr>
          <p:cNvPr id="21" name="Imagen 12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4483BAF3-B833-CB43-B14A-6BE78A91C63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8698" y="4815098"/>
            <a:ext cx="729741" cy="1057716"/>
          </a:xfrm>
          <a:prstGeom prst="rect">
            <a:avLst/>
          </a:prstGeom>
        </p:spPr>
      </p:pic>
      <p:sp>
        <p:nvSpPr>
          <p:cNvPr id="22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221739" y="4414514"/>
            <a:ext cx="5803112" cy="815717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endParaRPr lang="es-CO" u="sng" dirty="0"/>
          </a:p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</a:t>
            </a:r>
            <a:endParaRPr lang="es-CO" sz="1400" b="1" dirty="0"/>
          </a:p>
        </p:txBody>
      </p:sp>
      <p:sp>
        <p:nvSpPr>
          <p:cNvPr id="23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221739" y="4937077"/>
            <a:ext cx="5803112" cy="1729194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C6AF3704-BD8E-434F-96AA-FEC0F204BF19}"/>
              </a:ext>
            </a:extLst>
          </p:cNvPr>
          <p:cNvSpPr txBox="1">
            <a:spLocks/>
          </p:cNvSpPr>
          <p:nvPr/>
        </p:nvSpPr>
        <p:spPr>
          <a:xfrm>
            <a:off x="6295309" y="4467147"/>
            <a:ext cx="5570868" cy="39757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>
                <a:latin typeface="CIBFont Sans Book"/>
              </a:rPr>
              <a:t>Acciones SEO:</a:t>
            </a:r>
            <a:endParaRPr lang="es-CO" sz="2000" dirty="0">
              <a:latin typeface="CIBFont Sans Book"/>
            </a:endParaRPr>
          </a:p>
          <a:p>
            <a:endParaRPr lang="es-CO" sz="2000" dirty="0">
              <a:latin typeface="CIBFont Sans Book"/>
            </a:endParaRPr>
          </a:p>
          <a:p>
            <a:endParaRPr lang="es-ES" dirty="0"/>
          </a:p>
          <a:p>
            <a:pPr marL="285750" indent="-285750">
              <a:buFont typeface="Arial"/>
              <a:buChar char="•"/>
            </a:pPr>
            <a:endParaRPr lang="es-CO" dirty="0"/>
          </a:p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</a:t>
            </a:r>
            <a:endParaRPr lang="es-CO" sz="1400" b="1" dirty="0"/>
          </a:p>
        </p:txBody>
      </p:sp>
      <p:sp>
        <p:nvSpPr>
          <p:cNvPr id="15" name="Marcador de texto 5">
            <a:extLst>
              <a:ext uri="{FF2B5EF4-FFF2-40B4-BE49-F238E27FC236}">
                <a16:creationId xmlns:a16="http://schemas.microsoft.com/office/drawing/2014/main" id="{FB381421-A941-4951-97E4-927D067A4AE4}"/>
              </a:ext>
            </a:extLst>
          </p:cNvPr>
          <p:cNvSpPr txBox="1">
            <a:spLocks/>
          </p:cNvSpPr>
          <p:nvPr/>
        </p:nvSpPr>
        <p:spPr>
          <a:xfrm>
            <a:off x="6179187" y="4916546"/>
            <a:ext cx="5803112" cy="1384454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242424"/>
                </a:solidFill>
                <a:effectLst/>
                <a:latin typeface="CIBFont Sans Book" panose="020B0603020202020104"/>
              </a:rPr>
              <a:t>revisar las categorías de tendencias globales y opinión.</a:t>
            </a:r>
            <a:endParaRPr lang="es-ES" sz="1600" dirty="0">
              <a:latin typeface="CIBFont Sans Book" panose="020B06030202020201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08658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46A26600-C063-AC46-8407-1FC4B0214BB2}"/>
              </a:ext>
            </a:extLst>
          </p:cNvPr>
          <p:cNvSpPr txBox="1">
            <a:spLocks/>
          </p:cNvSpPr>
          <p:nvPr/>
        </p:nvSpPr>
        <p:spPr>
          <a:xfrm>
            <a:off x="838201" y="2550257"/>
            <a:ext cx="3922084" cy="264528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>
                <a:solidFill>
                  <a:srgbClr val="2C2A29"/>
                </a:solidFill>
                <a:latin typeface="CIBFont Sans" panose="020B0603020202020104" pitchFamily="34" charset="77"/>
              </a:rPr>
              <a:t>¿Qué no pudimos iniciar?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D48E8F00-9DD6-4113-987A-A0E2D31BF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1335745"/>
            <a:ext cx="1214512" cy="1214512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78D9ED90-E95F-411B-96CB-0BB86202195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0126" y="814692"/>
            <a:ext cx="670856" cy="954105"/>
          </a:xfrm>
          <a:prstGeom prst="rect">
            <a:avLst/>
          </a:prstGeom>
        </p:spPr>
      </p:pic>
      <p:pic>
        <p:nvPicPr>
          <p:cNvPr id="13" name="Imagen 12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6FC49C55-D413-4F31-8157-B80B7D00BC9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0126" y="2233108"/>
            <a:ext cx="678313" cy="998830"/>
          </a:xfrm>
          <a:prstGeom prst="rect">
            <a:avLst/>
          </a:prstGeom>
        </p:spPr>
      </p:pic>
      <p:sp>
        <p:nvSpPr>
          <p:cNvPr id="15" name="Marcador de texto 5">
            <a:extLst>
              <a:ext uri="{FF2B5EF4-FFF2-40B4-BE49-F238E27FC236}">
                <a16:creationId xmlns:a16="http://schemas.microsoft.com/office/drawing/2014/main" id="{B72B99E7-003F-4104-A6E2-0B37B210BE42}"/>
              </a:ext>
            </a:extLst>
          </p:cNvPr>
          <p:cNvSpPr txBox="1">
            <a:spLocks/>
          </p:cNvSpPr>
          <p:nvPr/>
        </p:nvSpPr>
        <p:spPr>
          <a:xfrm>
            <a:off x="6221739" y="2012976"/>
            <a:ext cx="5570868" cy="39757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>
                <a:latin typeface="CIBFont Sans Book"/>
              </a:rPr>
              <a:t>Ajuste Prototipos </a:t>
            </a:r>
            <a:r>
              <a:rPr lang="es-CO" sz="2000" b="1" dirty="0" err="1">
                <a:latin typeface="CIBFont Sans Book"/>
              </a:rPr>
              <a:t>Landing</a:t>
            </a:r>
            <a:r>
              <a:rPr lang="es-CO" sz="2000" b="1" dirty="0">
                <a:latin typeface="CIBFont Sans Book"/>
              </a:rPr>
              <a:t> agrupadora ciclo de negocio.</a:t>
            </a:r>
            <a:endParaRPr lang="es-CO" sz="2000" dirty="0">
              <a:latin typeface="CIBFont Sans Book"/>
            </a:endParaRPr>
          </a:p>
          <a:p>
            <a:endParaRPr lang="es-CO" sz="2000" dirty="0">
              <a:latin typeface="CIBFont Sans Book"/>
            </a:endParaRPr>
          </a:p>
          <a:p>
            <a:endParaRPr lang="es-ES" dirty="0"/>
          </a:p>
          <a:p>
            <a:pPr marL="285750" indent="-285750">
              <a:buFont typeface="Arial"/>
              <a:buChar char="•"/>
            </a:pPr>
            <a:endParaRPr lang="es-CO" dirty="0"/>
          </a:p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</a:t>
            </a:r>
            <a:endParaRPr lang="es-CO" sz="1400" b="1" dirty="0"/>
          </a:p>
        </p:txBody>
      </p:sp>
      <p:sp>
        <p:nvSpPr>
          <p:cNvPr id="16" name="Marcador de texto 5">
            <a:extLst>
              <a:ext uri="{FF2B5EF4-FFF2-40B4-BE49-F238E27FC236}">
                <a16:creationId xmlns:a16="http://schemas.microsoft.com/office/drawing/2014/main" id="{29C588D8-B74C-41F7-8F56-A3A2AC11FB98}"/>
              </a:ext>
            </a:extLst>
          </p:cNvPr>
          <p:cNvSpPr txBox="1">
            <a:spLocks/>
          </p:cNvSpPr>
          <p:nvPr/>
        </p:nvSpPr>
        <p:spPr>
          <a:xfrm>
            <a:off x="6221739" y="2651518"/>
            <a:ext cx="5803112" cy="1384454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rgbClr val="242424"/>
                </a:solidFill>
                <a:effectLst/>
                <a:latin typeface="CIBFont Sans Book" panose="020B0603020202020104"/>
              </a:rPr>
              <a:t>Ajustar detallados a Prototipo Ciclo de Negocio (dependencia: que negocio nos envíe lo que debemos ajustar).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rgbClr val="242424"/>
                </a:solidFill>
                <a:latin typeface="CIBFont Sans Book" panose="020B0603020202020104"/>
              </a:rPr>
              <a:t>Realizar </a:t>
            </a:r>
            <a:r>
              <a:rPr lang="es-CO" sz="1600" dirty="0">
                <a:solidFill>
                  <a:srgbClr val="242424"/>
                </a:solidFill>
                <a:effectLst/>
                <a:latin typeface="CIBFont Sans Book" panose="020B0603020202020104"/>
              </a:rPr>
              <a:t>Prototipos de Sectores.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sp>
        <p:nvSpPr>
          <p:cNvPr id="17" name="Marcador de texto 5">
            <a:extLst>
              <a:ext uri="{FF2B5EF4-FFF2-40B4-BE49-F238E27FC236}">
                <a16:creationId xmlns:a16="http://schemas.microsoft.com/office/drawing/2014/main" id="{618A4FCA-FB54-4240-93CA-F207120B01BD}"/>
              </a:ext>
            </a:extLst>
          </p:cNvPr>
          <p:cNvSpPr txBox="1">
            <a:spLocks/>
          </p:cNvSpPr>
          <p:nvPr/>
        </p:nvSpPr>
        <p:spPr>
          <a:xfrm>
            <a:off x="6221740" y="494468"/>
            <a:ext cx="4524917" cy="473075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>
                <a:latin typeface="CIBFont Sans Book"/>
              </a:rPr>
              <a:t>Comparación de paginas importadas: </a:t>
            </a:r>
            <a:r>
              <a:rPr lang="es-CO" sz="2000" dirty="0">
                <a:latin typeface="CIBFont Sans Book"/>
              </a:rPr>
              <a:t> </a:t>
            </a:r>
          </a:p>
          <a:p>
            <a:endParaRPr lang="es-ES" dirty="0"/>
          </a:p>
          <a:p>
            <a:pPr marL="285750" indent="-285750">
              <a:buFont typeface="Arial"/>
              <a:buChar char="•"/>
            </a:pPr>
            <a:endParaRPr lang="es-CO" dirty="0"/>
          </a:p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</a:t>
            </a:r>
            <a:endParaRPr lang="es-CO" sz="1400" b="1" dirty="0"/>
          </a:p>
        </p:txBody>
      </p:sp>
      <p:sp>
        <p:nvSpPr>
          <p:cNvPr id="23" name="Marcador de texto 5">
            <a:extLst>
              <a:ext uri="{FF2B5EF4-FFF2-40B4-BE49-F238E27FC236}">
                <a16:creationId xmlns:a16="http://schemas.microsoft.com/office/drawing/2014/main" id="{8E681A9F-A6B1-43C8-9412-D4D373B6F5AA}"/>
              </a:ext>
            </a:extLst>
          </p:cNvPr>
          <p:cNvSpPr txBox="1">
            <a:spLocks/>
          </p:cNvSpPr>
          <p:nvPr/>
        </p:nvSpPr>
        <p:spPr>
          <a:xfrm>
            <a:off x="6221740" y="967543"/>
            <a:ext cx="5803111" cy="842804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242424"/>
                </a:solidFill>
                <a:effectLst/>
                <a:latin typeface="CIBFont Sans Book" panose="020B0603020202020104"/>
              </a:rPr>
              <a:t>Migrar aplicaciones faltantes.</a:t>
            </a:r>
          </a:p>
        </p:txBody>
      </p:sp>
    </p:spTree>
    <p:extLst>
      <p:ext uri="{BB962C8B-B14F-4D97-AF65-F5344CB8AC3E}">
        <p14:creationId xmlns:p14="http://schemas.microsoft.com/office/powerpoint/2010/main" val="92641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46A26600-C063-AC46-8407-1FC4B0214BB2}"/>
              </a:ext>
            </a:extLst>
          </p:cNvPr>
          <p:cNvSpPr txBox="1">
            <a:spLocks/>
          </p:cNvSpPr>
          <p:nvPr/>
        </p:nvSpPr>
        <p:spPr>
          <a:xfrm>
            <a:off x="838201" y="2550257"/>
            <a:ext cx="3922084" cy="264528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>
                <a:solidFill>
                  <a:srgbClr val="2C2A29"/>
                </a:solidFill>
                <a:latin typeface="CIBFont Sans" panose="020B0603020202020104" pitchFamily="34" charset="77"/>
              </a:rPr>
              <a:t>¿Qué nos desenfocó?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03257C50-5AD1-4976-914D-27BDAB96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1196692"/>
            <a:ext cx="1147626" cy="1147626"/>
          </a:xfrm>
          <a:prstGeom prst="rect">
            <a:avLst/>
          </a:prstGeom>
        </p:spPr>
      </p:pic>
      <p:pic>
        <p:nvPicPr>
          <p:cNvPr id="8" name="Imagen 5" descr="Texto&#10;&#10;Descripción generada automáticamente">
            <a:extLst>
              <a:ext uri="{FF2B5EF4-FFF2-40B4-BE49-F238E27FC236}">
                <a16:creationId xmlns:a16="http://schemas.microsoft.com/office/drawing/2014/main" id="{5972B06D-35FB-C24E-8351-2DA6339AC31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2968" y="816400"/>
            <a:ext cx="670856" cy="954105"/>
          </a:xfrm>
          <a:prstGeom prst="rect">
            <a:avLst/>
          </a:prstGeom>
        </p:spPr>
      </p:pic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8F2D7DDD-D5A5-46BA-9A99-0FAE0B940226}"/>
              </a:ext>
            </a:extLst>
          </p:cNvPr>
          <p:cNvSpPr txBox="1">
            <a:spLocks/>
          </p:cNvSpPr>
          <p:nvPr/>
        </p:nvSpPr>
        <p:spPr>
          <a:xfrm>
            <a:off x="6221740" y="494468"/>
            <a:ext cx="4524917" cy="473075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>
                <a:latin typeface="CIBFont Sans Book"/>
              </a:rPr>
              <a:t>Acciones SEO: </a:t>
            </a:r>
            <a:r>
              <a:rPr lang="es-CO" sz="2000" dirty="0">
                <a:latin typeface="CIBFont Sans Book"/>
              </a:rPr>
              <a:t> </a:t>
            </a:r>
          </a:p>
          <a:p>
            <a:endParaRPr lang="es-ES" dirty="0"/>
          </a:p>
          <a:p>
            <a:pPr marL="285750" indent="-285750">
              <a:buFont typeface="Arial"/>
              <a:buChar char="•"/>
            </a:pPr>
            <a:endParaRPr lang="es-CO" dirty="0"/>
          </a:p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</a:t>
            </a:r>
            <a:endParaRPr lang="es-CO" sz="1400" b="1" dirty="0"/>
          </a:p>
        </p:txBody>
      </p:sp>
      <p:sp>
        <p:nvSpPr>
          <p:cNvPr id="12" name="Marcador de texto 5">
            <a:extLst>
              <a:ext uri="{FF2B5EF4-FFF2-40B4-BE49-F238E27FC236}">
                <a16:creationId xmlns:a16="http://schemas.microsoft.com/office/drawing/2014/main" id="{CC477BA1-F63F-43B8-91FA-6E685482D156}"/>
              </a:ext>
            </a:extLst>
          </p:cNvPr>
          <p:cNvSpPr txBox="1">
            <a:spLocks/>
          </p:cNvSpPr>
          <p:nvPr/>
        </p:nvSpPr>
        <p:spPr>
          <a:xfrm>
            <a:off x="6221740" y="967543"/>
            <a:ext cx="5803111" cy="842804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actividades no mapeadas en células y sprint.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43660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Imagen que contiene interior, persona, tabla, usando&#10;&#10;Descripción generada automáticamente">
            <a:extLst>
              <a:ext uri="{FF2B5EF4-FFF2-40B4-BE49-F238E27FC236}">
                <a16:creationId xmlns:a16="http://schemas.microsoft.com/office/drawing/2014/main" id="{A82C0792-1B24-2747-9572-44524E4CC57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25BDF9B9-8A1D-1D49-B44E-7AAD3D27D873}"/>
              </a:ext>
            </a:extLst>
          </p:cNvPr>
          <p:cNvSpPr txBox="1">
            <a:spLocks/>
          </p:cNvSpPr>
          <p:nvPr/>
        </p:nvSpPr>
        <p:spPr>
          <a:xfrm>
            <a:off x="2358257" y="5506744"/>
            <a:ext cx="4950030" cy="11062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s-CO" sz="4000" b="1">
                <a:solidFill>
                  <a:schemeClr val="bg1"/>
                </a:solidFill>
                <a:latin typeface="CIBFont Sans" panose="020B0603020202020104" pitchFamily="34" charset="77"/>
              </a:rPr>
              <a:t>GRACIAS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0A1C2271-58E5-6B4B-803B-29EBE5193069}"/>
              </a:ext>
            </a:extLst>
          </p:cNvPr>
          <p:cNvCxnSpPr>
            <a:cxnSpLocks/>
          </p:cNvCxnSpPr>
          <p:nvPr/>
        </p:nvCxnSpPr>
        <p:spPr>
          <a:xfrm>
            <a:off x="7559937" y="5162941"/>
            <a:ext cx="0" cy="1331354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833B0C1D-476B-4048-A98F-F8EDEC08CA3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3881" y="5597388"/>
            <a:ext cx="3592233" cy="4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27834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B8C0B80680A14A8F3DDB0FC54FF8B9" ma:contentTypeVersion="13" ma:contentTypeDescription="Create a new document." ma:contentTypeScope="" ma:versionID="3efefdeb373d04e2ba49d21058c9dee5">
  <xsd:schema xmlns:xsd="http://www.w3.org/2001/XMLSchema" xmlns:xs="http://www.w3.org/2001/XMLSchema" xmlns:p="http://schemas.microsoft.com/office/2006/metadata/properties" xmlns:ns2="4523108d-3635-417a-97cb-15d640da0db6" xmlns:ns3="d5319f3d-bdfc-4bd8-8ede-c4b91a069c9a" targetNamespace="http://schemas.microsoft.com/office/2006/metadata/properties" ma:root="true" ma:fieldsID="8fcadd122b3686770367c8ba311c5734" ns2:_="" ns3:_="">
    <xsd:import namespace="4523108d-3635-417a-97cb-15d640da0db6"/>
    <xsd:import namespace="d5319f3d-bdfc-4bd8-8ede-c4b91a069c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3108d-3635-417a-97cb-15d640da0d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319f3d-bdfc-4bd8-8ede-c4b91a069c9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E792CB-55CB-4FB2-9A0F-10397299A6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0CD2B1-3656-4F5B-80EC-0311BE754D2B}">
  <ds:schemaRefs>
    <ds:schemaRef ds:uri="http://purl.org/dc/terms/"/>
    <ds:schemaRef ds:uri="http://schemas.microsoft.com/office/2006/documentManagement/types"/>
    <ds:schemaRef ds:uri="a6b4fe14-634c-4eda-a326-9c8a6077523e"/>
    <ds:schemaRef ds:uri="http://purl.org/dc/dcmitype/"/>
    <ds:schemaRef ds:uri="http://schemas.microsoft.com/office/2006/metadata/properties"/>
    <ds:schemaRef ds:uri="9357c7f0-3021-47dd-ad47-3f395494cfa7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ABA354B-9E76-4514-934A-38E4E3C8DB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23108d-3635-417a-97cb-15d640da0db6"/>
    <ds:schemaRef ds:uri="d5319f3d-bdfc-4bd8-8ede-c4b91a069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708</TotalTime>
  <Words>456</Words>
  <Application>Microsoft Office PowerPoint</Application>
  <PresentationFormat>Panorámica</PresentationFormat>
  <Paragraphs>95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Parcel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Augusto Cardona Giraldo</dc:creator>
  <cp:lastModifiedBy>Harold Guillermo Camacho Guerrero</cp:lastModifiedBy>
  <cp:revision>100</cp:revision>
  <dcterms:created xsi:type="dcterms:W3CDTF">2021-04-23T14:56:43Z</dcterms:created>
  <dcterms:modified xsi:type="dcterms:W3CDTF">2022-03-15T13:11:10Z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0x010100A7B8C0B80680A14A8F3DDB0FC54FF8B9</vt:lpwstr>
  </property>
</Properties>
</file>