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2"/>
  </p:notesMasterIdLst>
  <p:sldIdLst>
    <p:sldId id="368" r:id="rId5"/>
    <p:sldId id="313" r:id="rId6"/>
    <p:sldId id="366" r:id="rId7"/>
    <p:sldId id="362" r:id="rId8"/>
    <p:sldId id="367" r:id="rId9"/>
    <p:sldId id="364" r:id="rId10"/>
    <p:sldId id="266"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487"/>
    <a:srgbClr val="9F63D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763CA-569D-4B64-B93B-40D78E8B9C83}"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104DD-DD56-40CA-9ACA-5EA3854FD89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3104DD-DD56-40CA-9ACA-5EA3854FD891}"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3104DD-DD56-40CA-9ACA-5EA3854FD891}"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996606D2-1039-4B32-8C9C-73E3E55B5A38}" type="datetimeFigureOut">
              <a:rPr lang="es-CO" smtClean="0"/>
              <a:t>28/03/2023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39C933E-6C97-4184-888D-1163DE9E5D82}" type="slidenum">
              <a:rPr lang="es-CO" smtClean="0"/>
              <a:t>‹#›</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996606D2-1039-4B32-8C9C-73E3E55B5A38}" type="datetimeFigureOut">
              <a:rPr lang="es-CO" smtClean="0"/>
              <a:t>28/03/2023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39C933E-6C97-4184-888D-1163DE9E5D82}" type="slidenum">
              <a:rPr lang="es-CO" smtClean="0"/>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996606D2-1039-4B32-8C9C-73E3E55B5A38}" type="datetimeFigureOut">
              <a:rPr lang="es-CO" smtClean="0"/>
              <a:t>28/03/2023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39C933E-6C97-4184-888D-1163DE9E5D82}" type="slidenum">
              <a:rPr lang="es-CO" smtClean="0"/>
              <a:t>‹#›</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Diseño personalizado">
    <p:spTree>
      <p:nvGrpSpPr>
        <p:cNvPr id="1" name=""/>
        <p:cNvGrpSpPr/>
        <p:nvPr/>
      </p:nvGrpSpPr>
      <p:grpSpPr>
        <a:xfrm>
          <a:off x="0" y="0"/>
          <a:ext cx="0" cy="0"/>
          <a:chOff x="0" y="0"/>
          <a:chExt cx="0" cy="0"/>
        </a:xfrm>
      </p:grpSpPr>
      <p:sp>
        <p:nvSpPr>
          <p:cNvPr id="9" name="Rectángulo 8"/>
          <p:cNvSpPr/>
          <p:nvPr/>
        </p:nvSpPr>
        <p:spPr>
          <a:xfrm>
            <a:off x="0" y="0"/>
            <a:ext cx="12192000" cy="6858000"/>
          </a:xfrm>
          <a:prstGeom prst="rect">
            <a:avLst/>
          </a:prstGeom>
          <a:solidFill>
            <a:srgbClr val="2C2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Marcador de posición de imagen 5"/>
          <p:cNvSpPr>
            <a:spLocks noGrp="1"/>
          </p:cNvSpPr>
          <p:nvPr>
            <p:ph type="pic" sz="quarter" idx="12"/>
          </p:nvPr>
        </p:nvSpPr>
        <p:spPr>
          <a:xfrm>
            <a:off x="0" y="0"/>
            <a:ext cx="12192000" cy="6858000"/>
          </a:xfrm>
          <a:prstGeom prst="rect">
            <a:avLst/>
          </a:prstGeom>
        </p:spPr>
        <p:txBody>
          <a:bodyPr/>
          <a:lstStyle/>
          <a:p>
            <a:r>
              <a:rPr lang="es-ES"/>
              <a:t>Haga clic en el icono para agregar una imagen</a:t>
            </a:r>
            <a:endParaRPr lang="es-CO"/>
          </a:p>
        </p:txBody>
      </p:sp>
      <p:sp>
        <p:nvSpPr>
          <p:cNvPr id="4" name="Rectángulo 3"/>
          <p:cNvSpPr/>
          <p:nvPr userDrawn="1"/>
        </p:nvSpPr>
        <p:spPr>
          <a:xfrm>
            <a:off x="0" y="0"/>
            <a:ext cx="12192000" cy="6858000"/>
          </a:xfrm>
          <a:prstGeom prst="rect">
            <a:avLst/>
          </a:prstGeom>
          <a:solidFill>
            <a:srgbClr val="2C2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co">
    <p:spTree>
      <p:nvGrpSpPr>
        <p:cNvPr id="1" name=""/>
        <p:cNvGrpSpPr/>
        <p:nvPr/>
      </p:nvGrpSpPr>
      <p:grpSpPr>
        <a:xfrm>
          <a:off x="0" y="0"/>
          <a:ext cx="0" cy="0"/>
          <a:chOff x="0" y="0"/>
          <a:chExt cx="0" cy="0"/>
        </a:xfrm>
      </p:grpSpPr>
      <p:pic>
        <p:nvPicPr>
          <p:cNvPr id="5" name="Imagen 4" descr="Imagen que contiene Logotipo&#10;&#10;Descripción generada automáticamente"/>
          <p:cNvPicPr>
            <a:picLocks noChangeAspect="1"/>
          </p:cNvPicPr>
          <p:nvPr userDrawn="1"/>
        </p:nvPicPr>
        <p:blipFill>
          <a:blip r:embed="rId2" cstate="screen"/>
          <a:stretch>
            <a:fillRect/>
          </a:stretch>
        </p:blipFill>
        <p:spPr>
          <a:xfrm>
            <a:off x="10024654" y="6381750"/>
            <a:ext cx="1938835" cy="2496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996606D2-1039-4B32-8C9C-73E3E55B5A38}" type="datetimeFigureOut">
              <a:rPr lang="es-CO" smtClean="0"/>
              <a:t>28/03/2023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39C933E-6C97-4184-888D-1163DE9E5D82}" type="slidenum">
              <a:rPr lang="es-CO" smtClean="0"/>
              <a:t>‹#›</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996606D2-1039-4B32-8C9C-73E3E55B5A38}" type="datetimeFigureOut">
              <a:rPr lang="es-CO" smtClean="0"/>
              <a:t>28/03/2023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39C933E-6C97-4184-888D-1163DE9E5D82}" type="slidenum">
              <a:rPr lang="es-CO" smtClean="0"/>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996606D2-1039-4B32-8C9C-73E3E55B5A38}" type="datetimeFigureOut">
              <a:rPr lang="es-CO" smtClean="0"/>
              <a:t>28/03/2023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39C933E-6C97-4184-888D-1163DE9E5D82}" type="slidenum">
              <a:rPr lang="es-CO" smtClean="0"/>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996606D2-1039-4B32-8C9C-73E3E55B5A38}" type="datetimeFigureOut">
              <a:rPr lang="es-CO" smtClean="0"/>
              <a:t>28/03/2023</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E39C933E-6C97-4184-888D-1163DE9E5D82}" type="slidenum">
              <a:rPr lang="es-CO" smtClean="0"/>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996606D2-1039-4B32-8C9C-73E3E55B5A38}" type="datetimeFigureOut">
              <a:rPr lang="es-CO" smtClean="0"/>
              <a:t>28/03/2023</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E39C933E-6C97-4184-888D-1163DE9E5D82}" type="slidenum">
              <a:rPr lang="es-CO" smtClean="0"/>
              <a:t>‹#›</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96606D2-1039-4B32-8C9C-73E3E55B5A38}" type="datetimeFigureOut">
              <a:rPr lang="es-CO" smtClean="0"/>
              <a:t>28/03/2023</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E39C933E-6C97-4184-888D-1163DE9E5D82}" type="slidenum">
              <a:rPr lang="es-CO" smtClean="0"/>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996606D2-1039-4B32-8C9C-73E3E55B5A38}" type="datetimeFigureOut">
              <a:rPr lang="es-CO" smtClean="0"/>
              <a:t>28/03/2023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39C933E-6C97-4184-888D-1163DE9E5D82}" type="slidenum">
              <a:rPr lang="es-CO" smtClean="0"/>
              <a:t>‹#›</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996606D2-1039-4B32-8C9C-73E3E55B5A38}" type="datetimeFigureOut">
              <a:rPr lang="es-CO" smtClean="0"/>
              <a:t>28/03/2023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39C933E-6C97-4184-888D-1163DE9E5D82}" type="slidenum">
              <a:rPr lang="es-CO" smtClean="0"/>
              <a:t>‹#›</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606D2-1039-4B32-8C9C-73E3E55B5A38}" type="datetimeFigureOut">
              <a:rPr lang="es-CO" smtClean="0"/>
              <a:t>28/03/2023</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C933E-6C97-4184-888D-1163DE9E5D82}" type="slidenum">
              <a:rPr lang="es-CO" smtClean="0"/>
              <a:t>‹#›</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GIF"/><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GI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58368" y="0"/>
            <a:ext cx="9433632" cy="6165850"/>
          </a:xfrm>
          <a:prstGeom prst="rect">
            <a:avLst/>
          </a:prstGeom>
          <a:solidFill>
            <a:srgbClr val="9F6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Imagen 4" descr="Icono&#10;&#10;Descripción generada automáticamente"/>
          <p:cNvPicPr>
            <a:picLocks noChangeAspect="1"/>
          </p:cNvPicPr>
          <p:nvPr/>
        </p:nvPicPr>
        <p:blipFill>
          <a:blip r:embed="rId2"/>
          <a:stretch>
            <a:fillRect/>
          </a:stretch>
        </p:blipFill>
        <p:spPr>
          <a:xfrm>
            <a:off x="348900" y="928782"/>
            <a:ext cx="4818935" cy="4783437"/>
          </a:xfrm>
          <a:prstGeom prst="rect">
            <a:avLst/>
          </a:prstGeom>
        </p:spPr>
      </p:pic>
      <p:sp>
        <p:nvSpPr>
          <p:cNvPr id="6" name="Marcador de texto 6"/>
          <p:cNvSpPr txBox="1"/>
          <p:nvPr/>
        </p:nvSpPr>
        <p:spPr>
          <a:xfrm>
            <a:off x="4153251" y="-102"/>
            <a:ext cx="7209227" cy="3396827"/>
          </a:xfrm>
          <a:prstGeom prst="rect">
            <a:avLst/>
          </a:prstGeom>
          <a:effectLst/>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80000"/>
              </a:lnSpc>
              <a:buNone/>
            </a:pPr>
            <a:r>
              <a:rPr lang="es-CO" sz="4800" b="1" dirty="0">
                <a:solidFill>
                  <a:schemeClr val="bg1"/>
                </a:solidFill>
                <a:latin typeface="CIBFont Sans"/>
                <a:ea typeface="+mn-lt"/>
                <a:cs typeface="+mn-lt"/>
              </a:rPr>
              <a:t>¡Bienvenidos!</a:t>
            </a:r>
          </a:p>
          <a:p>
            <a:pPr marL="0" indent="0" algn="ctr">
              <a:lnSpc>
                <a:spcPct val="80000"/>
              </a:lnSpc>
              <a:buNone/>
            </a:pPr>
            <a:r>
              <a:rPr lang="es-CO" sz="4800" b="1" dirty="0" err="1">
                <a:solidFill>
                  <a:schemeClr val="bg1"/>
                </a:solidFill>
                <a:latin typeface="CIBFont Sans"/>
                <a:ea typeface="+mn-lt"/>
                <a:cs typeface="+mn-lt"/>
              </a:rPr>
              <a:t>Review</a:t>
            </a:r>
            <a:br>
              <a:rPr lang="es-CO" sz="4800" b="1" dirty="0">
                <a:solidFill>
                  <a:schemeClr val="bg1"/>
                </a:solidFill>
                <a:latin typeface="CIBFont Sans"/>
                <a:ea typeface="+mn-lt"/>
                <a:cs typeface="+mn-lt"/>
              </a:rPr>
            </a:br>
            <a:r>
              <a:rPr lang="es-CO" sz="4000" b="1" dirty="0">
                <a:solidFill>
                  <a:schemeClr val="bg1"/>
                </a:solidFill>
                <a:latin typeface="CIBFont Sans"/>
                <a:ea typeface="+mn-lt"/>
                <a:cs typeface="+mn-lt"/>
              </a:rPr>
              <a:t>Sprint 160</a:t>
            </a:r>
            <a:br>
              <a:rPr lang="es-CO" sz="4000" b="1" dirty="0">
                <a:solidFill>
                  <a:schemeClr val="bg1"/>
                </a:solidFill>
                <a:latin typeface="CIBFont Sans"/>
                <a:ea typeface="+mn-lt"/>
                <a:cs typeface="+mn-lt"/>
              </a:rPr>
            </a:br>
            <a:r>
              <a:rPr lang="es-CO" b="1" dirty="0">
                <a:solidFill>
                  <a:schemeClr val="bg1"/>
                </a:solidFill>
                <a:latin typeface="CIBFont Sans"/>
                <a:ea typeface="+mn-lt"/>
                <a:cs typeface="+mn-lt"/>
              </a:rPr>
              <a:t>del 14 al 28 de Febrero 2023</a:t>
            </a:r>
            <a:endParaRPr lang="en-US">
              <a:solidFill>
                <a:schemeClr val="bg1"/>
              </a:solidFill>
              <a:cs typeface="Calibri" panose="020F0502020204030204"/>
            </a:endParaRPr>
          </a:p>
        </p:txBody>
      </p:sp>
      <p:sp>
        <p:nvSpPr>
          <p:cNvPr id="8" name="Marcador de texto 5"/>
          <p:cNvSpPr txBox="1"/>
          <p:nvPr/>
        </p:nvSpPr>
        <p:spPr>
          <a:xfrm>
            <a:off x="3975528" y="4986304"/>
            <a:ext cx="7859315" cy="1318078"/>
          </a:xfrm>
          <a:prstGeom prst="rect">
            <a:avLst/>
          </a:prstGeom>
          <a:effectLst/>
        </p:spPr>
        <p:txBody>
          <a:bodyPr lIns="91440" tIns="45720" rIns="91440" bIns="45720" anchor="t"/>
          <a:lstStyle>
            <a:defPPr>
              <a:defRPr lang="es-CO"/>
            </a:defPPr>
            <a:lvl1pPr marL="0" algn="l" defTabSz="914400" rtl="0" eaLnBrk="1" latinLnBrk="0" hangingPunct="1">
              <a:defRPr lang="es-CO" sz="1100" kern="1200">
                <a:solidFill>
                  <a:srgbClr val="2C2A29"/>
                </a:solidFill>
                <a:latin typeface="CIBFont Sans Book" panose="020B06030202020201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2400" b="1" dirty="0">
                <a:solidFill>
                  <a:schemeClr val="bg1"/>
                </a:solidFill>
                <a:latin typeface="CIBFont Sans"/>
              </a:rPr>
              <a:t>Célula Personas – DeLorean</a:t>
            </a:r>
          </a:p>
          <a:p>
            <a:pPr algn="ctr"/>
            <a:r>
              <a:rPr lang="es-CO" sz="2400" b="1" dirty="0">
                <a:solidFill>
                  <a:schemeClr val="bg1"/>
                </a:solidFill>
                <a:latin typeface="CIBFont Sans"/>
              </a:rPr>
              <a:t>EVC Ventas Digitales y Tecnología de Mercadeo</a:t>
            </a:r>
            <a:endParaRPr lang="es-CO" sz="2400" b="1" dirty="0">
              <a:solidFill>
                <a:schemeClr val="bg1"/>
              </a:solidFill>
              <a:latin typeface="CIBFont Sans" panose="020B0603020202020104" pitchFamily="34" charset="77"/>
            </a:endParaRPr>
          </a:p>
        </p:txBody>
      </p:sp>
      <p:pic>
        <p:nvPicPr>
          <p:cNvPr id="108" name="Picture Placeholder 107"/>
          <p:cNvPicPr>
            <a:picLocks noGrp="1"/>
          </p:cNvPicPr>
          <p:nvPr>
            <p:ph type="pic" sz="quarter" idx="12"/>
          </p:nvPr>
        </p:nvPicPr>
        <p:blipFill>
          <a:blip r:embed="rId3"/>
          <a:stretch>
            <a:fillRect/>
          </a:stretch>
        </p:blipFill>
        <p:spPr>
          <a:xfrm>
            <a:off x="5815965" y="2371725"/>
            <a:ext cx="3924935" cy="253174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texto 5"/>
          <p:cNvSpPr txBox="1"/>
          <p:nvPr/>
        </p:nvSpPr>
        <p:spPr>
          <a:xfrm>
            <a:off x="5047615" y="415290"/>
            <a:ext cx="6875145" cy="2355215"/>
          </a:xfrm>
          <a:prstGeom prst="rect">
            <a:avLst/>
          </a:prstGeom>
          <a:noFill/>
        </p:spPr>
        <p:txBody>
          <a:bodyPr lIns="91440" tIns="45720" rIns="91440" bIns="45720" anchor="t"/>
          <a:lstStyle>
            <a:defPPr>
              <a:defRPr lang="es-CO"/>
            </a:defPPr>
            <a:lvl1pPr marL="0" algn="l" defTabSz="914400" rtl="0" eaLnBrk="1" latinLnBrk="0" hangingPunct="1">
              <a:defRPr lang="es-CO" sz="1100" kern="1200">
                <a:solidFill>
                  <a:srgbClr val="2C2A29"/>
                </a:solidFill>
                <a:latin typeface="CIBFont Sans Book" panose="020B06030202020201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CIBFont Sans Book" panose="020B0603020202020104" pitchFamily="34" charset="0"/>
                <a:cs typeface="CIBFont Sans Book" panose="020B0603020202020104" pitchFamily="34" charset="0"/>
              </a:rPr>
              <a:t>Diseño</a:t>
            </a:r>
            <a:r>
              <a:rPr lang="es-CO" sz="1600" b="1" dirty="0">
                <a:latin typeface="CIBFont Sans Book" panose="020B0603020202020104" pitchFamily="34" charset="0"/>
                <a:cs typeface="CIBFont Sans Book" panose="020B0603020202020104" pitchFamily="34" charset="0"/>
              </a:rPr>
              <a:t> </a:t>
            </a:r>
            <a:r>
              <a:rPr lang="es-CO" sz="1600" dirty="0">
                <a:latin typeface="CIBFont Sans Book" panose="020B0603020202020104" pitchFamily="34" charset="0"/>
                <a:cs typeface="CIBFont Sans Book" panose="020B0603020202020104" pitchFamily="34" charset="0"/>
              </a:rPr>
              <a:t> </a:t>
            </a:r>
          </a:p>
          <a:p>
            <a:pPr marL="285750" indent="-285750">
              <a:lnSpc>
                <a:spcPct val="150000"/>
              </a:lnSpc>
              <a:buFont typeface="Arial" panose="020B0604020202020204"/>
              <a:buChar char="•"/>
            </a:pPr>
            <a:r>
              <a:rPr lang="es-CO" sz="1600" dirty="0">
                <a:latin typeface="CIBFont Sans Book" panose="020B0603020202020104" pitchFamily="34" charset="0"/>
                <a:cs typeface="CIBFont Sans Book" panose="020B0603020202020104" pitchFamily="34" charset="0"/>
              </a:rPr>
              <a:t>Diagnostico visual de de la página Cuentas y Alineación con Sancho</a:t>
            </a:r>
          </a:p>
          <a:p>
            <a:pPr marL="285750" indent="-285750">
              <a:lnSpc>
                <a:spcPct val="150000"/>
              </a:lnSpc>
              <a:buFont typeface="Arial" panose="020B0604020202020204"/>
              <a:buChar char="•"/>
            </a:pPr>
            <a:r>
              <a:rPr lang="es-CO" sz="1600" dirty="0">
                <a:latin typeface="CIBFont Sans Book" panose="020B0603020202020104" pitchFamily="34" charset="0"/>
                <a:cs typeface="CIBFont Sans Book" panose="020B0603020202020104" pitchFamily="34" charset="0"/>
              </a:rPr>
              <a:t>Análisis necesidad Leasing Renta y Uso</a:t>
            </a:r>
          </a:p>
          <a:p>
            <a:pPr marL="285750" indent="-285750">
              <a:lnSpc>
                <a:spcPct val="150000"/>
              </a:lnSpc>
              <a:buFont typeface="Arial" panose="020B0604020202020204"/>
              <a:buChar char="•"/>
            </a:pPr>
            <a:r>
              <a:rPr lang="es-CO" sz="1600" dirty="0">
                <a:latin typeface="CIBFont Sans Book" panose="020B0603020202020104" pitchFamily="34" charset="0"/>
                <a:cs typeface="CIBFont Sans Book" panose="020B0603020202020104" pitchFamily="34" charset="0"/>
              </a:rPr>
              <a:t>Plan Mejora paginas Productos y Servicios parte 2</a:t>
            </a:r>
            <a:br>
              <a:rPr lang="es-CO" sz="1400" dirty="0">
                <a:latin typeface="CIBFont Sans Book" panose="020B0603020202020104" pitchFamily="34" charset="0"/>
                <a:cs typeface="CIBFont Sans Book" panose="020B0603020202020104" pitchFamily="34" charset="0"/>
              </a:rPr>
            </a:br>
            <a:r>
              <a:rPr lang="es-CO" sz="1400" dirty="0">
                <a:latin typeface="CIBFont Sans Book" panose="020B0603020202020104" pitchFamily="34" charset="0"/>
                <a:cs typeface="CIBFont Sans Book" panose="020B0603020202020104" pitchFamily="34" charset="0"/>
              </a:rPr>
              <a:t> </a:t>
            </a:r>
            <a:br>
              <a:rPr lang="es-CO" sz="1400" dirty="0">
                <a:latin typeface="CIBFont Sans Book" panose="020B0603020202020104" pitchFamily="34" charset="0"/>
                <a:cs typeface="CIBFont Sans Book" panose="020B0603020202020104" pitchFamily="34" charset="0"/>
              </a:rPr>
            </a:br>
            <a:r>
              <a:rPr lang="es-CO" sz="1400" dirty="0">
                <a:latin typeface="CIBFont Sans Book" panose="020B0603020202020104" pitchFamily="34" charset="0"/>
                <a:cs typeface="CIBFont Sans Book" panose="020B0603020202020104" pitchFamily="34" charset="0"/>
              </a:rPr>
              <a:t> </a:t>
            </a:r>
          </a:p>
          <a:p>
            <a:pPr marL="285750" indent="-285750">
              <a:buFont typeface="Arial" panose="020B0604020202020204"/>
              <a:buChar char="•"/>
            </a:pPr>
            <a:endParaRPr lang="es-CO" sz="1400" dirty="0">
              <a:latin typeface="CIBFont Sans Book" panose="020B0603020202020104" pitchFamily="34" charset="0"/>
              <a:cs typeface="CIBFont Sans Book" panose="020B0603020202020104" pitchFamily="34" charset="0"/>
            </a:endParaRPr>
          </a:p>
          <a:p>
            <a:pPr marL="285750" indent="-285750">
              <a:buFont typeface="Arial" panose="020B0604020202020204"/>
              <a:buChar char="•"/>
            </a:pPr>
            <a:endParaRPr lang="es-CO" sz="1400" dirty="0">
              <a:latin typeface="CIBFont Sans Book" panose="020B0603020202020104" pitchFamily="34" charset="0"/>
              <a:cs typeface="CIBFont Sans Book" panose="020B0603020202020104" pitchFamily="34" charset="0"/>
            </a:endParaRPr>
          </a:p>
          <a:p>
            <a:pPr marL="285750" indent="-285750">
              <a:buFont typeface="Arial" panose="020B0604020202020204"/>
              <a:buChar char="•"/>
            </a:pPr>
            <a:endParaRPr lang="es-CO" sz="1400" dirty="0">
              <a:latin typeface="CIBFont Sans Book" panose="020B0603020202020104" pitchFamily="34" charset="0"/>
              <a:cs typeface="CIBFont Sans Book" panose="020B0603020202020104" pitchFamily="34" charset="0"/>
            </a:endParaRPr>
          </a:p>
          <a:p>
            <a:pPr marL="285750" indent="-285750">
              <a:buFont typeface="Arial" panose="020B0604020202020204"/>
              <a:buChar char="•"/>
            </a:pPr>
            <a:endParaRPr lang="es-CO" dirty="0">
              <a:latin typeface="CIBFont Sans Book" panose="020B0603020202020104" pitchFamily="34" charset="0"/>
              <a:cs typeface="CIBFont Sans Book" panose="020B0603020202020104" pitchFamily="34" charset="0"/>
            </a:endParaRPr>
          </a:p>
          <a:p>
            <a:r>
              <a:rPr lang="es-CO" sz="1400" dirty="0">
                <a:latin typeface="CIBFont Sans Book" panose="020B0603020202020104" pitchFamily="34" charset="0"/>
                <a:cs typeface="CIBFont Sans Book" panose="020B0603020202020104" pitchFamily="34" charset="0"/>
              </a:rPr>
              <a:t>                                                                                           </a:t>
            </a:r>
            <a:endParaRPr lang="es-CO" sz="1400" b="1" dirty="0">
              <a:latin typeface="CIBFont Sans Book" panose="020B0603020202020104" pitchFamily="34" charset="0"/>
              <a:cs typeface="CIBFont Sans Book" panose="020B0603020202020104" pitchFamily="34" charset="0"/>
            </a:endParaRPr>
          </a:p>
        </p:txBody>
      </p:sp>
      <p:sp>
        <p:nvSpPr>
          <p:cNvPr id="11" name="Marcador de texto 6"/>
          <p:cNvSpPr txBox="1"/>
          <p:nvPr/>
        </p:nvSpPr>
        <p:spPr>
          <a:xfrm>
            <a:off x="633731" y="2070653"/>
            <a:ext cx="3030688" cy="1983929"/>
          </a:xfrm>
          <a:prstGeom prst="rect">
            <a:avLst/>
          </a:prstGeom>
          <a:effectLst>
            <a:outerShdw blurRad="304800" dir="2700000" sx="110000" sy="110000" algn="tl"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s-CO" sz="4800" b="1">
                <a:solidFill>
                  <a:srgbClr val="2C2A29"/>
                </a:solidFill>
                <a:latin typeface="CIBFont Sans" panose="020B0603020202020104" pitchFamily="34" charset="77"/>
              </a:rPr>
              <a:t>¿Qué logramos hacer?</a:t>
            </a:r>
          </a:p>
        </p:txBody>
      </p:sp>
      <p:pic>
        <p:nvPicPr>
          <p:cNvPr id="12" name="Imagen 11" descr="Icono&#10;&#10;Descripción generada automáticamente"/>
          <p:cNvPicPr>
            <a:picLocks noChangeAspect="1"/>
          </p:cNvPicPr>
          <p:nvPr/>
        </p:nvPicPr>
        <p:blipFill>
          <a:blip r:embed="rId2" cstate="screen"/>
          <a:stretch>
            <a:fillRect/>
          </a:stretch>
        </p:blipFill>
        <p:spPr>
          <a:xfrm>
            <a:off x="838200" y="1026160"/>
            <a:ext cx="687705" cy="687705"/>
          </a:xfrm>
          <a:prstGeom prst="rect">
            <a:avLst/>
          </a:prstGeom>
        </p:spPr>
      </p:pic>
      <p:sp>
        <p:nvSpPr>
          <p:cNvPr id="9" name="Marcador de texto 5"/>
          <p:cNvSpPr txBox="1"/>
          <p:nvPr/>
        </p:nvSpPr>
        <p:spPr>
          <a:xfrm>
            <a:off x="5047615" y="2410460"/>
            <a:ext cx="6875145" cy="2800985"/>
          </a:xfrm>
          <a:prstGeom prst="rect">
            <a:avLst/>
          </a:prstGeom>
          <a:noFill/>
        </p:spPr>
        <p:txBody>
          <a:bodyPr lIns="91440" tIns="45720" rIns="91440" bIns="45720" anchor="t"/>
          <a:lstStyle>
            <a:defPPr>
              <a:defRPr lang="es-CO"/>
            </a:defPPr>
            <a:lvl1pPr marL="0" algn="l" defTabSz="914400" rtl="0" eaLnBrk="1" latinLnBrk="0" hangingPunct="1">
              <a:defRPr lang="es-CO" sz="1100" kern="1200">
                <a:solidFill>
                  <a:srgbClr val="2C2A29"/>
                </a:solidFill>
                <a:latin typeface="CIBFont Sans Book" panose="020B06030202020201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altLang="es-ES" sz="1600" b="1" dirty="0">
                <a:ln w="22225">
                  <a:solidFill>
                    <a:schemeClr val="accent2"/>
                  </a:solidFill>
                  <a:prstDash val="solid"/>
                </a:ln>
                <a:solidFill>
                  <a:schemeClr val="accent2">
                    <a:lumMod val="40000"/>
                    <a:lumOff val="60000"/>
                  </a:schemeClr>
                </a:solidFill>
                <a:effectLst/>
                <a:latin typeface="CIBFont Sans Book" panose="020B0603020202020104" pitchFamily="34" charset="0"/>
                <a:cs typeface="CIBFont Sans Book" panose="020B0603020202020104" pitchFamily="34" charset="0"/>
              </a:rPr>
              <a:t>SEO</a:t>
            </a:r>
            <a:endParaRPr lang="es-ES" sz="1600" b="1" dirty="0">
              <a:latin typeface="CIBFont Sans Book" panose="020B0603020202020104" pitchFamily="34" charset="0"/>
              <a:cs typeface="CIBFont Sans Book" panose="020B0603020202020104" pitchFamily="34" charset="0"/>
            </a:endParaRPr>
          </a:p>
          <a:p>
            <a:endParaRPr lang="es-ES" sz="1600" b="1" dirty="0">
              <a:latin typeface="CIBFont Sans Book" panose="020B0603020202020104" pitchFamily="34" charset="0"/>
              <a:cs typeface="CIBFont Sans Book" panose="020B0603020202020104" pitchFamily="34" charset="0"/>
            </a:endParaRPr>
          </a:p>
          <a:p>
            <a:pPr marL="285750" indent="-285750">
              <a:buFont typeface="Arial" panose="020B0604020202020204" pitchFamily="34" charset="0"/>
              <a:buChar char="•"/>
            </a:pPr>
            <a:r>
              <a:rPr lang="en-US" sz="1600">
                <a:latin typeface="CIBFont Sans Book" panose="020B0603020202020104" pitchFamily="34" charset="0"/>
                <a:cs typeface="CIBFont Sans Book" panose="020B0603020202020104" pitchFamily="34" charset="0"/>
                <a:sym typeface="+mn-ea"/>
              </a:rPr>
              <a:t>Analisis de mejoras y optimizaciones SEO para sección de Personas</a:t>
            </a:r>
          </a:p>
          <a:p>
            <a:pPr indent="0">
              <a:buFont typeface="Arial" panose="020B0604020202020204" pitchFamily="34" charset="0"/>
              <a:buNone/>
            </a:pPr>
            <a:endParaRPr lang="es-CO" sz="1400" b="1" dirty="0">
              <a:latin typeface="CIBFont Sans Book" panose="020B0603020202020104" pitchFamily="34" charset="0"/>
              <a:cs typeface="CIBFont Sans Book" panose="020B0603020202020104" pitchFamily="34" charset="0"/>
            </a:endParaRPr>
          </a:p>
        </p:txBody>
      </p:sp>
      <p:pic>
        <p:nvPicPr>
          <p:cNvPr id="103" name="Picture 102"/>
          <p:cNvPicPr/>
          <p:nvPr/>
        </p:nvPicPr>
        <p:blipFill>
          <a:blip r:embed="rId3"/>
          <a:stretch>
            <a:fillRect/>
          </a:stretch>
        </p:blipFill>
        <p:spPr>
          <a:xfrm>
            <a:off x="633730" y="4232910"/>
            <a:ext cx="2711450" cy="1771015"/>
          </a:xfrm>
          <a:prstGeom prst="rect">
            <a:avLst/>
          </a:prstGeom>
          <a:noFill/>
          <a:ln w="9525">
            <a:noFill/>
          </a:ln>
        </p:spPr>
      </p:pic>
      <p:sp>
        <p:nvSpPr>
          <p:cNvPr id="2" name="Marcador de texto 5"/>
          <p:cNvSpPr txBox="1"/>
          <p:nvPr/>
        </p:nvSpPr>
        <p:spPr>
          <a:xfrm>
            <a:off x="5047331" y="3605989"/>
            <a:ext cx="6413500" cy="1137920"/>
          </a:xfrm>
          <a:prstGeom prst="rect">
            <a:avLst/>
          </a:prstGeom>
          <a:noFill/>
        </p:spPr>
        <p:txBody>
          <a:bodyPr lIns="91440" tIns="45720" rIns="91440" bIns="45720" anchor="t"/>
          <a:lstStyle>
            <a:defPPr>
              <a:defRPr lang="es-CO"/>
            </a:defPPr>
            <a:lvl1pPr marL="0" algn="l" defTabSz="914400" rtl="0" eaLnBrk="1" latinLnBrk="0" hangingPunct="1">
              <a:defRPr lang="es-CO" sz="1100" kern="1200">
                <a:solidFill>
                  <a:srgbClr val="2C2A29"/>
                </a:solidFill>
                <a:latin typeface="CIBFont Sans Book" panose="020B06030202020201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Font typeface="Arial" panose="020B0604020202020204" pitchFamily="34" charset="0"/>
              <a:buNone/>
            </a:pPr>
            <a:r>
              <a:rPr sz="1600" b="1" dirty="0">
                <a:ln w="22225">
                  <a:solidFill>
                    <a:schemeClr val="accent2"/>
                  </a:solidFill>
                  <a:prstDash val="solid"/>
                </a:ln>
                <a:solidFill>
                  <a:schemeClr val="accent2">
                    <a:lumMod val="40000"/>
                    <a:lumOff val="60000"/>
                  </a:schemeClr>
                </a:solidFill>
                <a:effectLst/>
                <a:latin typeface="CIBFont Sans Book"/>
                <a:sym typeface="+mn-ea"/>
              </a:rPr>
              <a:t>Certificación</a:t>
            </a:r>
            <a:endParaRPr lang="es-CO" sz="1600" b="1" dirty="0">
              <a:latin typeface="CIBFont Sans Book"/>
            </a:endParaRPr>
          </a:p>
          <a:p>
            <a:pPr indent="0">
              <a:buFont typeface="Arial" panose="020B0604020202020204" pitchFamily="34" charset="0"/>
              <a:buNone/>
            </a:pPr>
            <a:endParaRPr lang="es-CO" sz="1600" b="1" dirty="0">
              <a:latin typeface="CIBFont Sans Book"/>
            </a:endParaRPr>
          </a:p>
          <a:p>
            <a:pPr marL="285750" indent="-285750">
              <a:buFont typeface="Arial" panose="020B0604020202020204" pitchFamily="34" charset="0"/>
              <a:buChar char="•"/>
            </a:pPr>
            <a:r>
              <a:rPr altLang="en-US" sz="1600" dirty="0"/>
              <a:t>Ajustes repositorio certificación </a:t>
            </a:r>
          </a:p>
          <a:p>
            <a:pPr indent="0">
              <a:buFont typeface="Arial" panose="020B0604020202020204" pitchFamily="34" charset="0"/>
              <a:buNone/>
            </a:pPr>
            <a:endParaRPr lang="es-CO" sz="1400" b="1" dirty="0">
              <a:latin typeface="CIBFont Sans Light"/>
            </a:endParaRPr>
          </a:p>
        </p:txBody>
      </p:sp>
      <p:sp>
        <p:nvSpPr>
          <p:cNvPr id="3" name="Marcador de texto 5"/>
          <p:cNvSpPr txBox="1"/>
          <p:nvPr/>
        </p:nvSpPr>
        <p:spPr>
          <a:xfrm>
            <a:off x="5108291" y="4865829"/>
            <a:ext cx="6413500" cy="1137920"/>
          </a:xfrm>
          <a:prstGeom prst="rect">
            <a:avLst/>
          </a:prstGeom>
          <a:noFill/>
        </p:spPr>
        <p:txBody>
          <a:bodyPr lIns="91440" tIns="45720" rIns="91440" bIns="45720" anchor="t"/>
          <a:lstStyle>
            <a:defPPr>
              <a:defRPr lang="es-CO"/>
            </a:defPPr>
            <a:lvl1pPr marL="0" algn="l" defTabSz="914400" rtl="0" eaLnBrk="1" latinLnBrk="0" hangingPunct="1">
              <a:defRPr lang="es-CO" sz="1100" kern="1200">
                <a:solidFill>
                  <a:srgbClr val="2C2A29"/>
                </a:solidFill>
                <a:latin typeface="CIBFont Sans Book" panose="020B06030202020201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Font typeface="Arial" panose="020B0604020202020204" pitchFamily="34" charset="0"/>
              <a:buNone/>
            </a:pPr>
            <a:r>
              <a:rPr sz="1600" b="1" dirty="0">
                <a:ln w="22225">
                  <a:solidFill>
                    <a:schemeClr val="accent2"/>
                  </a:solidFill>
                  <a:prstDash val="solid"/>
                </a:ln>
                <a:solidFill>
                  <a:schemeClr val="accent2">
                    <a:lumMod val="40000"/>
                    <a:lumOff val="60000"/>
                  </a:schemeClr>
                </a:solidFill>
                <a:effectLst/>
                <a:latin typeface="CIBFont Sans Book"/>
                <a:sym typeface="+mn-ea"/>
              </a:rPr>
              <a:t>Procesos</a:t>
            </a:r>
            <a:endParaRPr lang="es-CO" sz="1600" b="1" dirty="0">
              <a:latin typeface="CIBFont Sans Book"/>
            </a:endParaRPr>
          </a:p>
          <a:p>
            <a:pPr marL="285750" indent="-285750">
              <a:buFont typeface="Arial" panose="020B0604020202020204" pitchFamily="34" charset="0"/>
              <a:buChar char="•"/>
            </a:pPr>
            <a:r>
              <a:rPr altLang="en-US" sz="1600" dirty="0"/>
              <a:t>Se logró construir un modelo objetivo para la experiencia del certificado de desglose de pagos.</a:t>
            </a:r>
          </a:p>
          <a:p>
            <a:pPr indent="0">
              <a:buFont typeface="Arial" panose="020B0604020202020204" pitchFamily="34" charset="0"/>
              <a:buNone/>
            </a:pPr>
            <a:endParaRPr lang="es-CO" sz="1400" b="1" dirty="0">
              <a:latin typeface="CIBFont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6"/>
          <p:cNvSpPr txBox="1"/>
          <p:nvPr/>
        </p:nvSpPr>
        <p:spPr>
          <a:xfrm>
            <a:off x="740410" y="2105985"/>
            <a:ext cx="3922084" cy="2645288"/>
          </a:xfrm>
          <a:prstGeom prst="rect">
            <a:avLst/>
          </a:prstGeom>
          <a:effectLst>
            <a:outerShdw blurRad="304800" dir="2700000" sx="110000" sy="110000" algn="tl"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s-CO" sz="4800" b="1">
                <a:solidFill>
                  <a:srgbClr val="2C2A29"/>
                </a:solidFill>
                <a:latin typeface="CIBFont Sans" panose="020B0603020202020104" pitchFamily="34" charset="77"/>
              </a:rPr>
              <a:t>¿Qué logramos hacer?</a:t>
            </a:r>
          </a:p>
        </p:txBody>
      </p:sp>
      <p:pic>
        <p:nvPicPr>
          <p:cNvPr id="12" name="Imagen 11" descr="Icono&#10;&#10;Descripción generada automáticamente"/>
          <p:cNvPicPr>
            <a:picLocks noChangeAspect="1"/>
          </p:cNvPicPr>
          <p:nvPr/>
        </p:nvPicPr>
        <p:blipFill>
          <a:blip r:embed="rId2" cstate="screen"/>
          <a:stretch>
            <a:fillRect/>
          </a:stretch>
        </p:blipFill>
        <p:spPr>
          <a:xfrm>
            <a:off x="838200" y="1045845"/>
            <a:ext cx="908685" cy="908685"/>
          </a:xfrm>
          <a:prstGeom prst="rect">
            <a:avLst/>
          </a:prstGeom>
        </p:spPr>
      </p:pic>
      <p:sp>
        <p:nvSpPr>
          <p:cNvPr id="9" name="Marcador de texto 5"/>
          <p:cNvSpPr txBox="1"/>
          <p:nvPr/>
        </p:nvSpPr>
        <p:spPr>
          <a:xfrm>
            <a:off x="5568337" y="925896"/>
            <a:ext cx="5537200" cy="4206875"/>
          </a:xfrm>
          <a:prstGeom prst="rect">
            <a:avLst/>
          </a:prstGeom>
          <a:noFill/>
        </p:spPr>
        <p:txBody>
          <a:bodyPr lIns="91440" tIns="45720" rIns="91440" bIns="45720" anchor="t"/>
          <a:lstStyle>
            <a:defPPr>
              <a:defRPr lang="es-CO"/>
            </a:defPPr>
            <a:lvl1pPr marL="0" algn="l" defTabSz="914400" rtl="0" eaLnBrk="1" latinLnBrk="0" hangingPunct="1">
              <a:defRPr lang="es-CO" sz="1100" kern="1200">
                <a:solidFill>
                  <a:srgbClr val="2C2A29"/>
                </a:solidFill>
                <a:latin typeface="CIBFont Sans Book" panose="020B06030202020201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Font typeface="Arial" panose="020B0604020202020204" pitchFamily="34" charset="0"/>
              <a:buNone/>
            </a:pPr>
            <a:r>
              <a:rPr lang="es-CO" sz="1800" b="1" dirty="0">
                <a:ln w="22225">
                  <a:solidFill>
                    <a:schemeClr val="accent2"/>
                  </a:solidFill>
                  <a:prstDash val="solid"/>
                </a:ln>
                <a:solidFill>
                  <a:schemeClr val="accent2">
                    <a:lumMod val="40000"/>
                    <a:lumOff val="60000"/>
                  </a:schemeClr>
                </a:solidFill>
                <a:effectLst/>
                <a:latin typeface="CIBFont Sans Book" panose="020B0603020202020104" pitchFamily="34" charset="0"/>
                <a:cs typeface="CIBFont Sans Book" panose="020B0603020202020104" pitchFamily="34" charset="0"/>
              </a:rPr>
              <a:t>Desarrollo</a:t>
            </a:r>
            <a:endParaRPr lang="es-CO" sz="1600" b="1" dirty="0">
              <a:latin typeface="CIBFont Sans Book" panose="020B0603020202020104" pitchFamily="34" charset="0"/>
              <a:cs typeface="CIBFont Sans Book" panose="020B0603020202020104" pitchFamily="34" charset="0"/>
            </a:endParaRPr>
          </a:p>
          <a:p>
            <a:pPr indent="0">
              <a:buFont typeface="Arial" panose="020B0604020202020204" pitchFamily="34" charset="0"/>
              <a:buNone/>
            </a:pPr>
            <a:endParaRPr lang="es-CO" sz="1600" b="1" dirty="0">
              <a:latin typeface="CIBFont Sans Book" panose="020B0603020202020104" pitchFamily="34" charset="0"/>
              <a:cs typeface="CIBFont Sans Book" panose="020B0603020202020104" pitchFamily="34" charset="0"/>
            </a:endParaRPr>
          </a:p>
          <a:p>
            <a:pPr marL="285750" indent="-285750">
              <a:buFont typeface="Arial" panose="020B0604020202020204" pitchFamily="34" charset="0"/>
              <a:buChar char="•"/>
            </a:pPr>
            <a:r>
              <a:rPr altLang="en-US" sz="1600" dirty="0">
                <a:latin typeface="CIBFont Sans Book" panose="020B0603020202020104" pitchFamily="34" charset="0"/>
                <a:cs typeface="CIBFont Sans Book" panose="020B0603020202020104" pitchFamily="34" charset="0"/>
              </a:rPr>
              <a:t>Ajuste en rotador página de Apple pay.</a:t>
            </a:r>
          </a:p>
          <a:p>
            <a:pPr marL="285750" indent="-285750">
              <a:buFont typeface="Arial" panose="020B0604020202020204" pitchFamily="34" charset="0"/>
              <a:buChar char="•"/>
            </a:pPr>
            <a:r>
              <a:rPr lang="es-CO" sz="1600" dirty="0">
                <a:latin typeface="CIBFont Sans Book" panose="020B0603020202020104" pitchFamily="34" charset="0"/>
                <a:cs typeface="CIBFont Sans Book" panose="020B0603020202020104" pitchFamily="34" charset="0"/>
              </a:rPr>
              <a:t>Ajustes en página de pagos</a:t>
            </a:r>
          </a:p>
          <a:p>
            <a:pPr marL="285750" indent="-285750">
              <a:buFont typeface="Arial" panose="020B0604020202020204" pitchFamily="34" charset="0"/>
              <a:buChar char="•"/>
            </a:pPr>
            <a:r>
              <a:rPr altLang="en-US" sz="1600" dirty="0">
                <a:latin typeface="CIBFont Sans Book" panose="020B0603020202020104" pitchFamily="34" charset="0"/>
                <a:cs typeface="CIBFont Sans Book" panose="020B0603020202020104" pitchFamily="34" charset="0"/>
              </a:rPr>
              <a:t>Salida a pdn del pre-home</a:t>
            </a:r>
            <a:endParaRPr lang="en-US" sz="1600" dirty="0">
              <a:latin typeface="CIBFont Sans Book" panose="020B0603020202020104" pitchFamily="34" charset="0"/>
              <a:cs typeface="CIBFont Sans Book" panose="020B0603020202020104" pitchFamily="34" charset="0"/>
            </a:endParaRPr>
          </a:p>
          <a:p>
            <a:pPr marL="285750" indent="-285750">
              <a:buFont typeface="Arial" panose="020B0604020202020204" pitchFamily="34" charset="0"/>
              <a:buChar char="•"/>
            </a:pPr>
            <a:r>
              <a:rPr altLang="en-US" sz="1600" dirty="0">
                <a:latin typeface="CIBFont Sans Book" panose="020B0603020202020104" pitchFamily="34" charset="0"/>
                <a:cs typeface="CIBFont Sans Book" panose="020B0603020202020104" pitchFamily="34" charset="0"/>
              </a:rPr>
              <a:t>Cambios en el home de personas</a:t>
            </a:r>
            <a:endParaRPr lang="en-US" sz="1600" dirty="0">
              <a:latin typeface="CIBFont Sans Book" panose="020B0603020202020104" pitchFamily="34" charset="0"/>
              <a:cs typeface="CIBFont Sans Book" panose="020B0603020202020104" pitchFamily="34" charset="0"/>
            </a:endParaRPr>
          </a:p>
          <a:p>
            <a:pPr marL="285750" indent="-285750">
              <a:buFont typeface="Arial" panose="020B0604020202020204" pitchFamily="34" charset="0"/>
              <a:buChar char="•"/>
            </a:pPr>
            <a:r>
              <a:rPr sz="1600" dirty="0">
                <a:latin typeface="CIBFont Sans Book" panose="020B0603020202020104" pitchFamily="34" charset="0"/>
                <a:cs typeface="CIBFont Sans Book" panose="020B0603020202020104" pitchFamily="34" charset="0"/>
              </a:rPr>
              <a:t>Apoyar en el inventario de las aplicaciones front de angular.</a:t>
            </a:r>
          </a:p>
          <a:p>
            <a:pPr marL="285750" indent="-285750">
              <a:buFont typeface="Arial" panose="020B0604020202020204" pitchFamily="34" charset="0"/>
              <a:buChar char="•"/>
            </a:pPr>
            <a:r>
              <a:rPr sz="1600" dirty="0">
                <a:latin typeface="CIBFont Sans Book" panose="020B0603020202020104" pitchFamily="34" charset="0"/>
                <a:cs typeface="CIBFont Sans Book" panose="020B0603020202020104" pitchFamily="34" charset="0"/>
              </a:rPr>
              <a:t>Inventario de stack teconológico de back y Apis en Portal 10 y Portal 5.</a:t>
            </a:r>
          </a:p>
          <a:p>
            <a:pPr marL="285750" indent="-285750">
              <a:buFont typeface="Arial" panose="020B0604020202020204" pitchFamily="34" charset="0"/>
              <a:buChar char="•"/>
            </a:pPr>
            <a:r>
              <a:rPr sz="1600" dirty="0">
                <a:latin typeface="CIBFont Sans Book" panose="020B0603020202020104" pitchFamily="34" charset="0"/>
                <a:cs typeface="CIBFont Sans Book" panose="020B0603020202020104" pitchFamily="34" charset="0"/>
              </a:rPr>
              <a:t>Probar la inserción de logs en GALATEA.</a:t>
            </a:r>
          </a:p>
          <a:p>
            <a:pPr marL="285750" indent="-285750">
              <a:buFont typeface="Arial" panose="020B0604020202020204" pitchFamily="34" charset="0"/>
              <a:buChar char="•"/>
            </a:pPr>
            <a:r>
              <a:rPr sz="1600" dirty="0">
                <a:latin typeface="CIBFont Sans Book" panose="020B0603020202020104" pitchFamily="34" charset="0"/>
                <a:cs typeface="CIBFont Sans Book" panose="020B0603020202020104" pitchFamily="34" charset="0"/>
              </a:rPr>
              <a:t>Purgar la cola SQS de los logs</a:t>
            </a:r>
          </a:p>
          <a:p>
            <a:pPr marL="285750" indent="-285750">
              <a:buFont typeface="Arial" panose="020B0604020202020204" pitchFamily="34" charset="0"/>
              <a:buChar char="•"/>
            </a:pPr>
            <a:r>
              <a:rPr altLang="en-US" sz="1600" dirty="0">
                <a:latin typeface="CIBFont Sans Book" panose="020B0603020202020104" pitchFamily="34" charset="0"/>
                <a:cs typeface="CIBFont Sans Book" panose="020B0603020202020104" pitchFamily="34" charset="0"/>
              </a:rPr>
              <a:t>Eliminación de enlaces de comercio internacional, cayman y corrección de url renting</a:t>
            </a:r>
          </a:p>
          <a:p>
            <a:pPr marL="285750" indent="-285750">
              <a:buFont typeface="Arial" panose="020B0604020202020204" pitchFamily="34" charset="0"/>
              <a:buChar char="•"/>
            </a:pPr>
            <a:r>
              <a:rPr altLang="en-US" sz="1600" dirty="0">
                <a:latin typeface="CIBFont Sans Book" panose="020B0603020202020104" pitchFamily="34" charset="0"/>
                <a:cs typeface="CIBFont Sans Book" panose="020B0603020202020104" pitchFamily="34" charset="0"/>
              </a:rPr>
              <a:t>Correción urls internas de movilidad y ajuste de app no funcionales.</a:t>
            </a:r>
            <a:r>
              <a:rPr lang="en-US" sz="1600" dirty="0">
                <a:latin typeface="CIBFont Sans Book" panose="020B0603020202020104" pitchFamily="34" charset="0"/>
                <a:cs typeface="CIBFont Sans Book" panose="020B0603020202020104" pitchFamily="34" charset="0"/>
              </a:rPr>
              <a:t> </a:t>
            </a:r>
          </a:p>
          <a:p>
            <a:pPr marL="285750" indent="-285750">
              <a:buFont typeface="Arial" panose="020B0604020202020204" pitchFamily="34" charset="0"/>
              <a:buChar char="•"/>
            </a:pPr>
            <a:r>
              <a:rPr altLang="en-US" sz="1600" dirty="0">
                <a:latin typeface="CIBFont Sans Book" panose="020B0603020202020104" pitchFamily="34" charset="0"/>
                <a:cs typeface="CIBFont Sans Book" panose="020B0603020202020104" pitchFamily="34" charset="0"/>
              </a:rPr>
              <a:t>Ajuste de estilos en tarjeta de débito mastercad</a:t>
            </a:r>
            <a:endParaRPr lang="es-CO" sz="1400" b="1" dirty="0">
              <a:latin typeface="CIBFont Sans Book" panose="020B0603020202020104" pitchFamily="34" charset="0"/>
              <a:cs typeface="CIBFont Sans Book" panose="020B0603020202020104" pitchFamily="34" charset="0"/>
            </a:endParaRPr>
          </a:p>
        </p:txBody>
      </p:sp>
      <p:pic>
        <p:nvPicPr>
          <p:cNvPr id="104" name="Picture 103"/>
          <p:cNvPicPr/>
          <p:nvPr/>
        </p:nvPicPr>
        <p:blipFill>
          <a:blip r:embed="rId3"/>
          <a:stretch>
            <a:fillRect/>
          </a:stretch>
        </p:blipFill>
        <p:spPr>
          <a:xfrm>
            <a:off x="387350" y="4300220"/>
            <a:ext cx="2575560" cy="184340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texto 5"/>
          <p:cNvSpPr txBox="1"/>
          <p:nvPr/>
        </p:nvSpPr>
        <p:spPr>
          <a:xfrm>
            <a:off x="5876739" y="1137333"/>
            <a:ext cx="5009271" cy="1560214"/>
          </a:xfrm>
          <a:prstGeom prst="rect">
            <a:avLst/>
          </a:prstGeom>
          <a:noFill/>
        </p:spPr>
        <p:txBody>
          <a:bodyPr lIns="91440" tIns="45720" rIns="91440" bIns="45720" anchor="t"/>
          <a:lstStyle>
            <a:defPPr>
              <a:defRPr lang="es-CO"/>
            </a:defPPr>
            <a:lvl1pPr marL="0" algn="l" defTabSz="914400" rtl="0" eaLnBrk="1" latinLnBrk="0" hangingPunct="1">
              <a:defRPr lang="es-CO" sz="1100" kern="1200">
                <a:solidFill>
                  <a:srgbClr val="2C2A29"/>
                </a:solidFill>
                <a:latin typeface="CIBFont Sans Book" panose="020B06030202020201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CO" sz="1600" dirty="0">
              <a:latin typeface="CIBFont Sans Book"/>
            </a:endParaRPr>
          </a:p>
        </p:txBody>
      </p:sp>
      <p:sp>
        <p:nvSpPr>
          <p:cNvPr id="11" name="Marcador de texto 6"/>
          <p:cNvSpPr txBox="1"/>
          <p:nvPr/>
        </p:nvSpPr>
        <p:spPr>
          <a:xfrm>
            <a:off x="770891" y="2212925"/>
            <a:ext cx="3922084" cy="2645288"/>
          </a:xfrm>
          <a:prstGeom prst="rect">
            <a:avLst/>
          </a:prstGeom>
          <a:effectLst>
            <a:outerShdw blurRad="304800" dir="2700000" sx="110000" sy="110000" algn="tl"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s-CO" sz="4800" b="1">
                <a:solidFill>
                  <a:srgbClr val="2C2A29"/>
                </a:solidFill>
                <a:latin typeface="CIBFont Sans" panose="020B0603020202020104" pitchFamily="34" charset="77"/>
              </a:rPr>
              <a:t>¿Qué nos quedó en proceso?</a:t>
            </a:r>
          </a:p>
        </p:txBody>
      </p:sp>
      <p:pic>
        <p:nvPicPr>
          <p:cNvPr id="14" name="Gráfico 1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51611" y="567104"/>
            <a:ext cx="1560215" cy="1560215"/>
          </a:xfrm>
          <a:prstGeom prst="rect">
            <a:avLst/>
          </a:prstGeom>
        </p:spPr>
      </p:pic>
      <p:pic>
        <p:nvPicPr>
          <p:cNvPr id="106" name="Picture 105"/>
          <p:cNvPicPr/>
          <p:nvPr/>
        </p:nvPicPr>
        <p:blipFill>
          <a:blip r:embed="rId5"/>
          <a:stretch>
            <a:fillRect/>
          </a:stretch>
        </p:blipFill>
        <p:spPr>
          <a:xfrm>
            <a:off x="257175" y="4289425"/>
            <a:ext cx="4436110" cy="2223770"/>
          </a:xfrm>
          <a:prstGeom prst="rect">
            <a:avLst/>
          </a:prstGeom>
          <a:noFill/>
          <a:ln w="9525">
            <a:noFill/>
          </a:ln>
        </p:spPr>
      </p:pic>
      <p:sp>
        <p:nvSpPr>
          <p:cNvPr id="9" name="Marcador de texto 5"/>
          <p:cNvSpPr txBox="1"/>
          <p:nvPr/>
        </p:nvSpPr>
        <p:spPr>
          <a:xfrm>
            <a:off x="5612765" y="2450465"/>
            <a:ext cx="5701030" cy="1673225"/>
          </a:xfrm>
          <a:prstGeom prst="rect">
            <a:avLst/>
          </a:prstGeom>
          <a:noFill/>
        </p:spPr>
        <p:txBody>
          <a:bodyPr lIns="91440" tIns="45720" rIns="91440" bIns="45720" anchor="t"/>
          <a:lstStyle>
            <a:defPPr>
              <a:defRPr lang="es-CO"/>
            </a:defPPr>
            <a:lvl1pPr marL="0" algn="l" defTabSz="914400" rtl="0" eaLnBrk="1" latinLnBrk="0" hangingPunct="1">
              <a:defRPr lang="es-CO" sz="1100" kern="1200">
                <a:solidFill>
                  <a:srgbClr val="2C2A29"/>
                </a:solidFill>
                <a:latin typeface="CIBFont Sans Book" panose="020B06030202020201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s-CO" sz="1600" dirty="0">
                <a:latin typeface="CIBFont Sans Book" panose="020B0603020202020104" pitchFamily="34" charset="0"/>
                <a:cs typeface="CIBFont Sans Book" panose="020B0603020202020104" pitchFamily="34" charset="0"/>
              </a:rPr>
              <a:t>Resolver errores en la aplicación de tarjeta de débido mastercad.</a:t>
            </a:r>
          </a:p>
          <a:p>
            <a:pPr marL="285750" indent="-285750">
              <a:buFont typeface="Arial" panose="020B0604020202020204" pitchFamily="34" charset="0"/>
              <a:buChar char="•"/>
            </a:pPr>
            <a:r>
              <a:rPr altLang="en-US" sz="1600" dirty="0">
                <a:latin typeface="CIBFont Sans Book" panose="020B0603020202020104" pitchFamily="34" charset="0"/>
                <a:cs typeface="CIBFont Sans Book" panose="020B0603020202020104" pitchFamily="34" charset="0"/>
              </a:rPr>
              <a:t>Diagnóstico de la página Tarjetas débito.</a:t>
            </a:r>
          </a:p>
          <a:p>
            <a:pPr marL="285750" indent="-285750">
              <a:buFont typeface="Arial" panose="020B0604020202020204" pitchFamily="34" charset="0"/>
              <a:buChar char="•"/>
            </a:pPr>
            <a:r>
              <a:rPr lang="es-CO" sz="1600" dirty="0">
                <a:latin typeface="CIBFont Sans Book" panose="020B0603020202020104" pitchFamily="34" charset="0"/>
                <a:cs typeface="CIBFont Sans Book" panose="020B0603020202020104" pitchFamily="34" charset="0"/>
              </a:rPr>
              <a:t>La construcción de un modelo de monitoreo para la experiencia de preaprobado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arcador de texto 6"/>
          <p:cNvSpPr txBox="1"/>
          <p:nvPr/>
        </p:nvSpPr>
        <p:spPr>
          <a:xfrm>
            <a:off x="407029" y="3049232"/>
            <a:ext cx="3922084" cy="2645288"/>
          </a:xfrm>
          <a:prstGeom prst="rect">
            <a:avLst/>
          </a:prstGeom>
          <a:effectLst>
            <a:outerShdw blurRad="304800" dir="2700000" sx="110000" sy="110000" algn="tl" rotWithShape="0">
              <a:prstClr val="black">
                <a:alpha val="40000"/>
              </a:prstClr>
            </a:outerShdw>
          </a:effectLst>
        </p:spPr>
        <p:txBody>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80000"/>
              </a:lnSpc>
              <a:buNone/>
            </a:pPr>
            <a:r>
              <a:rPr lang="es-CO" sz="4800" b="1" dirty="0">
                <a:solidFill>
                  <a:srgbClr val="2C2A29"/>
                </a:solidFill>
                <a:latin typeface="CIBFont Sans" panose="020B0603020202020104" pitchFamily="34" charset="77"/>
              </a:rPr>
              <a:t>¿Qué no pudimos iniciar?</a:t>
            </a:r>
          </a:p>
        </p:txBody>
      </p:sp>
      <p:pic>
        <p:nvPicPr>
          <p:cNvPr id="20" name="Gráfico 1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7069" y="1579667"/>
            <a:ext cx="1214512" cy="1214512"/>
          </a:xfrm>
          <a:prstGeom prst="rect">
            <a:avLst/>
          </a:prstGeom>
        </p:spPr>
      </p:pic>
      <p:sp>
        <p:nvSpPr>
          <p:cNvPr id="15" name="Marcador de texto 5"/>
          <p:cNvSpPr txBox="1"/>
          <p:nvPr/>
        </p:nvSpPr>
        <p:spPr>
          <a:xfrm>
            <a:off x="5963099" y="2962958"/>
            <a:ext cx="5009271" cy="1560214"/>
          </a:xfrm>
          <a:prstGeom prst="rect">
            <a:avLst/>
          </a:prstGeom>
          <a:noFill/>
        </p:spPr>
        <p:txBody>
          <a:bodyPr lIns="91440" tIns="45720" rIns="91440" bIns="45720" anchor="t"/>
          <a:lstStyle>
            <a:defPPr>
              <a:defRPr lang="es-CO"/>
            </a:defPPr>
            <a:lvl1pPr marL="0" algn="l" defTabSz="914400" rtl="0" eaLnBrk="1" latinLnBrk="0" hangingPunct="1">
              <a:defRPr lang="es-CO" sz="1100" kern="1200">
                <a:solidFill>
                  <a:srgbClr val="2C2A29"/>
                </a:solidFill>
                <a:latin typeface="CIBFont Sans Book" panose="020B06030202020201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CO" sz="1600" dirty="0">
              <a:latin typeface="CIBFont Sans Book"/>
            </a:endParaRPr>
          </a:p>
        </p:txBody>
      </p:sp>
      <p:pic>
        <p:nvPicPr>
          <p:cNvPr id="100" name="Picture 99"/>
          <p:cNvPicPr/>
          <p:nvPr/>
        </p:nvPicPr>
        <p:blipFill>
          <a:blip r:embed="rId5"/>
          <a:stretch>
            <a:fillRect/>
          </a:stretch>
        </p:blipFill>
        <p:spPr>
          <a:xfrm>
            <a:off x="6395086" y="371476"/>
            <a:ext cx="2095499" cy="2095499"/>
          </a:xfrm>
          <a:prstGeom prst="rect">
            <a:avLst/>
          </a:prstGeom>
          <a:noFill/>
          <a:ln w="9525">
            <a:noFill/>
          </a:ln>
        </p:spPr>
      </p:pic>
      <p:pic>
        <p:nvPicPr>
          <p:cNvPr id="101" name="Picture 100"/>
          <p:cNvPicPr/>
          <p:nvPr/>
        </p:nvPicPr>
        <p:blipFill>
          <a:blip r:embed="rId6"/>
          <a:stretch>
            <a:fillRect/>
          </a:stretch>
        </p:blipFill>
        <p:spPr>
          <a:xfrm>
            <a:off x="882650" y="4921250"/>
            <a:ext cx="1438910" cy="1391285"/>
          </a:xfrm>
          <a:prstGeom prst="rect">
            <a:avLst/>
          </a:prstGeom>
          <a:noFill/>
          <a:ln w="9525">
            <a:noFill/>
          </a:ln>
        </p:spPr>
      </p:pic>
      <p:sp>
        <p:nvSpPr>
          <p:cNvPr id="9" name="Marcador de texto 5"/>
          <p:cNvSpPr txBox="1"/>
          <p:nvPr/>
        </p:nvSpPr>
        <p:spPr>
          <a:xfrm>
            <a:off x="5699125" y="3277235"/>
            <a:ext cx="5537200" cy="1179195"/>
          </a:xfrm>
          <a:prstGeom prst="rect">
            <a:avLst/>
          </a:prstGeom>
          <a:noFill/>
        </p:spPr>
        <p:txBody>
          <a:bodyPr lIns="91440" tIns="45720" rIns="91440" bIns="45720" anchor="t"/>
          <a:lstStyle>
            <a:defPPr>
              <a:defRPr lang="es-CO"/>
            </a:defPPr>
            <a:lvl1pPr marL="0" algn="l" defTabSz="914400" rtl="0" eaLnBrk="1" latinLnBrk="0" hangingPunct="1">
              <a:defRPr lang="es-CO" sz="1100" kern="1200">
                <a:solidFill>
                  <a:srgbClr val="2C2A29"/>
                </a:solidFill>
                <a:latin typeface="CIBFont Sans Book" panose="020B06030202020201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s-CO" sz="1600" dirty="0">
                <a:latin typeface="CIBFont Sans Book" panose="020B0603020202020104" pitchFamily="34" charset="0"/>
                <a:cs typeface="CIBFont Sans Book" panose="020B0603020202020104" pitchFamily="34" charset="0"/>
              </a:rPr>
              <a:t>Diagnóstico de la página Tarjetas crédito.</a:t>
            </a:r>
          </a:p>
          <a:p>
            <a:pPr marL="285750" indent="-285750">
              <a:buFont typeface="Arial" panose="020B0604020202020204" pitchFamily="34" charset="0"/>
              <a:buChar char="•"/>
            </a:pPr>
            <a:r>
              <a:rPr lang="es-CO" sz="1600" dirty="0">
                <a:latin typeface="CIBFont Sans Book" panose="020B0603020202020104" pitchFamily="34" charset="0"/>
                <a:cs typeface="CIBFont Sans Book" panose="020B0603020202020104" pitchFamily="34" charset="0"/>
              </a:rPr>
              <a:t>No se pudo iniciar el plan de como se va monitorear las experiencias en el sitio de contenido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6"/>
          <p:cNvSpPr txBox="1"/>
          <p:nvPr/>
        </p:nvSpPr>
        <p:spPr>
          <a:xfrm>
            <a:off x="7722870" y="2297430"/>
            <a:ext cx="3836670" cy="1341120"/>
          </a:xfrm>
          <a:prstGeom prst="rect">
            <a:avLst/>
          </a:prstGeom>
          <a:effectLst>
            <a:outerShdw blurRad="304800" dir="2700000" sx="110000" sy="110000" algn="tl"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s-CO" sz="4800" b="1">
                <a:solidFill>
                  <a:srgbClr val="2C2A29"/>
                </a:solidFill>
                <a:latin typeface="CIBFont Sans" panose="020B0603020202020104" pitchFamily="34" charset="77"/>
              </a:rPr>
              <a:t>¿Qué nos desenfocó?</a:t>
            </a:r>
          </a:p>
        </p:txBody>
      </p:sp>
      <p:pic>
        <p:nvPicPr>
          <p:cNvPr id="14" name="Gráfico 1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73564" y="809786"/>
            <a:ext cx="1147626" cy="1147626"/>
          </a:xfrm>
          <a:prstGeom prst="rect">
            <a:avLst/>
          </a:prstGeom>
        </p:spPr>
      </p:pic>
      <p:sp>
        <p:nvSpPr>
          <p:cNvPr id="2" name="Text Box 1"/>
          <p:cNvSpPr txBox="1"/>
          <p:nvPr/>
        </p:nvSpPr>
        <p:spPr>
          <a:xfrm>
            <a:off x="1123950" y="404495"/>
            <a:ext cx="6224905" cy="1630045"/>
          </a:xfrm>
          <a:prstGeom prst="rect">
            <a:avLst/>
          </a:prstGeom>
          <a:noFill/>
        </p:spPr>
        <p:txBody>
          <a:bodyPr wrap="square" lIns="91440" tIns="45720" rIns="91440" bIns="45720" rtlCol="0" anchor="t">
            <a:spAutoFit/>
          </a:bodyPr>
          <a:lstStyle/>
          <a:p>
            <a:pPr indent="0">
              <a:buFont typeface="Arial" panose="020B0604020202020204" pitchFamily="34" charset="0"/>
              <a:buNone/>
            </a:pPr>
            <a:endParaRPr lang="es-CO" sz="2000" b="1" dirty="0">
              <a:latin typeface="CIBFont Sans Book"/>
            </a:endParaRPr>
          </a:p>
          <a:p>
            <a:pPr marL="285750" indent="-285750">
              <a:buFont typeface="Arial" panose="020B0604020202020204" pitchFamily="34" charset="0"/>
              <a:buChar char="•"/>
            </a:pPr>
            <a:r>
              <a:rPr lang="es-CO" sz="2000" dirty="0">
                <a:sym typeface="+mn-ea"/>
              </a:rPr>
              <a:t>Falta de información de los diferentes repos, no hay documentación y adicional estan muy desactualizados en cuanto a versiones de librerias</a:t>
            </a:r>
            <a:r>
              <a:rPr lang="es-CO" altLang="en-US" sz="2000" dirty="0">
                <a:sym typeface="+mn-ea"/>
              </a:rPr>
              <a:t>.</a:t>
            </a:r>
            <a:endParaRPr lang="es-CO" altLang="en-US" sz="2000" dirty="0">
              <a:cs typeface="Calibri" panose="020F0502020204030204"/>
            </a:endParaRPr>
          </a:p>
          <a:p>
            <a:pPr indent="0">
              <a:buFont typeface="Arial" panose="020B0604020202020204" pitchFamily="34" charset="0"/>
              <a:buNone/>
            </a:pPr>
            <a:endParaRPr lang="en-US" altLang="en-US" sz="2000" dirty="0"/>
          </a:p>
        </p:txBody>
      </p:sp>
      <p:pic>
        <p:nvPicPr>
          <p:cNvPr id="102" name="Picture 101"/>
          <p:cNvPicPr/>
          <p:nvPr/>
        </p:nvPicPr>
        <p:blipFill>
          <a:blip r:embed="rId4"/>
          <a:stretch>
            <a:fillRect/>
          </a:stretch>
        </p:blipFill>
        <p:spPr>
          <a:xfrm>
            <a:off x="1589405" y="3364230"/>
            <a:ext cx="3324225" cy="3113405"/>
          </a:xfrm>
          <a:prstGeom prst="rect">
            <a:avLst/>
          </a:prstGeom>
          <a:noFill/>
          <a:ln w="9525">
            <a:noFill/>
          </a:ln>
          <a:effectLst>
            <a:outerShdw blurRad="50800" dist="38100" dir="18900000" algn="bl" rotWithShape="0">
              <a:prstClr val="black">
                <a:alpha val="40000"/>
              </a:prstClr>
            </a:outerShdw>
          </a:effectLst>
        </p:spPr>
      </p:pic>
      <p:sp>
        <p:nvSpPr>
          <p:cNvPr id="3" name="Text Box 2"/>
          <p:cNvSpPr txBox="1"/>
          <p:nvPr/>
        </p:nvSpPr>
        <p:spPr>
          <a:xfrm>
            <a:off x="5441950" y="4204335"/>
            <a:ext cx="6224905" cy="1938020"/>
          </a:xfrm>
          <a:prstGeom prst="rect">
            <a:avLst/>
          </a:prstGeom>
          <a:noFill/>
        </p:spPr>
        <p:txBody>
          <a:bodyPr wrap="square" lIns="91440" tIns="45720" rIns="91440" bIns="45720" rtlCol="0" anchor="t">
            <a:spAutoFit/>
          </a:bodyPr>
          <a:lstStyle/>
          <a:p>
            <a:pPr indent="0">
              <a:buFont typeface="Arial" panose="020B0604020202020204" pitchFamily="34" charset="0"/>
              <a:buNone/>
            </a:pPr>
            <a:endParaRPr lang="es-CO" sz="2000" b="1" dirty="0">
              <a:latin typeface="CIBFont Sans Book"/>
            </a:endParaRPr>
          </a:p>
          <a:p>
            <a:pPr marL="285750" indent="-285750">
              <a:buFont typeface="Arial" panose="020B0604020202020204" pitchFamily="34" charset="0"/>
              <a:buChar char="•"/>
            </a:pPr>
            <a:r>
              <a:rPr lang="es-CO" sz="2000" dirty="0">
                <a:sym typeface="+mn-ea"/>
              </a:rPr>
              <a:t>La idea es realizar un monitoreo funcional, poder identificar cuales son las fricciones que vive el cliente durante su navegación en el sitio de contenido. Pero nos desenfocó no tener claro el objetivo del monitoreo y la necesidad del negocio hacia este monitoreo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descr="Imagen que contiene interior, persona, tabla, usando&#10;&#10;Descripción generada automáticamente"/>
          <p:cNvPicPr>
            <a:picLocks noGrp="1" noChangeAspect="1"/>
          </p:cNvPicPr>
          <p:nvPr>
            <p:ph type="pic" sz="quarter" idx="12"/>
          </p:nvPr>
        </p:nvPicPr>
        <p:blipFill>
          <a:blip r:embed="rId2"/>
          <a:srcRect/>
          <a:stretch>
            <a:fillRect/>
          </a:stretch>
        </p:blipFill>
        <p:spPr/>
      </p:pic>
      <p:sp>
        <p:nvSpPr>
          <p:cNvPr id="10" name="Marcador de texto 6"/>
          <p:cNvSpPr txBox="1"/>
          <p:nvPr/>
        </p:nvSpPr>
        <p:spPr>
          <a:xfrm>
            <a:off x="2358257" y="5506744"/>
            <a:ext cx="4950030" cy="11062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s-CO" sz="4000" b="1">
                <a:solidFill>
                  <a:schemeClr val="bg1"/>
                </a:solidFill>
                <a:latin typeface="CIBFont Sans" panose="020B0603020202020104" pitchFamily="34" charset="77"/>
              </a:rPr>
              <a:t>GRACIAS</a:t>
            </a:r>
          </a:p>
        </p:txBody>
      </p:sp>
      <p:cxnSp>
        <p:nvCxnSpPr>
          <p:cNvPr id="11" name="Conector recto 10"/>
          <p:cNvCxnSpPr/>
          <p:nvPr/>
        </p:nvCxnSpPr>
        <p:spPr>
          <a:xfrm>
            <a:off x="7559937" y="5162941"/>
            <a:ext cx="0" cy="1331354"/>
          </a:xfrm>
          <a:prstGeom prst="line">
            <a:avLst/>
          </a:prstGeom>
          <a:ln w="2540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12" name="Imagen 11" descr="Un dibujo de un perro&#10;&#10;Descripción generada automáticamente con confianza media"/>
          <p:cNvPicPr>
            <a:picLocks noChangeAspect="1"/>
          </p:cNvPicPr>
          <p:nvPr/>
        </p:nvPicPr>
        <p:blipFill>
          <a:blip r:embed="rId3" cstate="screen"/>
          <a:stretch>
            <a:fillRect/>
          </a:stretch>
        </p:blipFill>
        <p:spPr>
          <a:xfrm>
            <a:off x="8163881" y="5597388"/>
            <a:ext cx="3592233" cy="462459"/>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d5319f3d-bdfc-4bd8-8ede-c4b91a069c9a" xsi:nil="true"/>
    <_ip_UnifiedCompliancePolicyProperties xmlns="http://schemas.microsoft.com/sharepoint/v3" xsi:nil="true"/>
    <lcf76f155ced4ddcb4097134ff3c332f xmlns="4523108d-3635-417a-97cb-15d640da0db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A7B8C0B80680A14A8F3DDB0FC54FF8B9" ma:contentTypeVersion="19" ma:contentTypeDescription="Crear nuevo documento." ma:contentTypeScope="" ma:versionID="feb26aa0c6ffa31326f093f7bee77a25">
  <xsd:schema xmlns:xsd="http://www.w3.org/2001/XMLSchema" xmlns:xs="http://www.w3.org/2001/XMLSchema" xmlns:p="http://schemas.microsoft.com/office/2006/metadata/properties" xmlns:ns1="http://schemas.microsoft.com/sharepoint/v3" xmlns:ns2="4523108d-3635-417a-97cb-15d640da0db6" xmlns:ns3="d5319f3d-bdfc-4bd8-8ede-c4b91a069c9a" targetNamespace="http://schemas.microsoft.com/office/2006/metadata/properties" ma:root="true" ma:fieldsID="d128fc6803c58f0aea4fcc961e789a80" ns1:_="" ns2:_="" ns3:_="">
    <xsd:import namespace="http://schemas.microsoft.com/sharepoint/v3"/>
    <xsd:import namespace="4523108d-3635-417a-97cb-15d640da0db6"/>
    <xsd:import namespace="d5319f3d-bdfc-4bd8-8ede-c4b91a069c9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1:_ip_UnifiedCompliancePolicyProperties" minOccurs="0"/>
                <xsd:element ref="ns1:_ip_UnifiedCompliancePolicyUIAc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Propiedades de la Directiva de cumplimiento unificado" ma:hidden="true" ma:internalName="_ip_UnifiedCompliancePolicyProperties">
      <xsd:simpleType>
        <xsd:restriction base="dms:Note"/>
      </xsd:simpleType>
    </xsd:element>
    <xsd:element name="_ip_UnifiedCompliancePolicyUIAction" ma:index="22"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23108d-3635-417a-97cb-15d640da0d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lcf76f155ced4ddcb4097134ff3c332f" ma:index="24" nillable="true" ma:taxonomy="true" ma:internalName="lcf76f155ced4ddcb4097134ff3c332f" ma:taxonomyFieldName="MediaServiceImageTags" ma:displayName="Etiquetas de imagen" ma:readOnly="false" ma:fieldId="{5cf76f15-5ced-4ddc-b409-7134ff3c332f}" ma:taxonomyMulti="true" ma:sspId="53a41489-9efd-4705-82fc-442e31f9b69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5319f3d-bdfc-4bd8-8ede-c4b91a069c9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25" nillable="true" ma:displayName="Taxonomy Catch All Column" ma:hidden="true" ma:list="{437a9027-4d7b-4000-afe8-fb2252f7ec3c}" ma:internalName="TaxCatchAll" ma:showField="CatchAllData" ma:web="d5319f3d-bdfc-4bd8-8ede-c4b91a069c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5037FD-BC49-4B59-B474-C2CE22EC5004}">
  <ds:schemaRefs>
    <ds:schemaRef ds:uri="http://schemas.microsoft.com/office/2006/metadata/properties"/>
    <ds:schemaRef ds:uri="http://schemas.microsoft.com/office/infopath/2007/PartnerControls"/>
    <ds:schemaRef ds:uri="http://schemas.microsoft.com/sharepoint/v3"/>
    <ds:schemaRef ds:uri="d5319f3d-bdfc-4bd8-8ede-c4b91a069c9a"/>
    <ds:schemaRef ds:uri="4523108d-3635-417a-97cb-15d640da0db6"/>
  </ds:schemaRefs>
</ds:datastoreItem>
</file>

<file path=customXml/itemProps2.xml><?xml version="1.0" encoding="utf-8"?>
<ds:datastoreItem xmlns:ds="http://schemas.openxmlformats.org/officeDocument/2006/customXml" ds:itemID="{71A8CCA3-BC14-4F8E-99ED-BDFBFE98CBD6}">
  <ds:schemaRefs>
    <ds:schemaRef ds:uri="http://schemas.microsoft.com/sharepoint/v3/contenttype/forms"/>
  </ds:schemaRefs>
</ds:datastoreItem>
</file>

<file path=customXml/itemProps3.xml><?xml version="1.0" encoding="utf-8"?>
<ds:datastoreItem xmlns:ds="http://schemas.openxmlformats.org/officeDocument/2006/customXml" ds:itemID="{7FEEC804-A6FE-4335-8727-2CEFFD548F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523108d-3635-417a-97cb-15d640da0db6"/>
    <ds:schemaRef ds:uri="d5319f3d-bdfc-4bd8-8ede-c4b91a069c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1975</Words>
  <Application>Microsoft Office PowerPoint</Application>
  <PresentationFormat>Widescreen</PresentationFormat>
  <Paragraphs>68</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Augusto Cardona Giraldo</dc:creator>
  <cp:lastModifiedBy>Catalina Orozco Soto</cp:lastModifiedBy>
  <cp:revision>193</cp:revision>
  <dcterms:created xsi:type="dcterms:W3CDTF">2021-04-23T14:56:00Z</dcterms:created>
  <dcterms:modified xsi:type="dcterms:W3CDTF">2023-03-28T14:20:20Z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0x010100A7B8C0B80680A14A8F3DDB0FC54FF8B9</vt:lpwstr>
  </property>
  <property fmtid="{D5CDD505-2E9C-101B-9397-08002B2CF9AE}" pid="3" name="MediaServiceImageTags">
    <vt:lpwstr/>
  </property>
  <property fmtid="{D5CDD505-2E9C-101B-9397-08002B2CF9AE}" pid="4" name="ICV">
    <vt:lpwstr>C15C6C272C284104B87094A4C8BD0E49</vt:lpwstr>
  </property>
  <property fmtid="{D5CDD505-2E9C-101B-9397-08002B2CF9AE}" pid="5" name="KSOProductBuildVer">
    <vt:lpwstr>1033-11.2.0.11486</vt:lpwstr>
  </property>
</Properties>
</file>