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93" r:id="rId5"/>
    <p:sldMasterId id="2147483695" r:id="rId6"/>
    <p:sldMasterId id="2147483697" r:id="rId7"/>
    <p:sldMasterId id="2147483699" r:id="rId8"/>
    <p:sldMasterId id="2147483701" r:id="rId9"/>
    <p:sldMasterId id="2147483703" r:id="rId10"/>
    <p:sldMasterId id="2147483705" r:id="rId11"/>
  </p:sldMasterIdLst>
  <p:notesMasterIdLst>
    <p:notesMasterId r:id="rId29"/>
  </p:notesMasterIdLst>
  <p:sldIdLst>
    <p:sldId id="256" r:id="rId12"/>
    <p:sldId id="314" r:id="rId13"/>
    <p:sldId id="325" r:id="rId14"/>
    <p:sldId id="323" r:id="rId15"/>
    <p:sldId id="324" r:id="rId16"/>
    <p:sldId id="33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40" r:id="rId26"/>
    <p:sldId id="339" r:id="rId27"/>
    <p:sldId id="292" r:id="rId2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2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rly Pupo Morelos" initials="MPM" lastIdx="1" clrIdx="0">
    <p:extLst>
      <p:ext uri="{19B8F6BF-5375-455C-9EA6-DF929625EA0E}">
        <p15:presenceInfo xmlns:p15="http://schemas.microsoft.com/office/powerpoint/2012/main" userId="S::1308774@TCS.com::a5656942-46c9-4b1c-8efe-0514ffec38e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8FD"/>
    <a:srgbClr val="595959"/>
    <a:srgbClr val="FDD69D"/>
    <a:srgbClr val="FA9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65" autoAdjust="0"/>
    <p:restoredTop sz="94660"/>
  </p:normalViewPr>
  <p:slideViewPr>
    <p:cSldViewPr snapToGrid="0">
      <p:cViewPr varScale="1">
        <p:scale>
          <a:sx n="90" d="100"/>
          <a:sy n="90" d="100"/>
        </p:scale>
        <p:origin x="684" y="84"/>
      </p:cViewPr>
      <p:guideLst>
        <p:guide orient="horz" pos="3312"/>
        <p:guide pos="384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commentAuthors" Target="commentAuthors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6ACDD-C55B-4FC4-89E7-E9F98F22F21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4190E-9D7B-4847-98AB-991B2B427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0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Date Format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1560458"/>
            <a:ext cx="7157083" cy="397764"/>
          </a:xfrm>
        </p:spPr>
        <p:txBody>
          <a:bodyPr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3" y="2006850"/>
            <a:ext cx="7157083" cy="34290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46" y="4409776"/>
            <a:ext cx="1856666" cy="301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9471"/>
            <a:ext cx="1840877" cy="84388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80738" y="4920257"/>
            <a:ext cx="22108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prstClr val="white"/>
                </a:solidFill>
                <a:latin typeface="+mj-lt"/>
              </a:rPr>
              <a:t>|   Copyright © 2019 Tata Consultancy Services Limited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00" y="4919791"/>
            <a:ext cx="2286000" cy="152400"/>
          </a:xfrm>
        </p:spPr>
        <p:txBody>
          <a:bodyPr wrap="none">
            <a:noAutofit/>
          </a:bodyPr>
          <a:lstStyle>
            <a:lvl1pPr marL="0" indent="0" algn="r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283754" y="192882"/>
            <a:ext cx="8632822" cy="318254"/>
            <a:chOff x="283754" y="192882"/>
            <a:chExt cx="8632822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5" name="Group 4"/>
            <p:cNvGrpSpPr/>
            <p:nvPr userDrawn="1"/>
          </p:nvGrpSpPr>
          <p:grpSpPr>
            <a:xfrm>
              <a:off x="283754" y="246870"/>
              <a:ext cx="2142738" cy="253193"/>
              <a:chOff x="283754" y="246870"/>
              <a:chExt cx="2142738" cy="253193"/>
            </a:xfrm>
          </p:grpSpPr>
          <p:grpSp>
            <p:nvGrpSpPr>
              <p:cNvPr id="4" name="Group 3"/>
              <p:cNvGrpSpPr/>
              <p:nvPr userDrawn="1"/>
            </p:nvGrpSpPr>
            <p:grpSpPr>
              <a:xfrm>
                <a:off x="673165" y="246870"/>
                <a:ext cx="1753327" cy="253193"/>
                <a:chOff x="656520" y="250031"/>
                <a:chExt cx="1631861" cy="235663"/>
              </a:xfrm>
            </p:grpSpPr>
            <p:sp>
              <p:nvSpPr>
                <p:cNvPr id="30" name="Freeform 29"/>
                <p:cNvSpPr>
                  <a:spLocks noEditPoints="1"/>
                </p:cNvSpPr>
                <p:nvPr/>
              </p:nvSpPr>
              <p:spPr bwMode="auto">
                <a:xfrm>
                  <a:off x="1466912" y="250031"/>
                  <a:ext cx="489413" cy="84203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2" name="Freeform 31"/>
                <p:cNvSpPr>
                  <a:spLocks noEditPoints="1"/>
                </p:cNvSpPr>
                <p:nvPr/>
              </p:nvSpPr>
              <p:spPr bwMode="auto">
                <a:xfrm>
                  <a:off x="656520" y="250031"/>
                  <a:ext cx="780730" cy="84203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28" name="Freeform 27"/>
                <p:cNvSpPr>
                  <a:spLocks noEditPoints="1"/>
                </p:cNvSpPr>
                <p:nvPr/>
              </p:nvSpPr>
              <p:spPr bwMode="auto">
                <a:xfrm>
                  <a:off x="1409510" y="392855"/>
                  <a:ext cx="878871" cy="92839"/>
                </a:xfrm>
                <a:custGeom>
                  <a:avLst/>
                  <a:gdLst/>
                  <a:ahLst/>
                  <a:cxnLst>
                    <a:cxn ang="0">
                      <a:pos x="805" y="637"/>
                    </a:cxn>
                    <a:cxn ang="0">
                      <a:pos x="996" y="219"/>
                    </a:cxn>
                    <a:cxn ang="0">
                      <a:pos x="1304" y="357"/>
                    </a:cxn>
                    <a:cxn ang="0">
                      <a:pos x="1069" y="644"/>
                    </a:cxn>
                    <a:cxn ang="0">
                      <a:pos x="1040" y="573"/>
                    </a:cxn>
                    <a:cxn ang="0">
                      <a:pos x="1182" y="280"/>
                    </a:cxn>
                    <a:cxn ang="0">
                      <a:pos x="1457" y="426"/>
                    </a:cxn>
                    <a:cxn ang="0">
                      <a:pos x="1680" y="639"/>
                    </a:cxn>
                    <a:cxn ang="0">
                      <a:pos x="1384" y="480"/>
                    </a:cxn>
                    <a:cxn ang="0">
                      <a:pos x="1565" y="178"/>
                    </a:cxn>
                    <a:cxn ang="0">
                      <a:pos x="1772" y="419"/>
                    </a:cxn>
                    <a:cxn ang="0">
                      <a:pos x="1479" y="300"/>
                    </a:cxn>
                    <a:cxn ang="0">
                      <a:pos x="2054" y="179"/>
                    </a:cxn>
                    <a:cxn ang="0">
                      <a:pos x="2260" y="188"/>
                    </a:cxn>
                    <a:cxn ang="0">
                      <a:pos x="2257" y="15"/>
                    </a:cxn>
                    <a:cxn ang="0">
                      <a:pos x="2523" y="568"/>
                    </a:cxn>
                    <a:cxn ang="0">
                      <a:pos x="2483" y="627"/>
                    </a:cxn>
                    <a:cxn ang="0">
                      <a:pos x="2395" y="282"/>
                    </a:cxn>
                    <a:cxn ang="0">
                      <a:pos x="2669" y="201"/>
                    </a:cxn>
                    <a:cxn ang="0">
                      <a:pos x="2657" y="282"/>
                    </a:cxn>
                    <a:cxn ang="0">
                      <a:pos x="2858" y="220"/>
                    </a:cxn>
                    <a:cxn ang="0">
                      <a:pos x="3192" y="222"/>
                    </a:cxn>
                    <a:cxn ang="0">
                      <a:pos x="3092" y="249"/>
                    </a:cxn>
                    <a:cxn ang="0">
                      <a:pos x="3666" y="632"/>
                    </a:cxn>
                    <a:cxn ang="0">
                      <a:pos x="3354" y="500"/>
                    </a:cxn>
                    <a:cxn ang="0">
                      <a:pos x="3484" y="195"/>
                    </a:cxn>
                    <a:cxn ang="0">
                      <a:pos x="3516" y="256"/>
                    </a:cxn>
                    <a:cxn ang="0">
                      <a:pos x="3592" y="581"/>
                    </a:cxn>
                    <a:cxn ang="0">
                      <a:pos x="4055" y="577"/>
                    </a:cxn>
                    <a:cxn ang="0">
                      <a:pos x="3803" y="567"/>
                    </a:cxn>
                    <a:cxn ang="0">
                      <a:pos x="3854" y="210"/>
                    </a:cxn>
                    <a:cxn ang="0">
                      <a:pos x="4132" y="281"/>
                    </a:cxn>
                    <a:cxn ang="0">
                      <a:pos x="3947" y="237"/>
                    </a:cxn>
                    <a:cxn ang="0">
                      <a:pos x="4571" y="638"/>
                    </a:cxn>
                    <a:cxn ang="0">
                      <a:pos x="4425" y="355"/>
                    </a:cxn>
                    <a:cxn ang="0">
                      <a:pos x="4692" y="179"/>
                    </a:cxn>
                    <a:cxn ang="0">
                      <a:pos x="4503" y="378"/>
                    </a:cxn>
                    <a:cxn ang="0">
                      <a:pos x="4914" y="445"/>
                    </a:cxn>
                    <a:cxn ang="0">
                      <a:pos x="5116" y="642"/>
                    </a:cxn>
                    <a:cxn ang="0">
                      <a:pos x="4837" y="469"/>
                    </a:cxn>
                    <a:cxn ang="0">
                      <a:pos x="5032" y="177"/>
                    </a:cxn>
                    <a:cxn ang="0">
                      <a:pos x="5225" y="427"/>
                    </a:cxn>
                    <a:cxn ang="0">
                      <a:pos x="4929" y="310"/>
                    </a:cxn>
                    <a:cxn ang="0">
                      <a:pos x="5520" y="177"/>
                    </a:cxn>
                    <a:cxn ang="0">
                      <a:pos x="5849" y="249"/>
                    </a:cxn>
                    <a:cxn ang="0">
                      <a:pos x="5745" y="644"/>
                    </a:cxn>
                    <a:cxn ang="0">
                      <a:pos x="6173" y="588"/>
                    </a:cxn>
                    <a:cxn ang="0">
                      <a:pos x="5907" y="543"/>
                    </a:cxn>
                    <a:cxn ang="0">
                      <a:pos x="6173" y="317"/>
                    </a:cxn>
                    <a:cxn ang="0">
                      <a:pos x="6044" y="179"/>
                    </a:cxn>
                    <a:cxn ang="0">
                      <a:pos x="6022" y="438"/>
                    </a:cxn>
                    <a:cxn ang="0">
                      <a:pos x="6118" y="573"/>
                    </a:cxn>
                    <a:cxn ang="0">
                      <a:pos x="6379" y="72"/>
                    </a:cxn>
                    <a:cxn ang="0">
                      <a:pos x="6454" y="99"/>
                    </a:cxn>
                    <a:cxn ang="0">
                      <a:pos x="6815" y="177"/>
                    </a:cxn>
                    <a:cxn ang="0">
                      <a:pos x="6901" y="333"/>
                    </a:cxn>
                    <a:cxn ang="0">
                      <a:pos x="6691" y="329"/>
                    </a:cxn>
                    <a:cxn ang="0">
                      <a:pos x="7278" y="580"/>
                    </a:cxn>
                    <a:cxn ang="0">
                      <a:pos x="7137" y="188"/>
                    </a:cxn>
                    <a:cxn ang="0">
                      <a:pos x="7541" y="759"/>
                    </a:cxn>
                    <a:cxn ang="0">
                      <a:pos x="7366" y="188"/>
                    </a:cxn>
                    <a:cxn ang="0">
                      <a:pos x="7881" y="532"/>
                    </a:cxn>
                    <a:cxn ang="0">
                      <a:pos x="7920" y="642"/>
                    </a:cxn>
                  </a:cxnLst>
                  <a:rect l="0" t="0" r="r" b="b"/>
                  <a:pathLst>
                    <a:path w="7953" h="842">
                      <a:moveTo>
                        <a:pt x="324" y="277"/>
                      </a:moveTo>
                      <a:lnTo>
                        <a:pt x="324" y="344"/>
                      </a:lnTo>
                      <a:lnTo>
                        <a:pt x="81" y="344"/>
                      </a:lnTo>
                      <a:lnTo>
                        <a:pt x="81" y="569"/>
                      </a:lnTo>
                      <a:lnTo>
                        <a:pt x="352" y="569"/>
                      </a:lnTo>
                      <a:lnTo>
                        <a:pt x="352" y="637"/>
                      </a:lnTo>
                      <a:lnTo>
                        <a:pt x="0" y="637"/>
                      </a:lnTo>
                      <a:lnTo>
                        <a:pt x="0" y="11"/>
                      </a:lnTo>
                      <a:lnTo>
                        <a:pt x="338" y="11"/>
                      </a:lnTo>
                      <a:lnTo>
                        <a:pt x="338" y="79"/>
                      </a:lnTo>
                      <a:lnTo>
                        <a:pt x="81" y="79"/>
                      </a:lnTo>
                      <a:lnTo>
                        <a:pt x="81" y="277"/>
                      </a:lnTo>
                      <a:lnTo>
                        <a:pt x="324" y="277"/>
                      </a:lnTo>
                      <a:close/>
                      <a:moveTo>
                        <a:pt x="401" y="188"/>
                      </a:moveTo>
                      <a:lnTo>
                        <a:pt x="492" y="188"/>
                      </a:lnTo>
                      <a:lnTo>
                        <a:pt x="556" y="284"/>
                      </a:lnTo>
                      <a:lnTo>
                        <a:pt x="566" y="300"/>
                      </a:lnTo>
                      <a:lnTo>
                        <a:pt x="578" y="317"/>
                      </a:lnTo>
                      <a:lnTo>
                        <a:pt x="589" y="337"/>
                      </a:lnTo>
                      <a:lnTo>
                        <a:pt x="601" y="357"/>
                      </a:lnTo>
                      <a:lnTo>
                        <a:pt x="604" y="357"/>
                      </a:lnTo>
                      <a:lnTo>
                        <a:pt x="614" y="340"/>
                      </a:lnTo>
                      <a:lnTo>
                        <a:pt x="625" y="321"/>
                      </a:lnTo>
                      <a:lnTo>
                        <a:pt x="636" y="303"/>
                      </a:lnTo>
                      <a:lnTo>
                        <a:pt x="649" y="283"/>
                      </a:lnTo>
                      <a:lnTo>
                        <a:pt x="712" y="188"/>
                      </a:lnTo>
                      <a:lnTo>
                        <a:pt x="800" y="188"/>
                      </a:lnTo>
                      <a:lnTo>
                        <a:pt x="646" y="405"/>
                      </a:lnTo>
                      <a:lnTo>
                        <a:pt x="805" y="637"/>
                      </a:lnTo>
                      <a:lnTo>
                        <a:pt x="712" y="637"/>
                      </a:lnTo>
                      <a:lnTo>
                        <a:pt x="646" y="535"/>
                      </a:lnTo>
                      <a:lnTo>
                        <a:pt x="635" y="520"/>
                      </a:lnTo>
                      <a:lnTo>
                        <a:pt x="624" y="501"/>
                      </a:lnTo>
                      <a:lnTo>
                        <a:pt x="612" y="481"/>
                      </a:lnTo>
                      <a:lnTo>
                        <a:pt x="598" y="457"/>
                      </a:lnTo>
                      <a:lnTo>
                        <a:pt x="596" y="457"/>
                      </a:lnTo>
                      <a:lnTo>
                        <a:pt x="588" y="472"/>
                      </a:lnTo>
                      <a:lnTo>
                        <a:pt x="578" y="490"/>
                      </a:lnTo>
                      <a:lnTo>
                        <a:pt x="564" y="511"/>
                      </a:lnTo>
                      <a:lnTo>
                        <a:pt x="549" y="535"/>
                      </a:lnTo>
                      <a:lnTo>
                        <a:pt x="484" y="637"/>
                      </a:lnTo>
                      <a:lnTo>
                        <a:pt x="394" y="637"/>
                      </a:lnTo>
                      <a:lnTo>
                        <a:pt x="553" y="408"/>
                      </a:lnTo>
                      <a:lnTo>
                        <a:pt x="401" y="188"/>
                      </a:lnTo>
                      <a:close/>
                      <a:moveTo>
                        <a:pt x="883" y="820"/>
                      </a:moveTo>
                      <a:lnTo>
                        <a:pt x="883" y="334"/>
                      </a:lnTo>
                      <a:lnTo>
                        <a:pt x="883" y="298"/>
                      </a:lnTo>
                      <a:lnTo>
                        <a:pt x="882" y="261"/>
                      </a:lnTo>
                      <a:lnTo>
                        <a:pt x="881" y="224"/>
                      </a:lnTo>
                      <a:lnTo>
                        <a:pt x="880" y="188"/>
                      </a:lnTo>
                      <a:lnTo>
                        <a:pt x="953" y="188"/>
                      </a:lnTo>
                      <a:lnTo>
                        <a:pt x="957" y="265"/>
                      </a:lnTo>
                      <a:lnTo>
                        <a:pt x="958" y="265"/>
                      </a:lnTo>
                      <a:lnTo>
                        <a:pt x="965" y="255"/>
                      </a:lnTo>
                      <a:lnTo>
                        <a:pt x="972" y="244"/>
                      </a:lnTo>
                      <a:lnTo>
                        <a:pt x="979" y="235"/>
                      </a:lnTo>
                      <a:lnTo>
                        <a:pt x="988" y="227"/>
                      </a:lnTo>
                      <a:lnTo>
                        <a:pt x="996" y="219"/>
                      </a:lnTo>
                      <a:lnTo>
                        <a:pt x="1005" y="211"/>
                      </a:lnTo>
                      <a:lnTo>
                        <a:pt x="1014" y="205"/>
                      </a:lnTo>
                      <a:lnTo>
                        <a:pt x="1024" y="199"/>
                      </a:lnTo>
                      <a:lnTo>
                        <a:pt x="1034" y="194"/>
                      </a:lnTo>
                      <a:lnTo>
                        <a:pt x="1045" y="190"/>
                      </a:lnTo>
                      <a:lnTo>
                        <a:pt x="1055" y="186"/>
                      </a:lnTo>
                      <a:lnTo>
                        <a:pt x="1068" y="183"/>
                      </a:lnTo>
                      <a:lnTo>
                        <a:pt x="1079" y="181"/>
                      </a:lnTo>
                      <a:lnTo>
                        <a:pt x="1091" y="178"/>
                      </a:lnTo>
                      <a:lnTo>
                        <a:pt x="1105" y="177"/>
                      </a:lnTo>
                      <a:lnTo>
                        <a:pt x="1118" y="177"/>
                      </a:lnTo>
                      <a:lnTo>
                        <a:pt x="1138" y="178"/>
                      </a:lnTo>
                      <a:lnTo>
                        <a:pt x="1157" y="182"/>
                      </a:lnTo>
                      <a:lnTo>
                        <a:pt x="1166" y="184"/>
                      </a:lnTo>
                      <a:lnTo>
                        <a:pt x="1176" y="187"/>
                      </a:lnTo>
                      <a:lnTo>
                        <a:pt x="1185" y="190"/>
                      </a:lnTo>
                      <a:lnTo>
                        <a:pt x="1193" y="193"/>
                      </a:lnTo>
                      <a:lnTo>
                        <a:pt x="1201" y="198"/>
                      </a:lnTo>
                      <a:lnTo>
                        <a:pt x="1210" y="202"/>
                      </a:lnTo>
                      <a:lnTo>
                        <a:pt x="1218" y="207"/>
                      </a:lnTo>
                      <a:lnTo>
                        <a:pt x="1225" y="213"/>
                      </a:lnTo>
                      <a:lnTo>
                        <a:pt x="1240" y="226"/>
                      </a:lnTo>
                      <a:lnTo>
                        <a:pt x="1254" y="241"/>
                      </a:lnTo>
                      <a:lnTo>
                        <a:pt x="1266" y="258"/>
                      </a:lnTo>
                      <a:lnTo>
                        <a:pt x="1277" y="275"/>
                      </a:lnTo>
                      <a:lnTo>
                        <a:pt x="1287" y="294"/>
                      </a:lnTo>
                      <a:lnTo>
                        <a:pt x="1294" y="314"/>
                      </a:lnTo>
                      <a:lnTo>
                        <a:pt x="1300" y="335"/>
                      </a:lnTo>
                      <a:lnTo>
                        <a:pt x="1304" y="357"/>
                      </a:lnTo>
                      <a:lnTo>
                        <a:pt x="1307" y="381"/>
                      </a:lnTo>
                      <a:lnTo>
                        <a:pt x="1308" y="406"/>
                      </a:lnTo>
                      <a:lnTo>
                        <a:pt x="1307" y="434"/>
                      </a:lnTo>
                      <a:lnTo>
                        <a:pt x="1304" y="460"/>
                      </a:lnTo>
                      <a:lnTo>
                        <a:pt x="1302" y="473"/>
                      </a:lnTo>
                      <a:lnTo>
                        <a:pt x="1299" y="485"/>
                      </a:lnTo>
                      <a:lnTo>
                        <a:pt x="1296" y="497"/>
                      </a:lnTo>
                      <a:lnTo>
                        <a:pt x="1292" y="509"/>
                      </a:lnTo>
                      <a:lnTo>
                        <a:pt x="1288" y="520"/>
                      </a:lnTo>
                      <a:lnTo>
                        <a:pt x="1283" y="530"/>
                      </a:lnTo>
                      <a:lnTo>
                        <a:pt x="1278" y="541"/>
                      </a:lnTo>
                      <a:lnTo>
                        <a:pt x="1272" y="551"/>
                      </a:lnTo>
                      <a:lnTo>
                        <a:pt x="1266" y="560"/>
                      </a:lnTo>
                      <a:lnTo>
                        <a:pt x="1260" y="569"/>
                      </a:lnTo>
                      <a:lnTo>
                        <a:pt x="1253" y="579"/>
                      </a:lnTo>
                      <a:lnTo>
                        <a:pt x="1245" y="587"/>
                      </a:lnTo>
                      <a:lnTo>
                        <a:pt x="1231" y="601"/>
                      </a:lnTo>
                      <a:lnTo>
                        <a:pt x="1215" y="614"/>
                      </a:lnTo>
                      <a:lnTo>
                        <a:pt x="1207" y="619"/>
                      </a:lnTo>
                      <a:lnTo>
                        <a:pt x="1198" y="624"/>
                      </a:lnTo>
                      <a:lnTo>
                        <a:pt x="1190" y="628"/>
                      </a:lnTo>
                      <a:lnTo>
                        <a:pt x="1181" y="632"/>
                      </a:lnTo>
                      <a:lnTo>
                        <a:pt x="1163" y="638"/>
                      </a:lnTo>
                      <a:lnTo>
                        <a:pt x="1144" y="643"/>
                      </a:lnTo>
                      <a:lnTo>
                        <a:pt x="1123" y="647"/>
                      </a:lnTo>
                      <a:lnTo>
                        <a:pt x="1103" y="648"/>
                      </a:lnTo>
                      <a:lnTo>
                        <a:pt x="1091" y="647"/>
                      </a:lnTo>
                      <a:lnTo>
                        <a:pt x="1079" y="646"/>
                      </a:lnTo>
                      <a:lnTo>
                        <a:pt x="1069" y="644"/>
                      </a:lnTo>
                      <a:lnTo>
                        <a:pt x="1058" y="642"/>
                      </a:lnTo>
                      <a:lnTo>
                        <a:pt x="1048" y="640"/>
                      </a:lnTo>
                      <a:lnTo>
                        <a:pt x="1038" y="637"/>
                      </a:lnTo>
                      <a:lnTo>
                        <a:pt x="1029" y="633"/>
                      </a:lnTo>
                      <a:lnTo>
                        <a:pt x="1019" y="629"/>
                      </a:lnTo>
                      <a:lnTo>
                        <a:pt x="1011" y="625"/>
                      </a:lnTo>
                      <a:lnTo>
                        <a:pt x="1003" y="620"/>
                      </a:lnTo>
                      <a:lnTo>
                        <a:pt x="996" y="614"/>
                      </a:lnTo>
                      <a:lnTo>
                        <a:pt x="989" y="607"/>
                      </a:lnTo>
                      <a:lnTo>
                        <a:pt x="981" y="600"/>
                      </a:lnTo>
                      <a:lnTo>
                        <a:pt x="975" y="593"/>
                      </a:lnTo>
                      <a:lnTo>
                        <a:pt x="969" y="585"/>
                      </a:lnTo>
                      <a:lnTo>
                        <a:pt x="964" y="577"/>
                      </a:lnTo>
                      <a:lnTo>
                        <a:pt x="964" y="820"/>
                      </a:lnTo>
                      <a:lnTo>
                        <a:pt x="883" y="820"/>
                      </a:lnTo>
                      <a:close/>
                      <a:moveTo>
                        <a:pt x="964" y="377"/>
                      </a:moveTo>
                      <a:lnTo>
                        <a:pt x="964" y="454"/>
                      </a:lnTo>
                      <a:lnTo>
                        <a:pt x="964" y="468"/>
                      </a:lnTo>
                      <a:lnTo>
                        <a:pt x="966" y="480"/>
                      </a:lnTo>
                      <a:lnTo>
                        <a:pt x="969" y="492"/>
                      </a:lnTo>
                      <a:lnTo>
                        <a:pt x="972" y="504"/>
                      </a:lnTo>
                      <a:lnTo>
                        <a:pt x="977" y="515"/>
                      </a:lnTo>
                      <a:lnTo>
                        <a:pt x="983" y="525"/>
                      </a:lnTo>
                      <a:lnTo>
                        <a:pt x="991" y="535"/>
                      </a:lnTo>
                      <a:lnTo>
                        <a:pt x="1000" y="546"/>
                      </a:lnTo>
                      <a:lnTo>
                        <a:pt x="1009" y="554"/>
                      </a:lnTo>
                      <a:lnTo>
                        <a:pt x="1018" y="562"/>
                      </a:lnTo>
                      <a:lnTo>
                        <a:pt x="1029" y="568"/>
                      </a:lnTo>
                      <a:lnTo>
                        <a:pt x="1040" y="573"/>
                      </a:lnTo>
                      <a:lnTo>
                        <a:pt x="1051" y="578"/>
                      </a:lnTo>
                      <a:lnTo>
                        <a:pt x="1064" y="581"/>
                      </a:lnTo>
                      <a:lnTo>
                        <a:pt x="1077" y="583"/>
                      </a:lnTo>
                      <a:lnTo>
                        <a:pt x="1090" y="583"/>
                      </a:lnTo>
                      <a:lnTo>
                        <a:pt x="1106" y="583"/>
                      </a:lnTo>
                      <a:lnTo>
                        <a:pt x="1120" y="580"/>
                      </a:lnTo>
                      <a:lnTo>
                        <a:pt x="1133" y="577"/>
                      </a:lnTo>
                      <a:lnTo>
                        <a:pt x="1147" y="571"/>
                      </a:lnTo>
                      <a:lnTo>
                        <a:pt x="1159" y="564"/>
                      </a:lnTo>
                      <a:lnTo>
                        <a:pt x="1170" y="556"/>
                      </a:lnTo>
                      <a:lnTo>
                        <a:pt x="1181" y="547"/>
                      </a:lnTo>
                      <a:lnTo>
                        <a:pt x="1190" y="535"/>
                      </a:lnTo>
                      <a:lnTo>
                        <a:pt x="1198" y="523"/>
                      </a:lnTo>
                      <a:lnTo>
                        <a:pt x="1205" y="510"/>
                      </a:lnTo>
                      <a:lnTo>
                        <a:pt x="1212" y="495"/>
                      </a:lnTo>
                      <a:lnTo>
                        <a:pt x="1217" y="480"/>
                      </a:lnTo>
                      <a:lnTo>
                        <a:pt x="1221" y="463"/>
                      </a:lnTo>
                      <a:lnTo>
                        <a:pt x="1224" y="447"/>
                      </a:lnTo>
                      <a:lnTo>
                        <a:pt x="1226" y="428"/>
                      </a:lnTo>
                      <a:lnTo>
                        <a:pt x="1226" y="410"/>
                      </a:lnTo>
                      <a:lnTo>
                        <a:pt x="1226" y="392"/>
                      </a:lnTo>
                      <a:lnTo>
                        <a:pt x="1224" y="376"/>
                      </a:lnTo>
                      <a:lnTo>
                        <a:pt x="1221" y="360"/>
                      </a:lnTo>
                      <a:lnTo>
                        <a:pt x="1218" y="345"/>
                      </a:lnTo>
                      <a:lnTo>
                        <a:pt x="1213" y="331"/>
                      </a:lnTo>
                      <a:lnTo>
                        <a:pt x="1206" y="317"/>
                      </a:lnTo>
                      <a:lnTo>
                        <a:pt x="1200" y="305"/>
                      </a:lnTo>
                      <a:lnTo>
                        <a:pt x="1192" y="293"/>
                      </a:lnTo>
                      <a:lnTo>
                        <a:pt x="1182" y="280"/>
                      </a:lnTo>
                      <a:lnTo>
                        <a:pt x="1172" y="271"/>
                      </a:lnTo>
                      <a:lnTo>
                        <a:pt x="1160" y="262"/>
                      </a:lnTo>
                      <a:lnTo>
                        <a:pt x="1149" y="255"/>
                      </a:lnTo>
                      <a:lnTo>
                        <a:pt x="1136" y="249"/>
                      </a:lnTo>
                      <a:lnTo>
                        <a:pt x="1122" y="245"/>
                      </a:lnTo>
                      <a:lnTo>
                        <a:pt x="1108" y="243"/>
                      </a:lnTo>
                      <a:lnTo>
                        <a:pt x="1092" y="242"/>
                      </a:lnTo>
                      <a:lnTo>
                        <a:pt x="1082" y="243"/>
                      </a:lnTo>
                      <a:lnTo>
                        <a:pt x="1072" y="244"/>
                      </a:lnTo>
                      <a:lnTo>
                        <a:pt x="1062" y="246"/>
                      </a:lnTo>
                      <a:lnTo>
                        <a:pt x="1052" y="249"/>
                      </a:lnTo>
                      <a:lnTo>
                        <a:pt x="1042" y="254"/>
                      </a:lnTo>
                      <a:lnTo>
                        <a:pt x="1033" y="258"/>
                      </a:lnTo>
                      <a:lnTo>
                        <a:pt x="1024" y="264"/>
                      </a:lnTo>
                      <a:lnTo>
                        <a:pt x="1015" y="270"/>
                      </a:lnTo>
                      <a:lnTo>
                        <a:pt x="1007" y="277"/>
                      </a:lnTo>
                      <a:lnTo>
                        <a:pt x="999" y="285"/>
                      </a:lnTo>
                      <a:lnTo>
                        <a:pt x="993" y="294"/>
                      </a:lnTo>
                      <a:lnTo>
                        <a:pt x="987" y="303"/>
                      </a:lnTo>
                      <a:lnTo>
                        <a:pt x="981" y="312"/>
                      </a:lnTo>
                      <a:lnTo>
                        <a:pt x="976" y="321"/>
                      </a:lnTo>
                      <a:lnTo>
                        <a:pt x="972" y="333"/>
                      </a:lnTo>
                      <a:lnTo>
                        <a:pt x="969" y="344"/>
                      </a:lnTo>
                      <a:lnTo>
                        <a:pt x="967" y="353"/>
                      </a:lnTo>
                      <a:lnTo>
                        <a:pt x="965" y="363"/>
                      </a:lnTo>
                      <a:lnTo>
                        <a:pt x="964" y="370"/>
                      </a:lnTo>
                      <a:lnTo>
                        <a:pt x="964" y="377"/>
                      </a:lnTo>
                      <a:close/>
                      <a:moveTo>
                        <a:pt x="1771" y="427"/>
                      </a:moveTo>
                      <a:lnTo>
                        <a:pt x="1457" y="426"/>
                      </a:lnTo>
                      <a:lnTo>
                        <a:pt x="1458" y="445"/>
                      </a:lnTo>
                      <a:lnTo>
                        <a:pt x="1460" y="463"/>
                      </a:lnTo>
                      <a:lnTo>
                        <a:pt x="1464" y="480"/>
                      </a:lnTo>
                      <a:lnTo>
                        <a:pt x="1469" y="495"/>
                      </a:lnTo>
                      <a:lnTo>
                        <a:pt x="1477" y="510"/>
                      </a:lnTo>
                      <a:lnTo>
                        <a:pt x="1484" y="523"/>
                      </a:lnTo>
                      <a:lnTo>
                        <a:pt x="1493" y="535"/>
                      </a:lnTo>
                      <a:lnTo>
                        <a:pt x="1504" y="546"/>
                      </a:lnTo>
                      <a:lnTo>
                        <a:pt x="1515" y="554"/>
                      </a:lnTo>
                      <a:lnTo>
                        <a:pt x="1526" y="562"/>
                      </a:lnTo>
                      <a:lnTo>
                        <a:pt x="1537" y="568"/>
                      </a:lnTo>
                      <a:lnTo>
                        <a:pt x="1551" y="573"/>
                      </a:lnTo>
                      <a:lnTo>
                        <a:pt x="1564" y="577"/>
                      </a:lnTo>
                      <a:lnTo>
                        <a:pt x="1578" y="580"/>
                      </a:lnTo>
                      <a:lnTo>
                        <a:pt x="1594" y="582"/>
                      </a:lnTo>
                      <a:lnTo>
                        <a:pt x="1610" y="582"/>
                      </a:lnTo>
                      <a:lnTo>
                        <a:pt x="1628" y="582"/>
                      </a:lnTo>
                      <a:lnTo>
                        <a:pt x="1644" y="581"/>
                      </a:lnTo>
                      <a:lnTo>
                        <a:pt x="1660" y="579"/>
                      </a:lnTo>
                      <a:lnTo>
                        <a:pt x="1676" y="577"/>
                      </a:lnTo>
                      <a:lnTo>
                        <a:pt x="1690" y="573"/>
                      </a:lnTo>
                      <a:lnTo>
                        <a:pt x="1706" y="569"/>
                      </a:lnTo>
                      <a:lnTo>
                        <a:pt x="1720" y="564"/>
                      </a:lnTo>
                      <a:lnTo>
                        <a:pt x="1735" y="559"/>
                      </a:lnTo>
                      <a:lnTo>
                        <a:pt x="1748" y="618"/>
                      </a:lnTo>
                      <a:lnTo>
                        <a:pt x="1733" y="624"/>
                      </a:lnTo>
                      <a:lnTo>
                        <a:pt x="1715" y="630"/>
                      </a:lnTo>
                      <a:lnTo>
                        <a:pt x="1698" y="635"/>
                      </a:lnTo>
                      <a:lnTo>
                        <a:pt x="1680" y="639"/>
                      </a:lnTo>
                      <a:lnTo>
                        <a:pt x="1661" y="642"/>
                      </a:lnTo>
                      <a:lnTo>
                        <a:pt x="1641" y="644"/>
                      </a:lnTo>
                      <a:lnTo>
                        <a:pt x="1621" y="646"/>
                      </a:lnTo>
                      <a:lnTo>
                        <a:pt x="1599" y="647"/>
                      </a:lnTo>
                      <a:lnTo>
                        <a:pt x="1574" y="646"/>
                      </a:lnTo>
                      <a:lnTo>
                        <a:pt x="1551" y="642"/>
                      </a:lnTo>
                      <a:lnTo>
                        <a:pt x="1539" y="640"/>
                      </a:lnTo>
                      <a:lnTo>
                        <a:pt x="1528" y="637"/>
                      </a:lnTo>
                      <a:lnTo>
                        <a:pt x="1518" y="634"/>
                      </a:lnTo>
                      <a:lnTo>
                        <a:pt x="1507" y="631"/>
                      </a:lnTo>
                      <a:lnTo>
                        <a:pt x="1497" y="627"/>
                      </a:lnTo>
                      <a:lnTo>
                        <a:pt x="1488" y="622"/>
                      </a:lnTo>
                      <a:lnTo>
                        <a:pt x="1479" y="617"/>
                      </a:lnTo>
                      <a:lnTo>
                        <a:pt x="1469" y="612"/>
                      </a:lnTo>
                      <a:lnTo>
                        <a:pt x="1461" y="605"/>
                      </a:lnTo>
                      <a:lnTo>
                        <a:pt x="1453" y="598"/>
                      </a:lnTo>
                      <a:lnTo>
                        <a:pt x="1445" y="592"/>
                      </a:lnTo>
                      <a:lnTo>
                        <a:pt x="1438" y="584"/>
                      </a:lnTo>
                      <a:lnTo>
                        <a:pt x="1430" y="576"/>
                      </a:lnTo>
                      <a:lnTo>
                        <a:pt x="1423" y="567"/>
                      </a:lnTo>
                      <a:lnTo>
                        <a:pt x="1417" y="559"/>
                      </a:lnTo>
                      <a:lnTo>
                        <a:pt x="1412" y="551"/>
                      </a:lnTo>
                      <a:lnTo>
                        <a:pt x="1406" y="542"/>
                      </a:lnTo>
                      <a:lnTo>
                        <a:pt x="1402" y="531"/>
                      </a:lnTo>
                      <a:lnTo>
                        <a:pt x="1397" y="522"/>
                      </a:lnTo>
                      <a:lnTo>
                        <a:pt x="1393" y="512"/>
                      </a:lnTo>
                      <a:lnTo>
                        <a:pt x="1389" y="501"/>
                      </a:lnTo>
                      <a:lnTo>
                        <a:pt x="1386" y="490"/>
                      </a:lnTo>
                      <a:lnTo>
                        <a:pt x="1384" y="480"/>
                      </a:lnTo>
                      <a:lnTo>
                        <a:pt x="1382" y="469"/>
                      </a:lnTo>
                      <a:lnTo>
                        <a:pt x="1379" y="445"/>
                      </a:lnTo>
                      <a:lnTo>
                        <a:pt x="1378" y="419"/>
                      </a:lnTo>
                      <a:lnTo>
                        <a:pt x="1379" y="394"/>
                      </a:lnTo>
                      <a:lnTo>
                        <a:pt x="1382" y="370"/>
                      </a:lnTo>
                      <a:lnTo>
                        <a:pt x="1386" y="346"/>
                      </a:lnTo>
                      <a:lnTo>
                        <a:pt x="1392" y="324"/>
                      </a:lnTo>
                      <a:lnTo>
                        <a:pt x="1397" y="313"/>
                      </a:lnTo>
                      <a:lnTo>
                        <a:pt x="1401" y="303"/>
                      </a:lnTo>
                      <a:lnTo>
                        <a:pt x="1406" y="293"/>
                      </a:lnTo>
                      <a:lnTo>
                        <a:pt x="1411" y="282"/>
                      </a:lnTo>
                      <a:lnTo>
                        <a:pt x="1416" y="273"/>
                      </a:lnTo>
                      <a:lnTo>
                        <a:pt x="1422" y="264"/>
                      </a:lnTo>
                      <a:lnTo>
                        <a:pt x="1428" y="255"/>
                      </a:lnTo>
                      <a:lnTo>
                        <a:pt x="1436" y="246"/>
                      </a:lnTo>
                      <a:lnTo>
                        <a:pt x="1443" y="238"/>
                      </a:lnTo>
                      <a:lnTo>
                        <a:pt x="1451" y="230"/>
                      </a:lnTo>
                      <a:lnTo>
                        <a:pt x="1458" y="223"/>
                      </a:lnTo>
                      <a:lnTo>
                        <a:pt x="1466" y="217"/>
                      </a:lnTo>
                      <a:lnTo>
                        <a:pt x="1476" y="210"/>
                      </a:lnTo>
                      <a:lnTo>
                        <a:pt x="1484" y="204"/>
                      </a:lnTo>
                      <a:lnTo>
                        <a:pt x="1493" y="199"/>
                      </a:lnTo>
                      <a:lnTo>
                        <a:pt x="1502" y="195"/>
                      </a:lnTo>
                      <a:lnTo>
                        <a:pt x="1513" y="191"/>
                      </a:lnTo>
                      <a:lnTo>
                        <a:pt x="1522" y="187"/>
                      </a:lnTo>
                      <a:lnTo>
                        <a:pt x="1532" y="185"/>
                      </a:lnTo>
                      <a:lnTo>
                        <a:pt x="1543" y="182"/>
                      </a:lnTo>
                      <a:lnTo>
                        <a:pt x="1554" y="179"/>
                      </a:lnTo>
                      <a:lnTo>
                        <a:pt x="1565" y="178"/>
                      </a:lnTo>
                      <a:lnTo>
                        <a:pt x="1576" y="177"/>
                      </a:lnTo>
                      <a:lnTo>
                        <a:pt x="1589" y="177"/>
                      </a:lnTo>
                      <a:lnTo>
                        <a:pt x="1601" y="177"/>
                      </a:lnTo>
                      <a:lnTo>
                        <a:pt x="1612" y="178"/>
                      </a:lnTo>
                      <a:lnTo>
                        <a:pt x="1624" y="181"/>
                      </a:lnTo>
                      <a:lnTo>
                        <a:pt x="1635" y="183"/>
                      </a:lnTo>
                      <a:lnTo>
                        <a:pt x="1645" y="185"/>
                      </a:lnTo>
                      <a:lnTo>
                        <a:pt x="1655" y="188"/>
                      </a:lnTo>
                      <a:lnTo>
                        <a:pt x="1665" y="192"/>
                      </a:lnTo>
                      <a:lnTo>
                        <a:pt x="1675" y="196"/>
                      </a:lnTo>
                      <a:lnTo>
                        <a:pt x="1683" y="201"/>
                      </a:lnTo>
                      <a:lnTo>
                        <a:pt x="1692" y="206"/>
                      </a:lnTo>
                      <a:lnTo>
                        <a:pt x="1701" y="212"/>
                      </a:lnTo>
                      <a:lnTo>
                        <a:pt x="1708" y="220"/>
                      </a:lnTo>
                      <a:lnTo>
                        <a:pt x="1716" y="227"/>
                      </a:lnTo>
                      <a:lnTo>
                        <a:pt x="1723" y="234"/>
                      </a:lnTo>
                      <a:lnTo>
                        <a:pt x="1729" y="242"/>
                      </a:lnTo>
                      <a:lnTo>
                        <a:pt x="1736" y="251"/>
                      </a:lnTo>
                      <a:lnTo>
                        <a:pt x="1745" y="266"/>
                      </a:lnTo>
                      <a:lnTo>
                        <a:pt x="1753" y="281"/>
                      </a:lnTo>
                      <a:lnTo>
                        <a:pt x="1759" y="298"/>
                      </a:lnTo>
                      <a:lnTo>
                        <a:pt x="1764" y="314"/>
                      </a:lnTo>
                      <a:lnTo>
                        <a:pt x="1768" y="332"/>
                      </a:lnTo>
                      <a:lnTo>
                        <a:pt x="1772" y="349"/>
                      </a:lnTo>
                      <a:lnTo>
                        <a:pt x="1774" y="369"/>
                      </a:lnTo>
                      <a:lnTo>
                        <a:pt x="1774" y="388"/>
                      </a:lnTo>
                      <a:lnTo>
                        <a:pt x="1774" y="400"/>
                      </a:lnTo>
                      <a:lnTo>
                        <a:pt x="1773" y="410"/>
                      </a:lnTo>
                      <a:lnTo>
                        <a:pt x="1772" y="419"/>
                      </a:lnTo>
                      <a:lnTo>
                        <a:pt x="1771" y="427"/>
                      </a:lnTo>
                      <a:close/>
                      <a:moveTo>
                        <a:pt x="1457" y="368"/>
                      </a:moveTo>
                      <a:lnTo>
                        <a:pt x="1696" y="368"/>
                      </a:lnTo>
                      <a:lnTo>
                        <a:pt x="1696" y="355"/>
                      </a:lnTo>
                      <a:lnTo>
                        <a:pt x="1694" y="344"/>
                      </a:lnTo>
                      <a:lnTo>
                        <a:pt x="1692" y="332"/>
                      </a:lnTo>
                      <a:lnTo>
                        <a:pt x="1690" y="321"/>
                      </a:lnTo>
                      <a:lnTo>
                        <a:pt x="1687" y="311"/>
                      </a:lnTo>
                      <a:lnTo>
                        <a:pt x="1683" y="301"/>
                      </a:lnTo>
                      <a:lnTo>
                        <a:pt x="1678" y="292"/>
                      </a:lnTo>
                      <a:lnTo>
                        <a:pt x="1673" y="282"/>
                      </a:lnTo>
                      <a:lnTo>
                        <a:pt x="1666" y="271"/>
                      </a:lnTo>
                      <a:lnTo>
                        <a:pt x="1656" y="262"/>
                      </a:lnTo>
                      <a:lnTo>
                        <a:pt x="1646" y="254"/>
                      </a:lnTo>
                      <a:lnTo>
                        <a:pt x="1636" y="247"/>
                      </a:lnTo>
                      <a:lnTo>
                        <a:pt x="1624" y="242"/>
                      </a:lnTo>
                      <a:lnTo>
                        <a:pt x="1611" y="239"/>
                      </a:lnTo>
                      <a:lnTo>
                        <a:pt x="1597" y="237"/>
                      </a:lnTo>
                      <a:lnTo>
                        <a:pt x="1583" y="236"/>
                      </a:lnTo>
                      <a:lnTo>
                        <a:pt x="1568" y="237"/>
                      </a:lnTo>
                      <a:lnTo>
                        <a:pt x="1555" y="239"/>
                      </a:lnTo>
                      <a:lnTo>
                        <a:pt x="1542" y="242"/>
                      </a:lnTo>
                      <a:lnTo>
                        <a:pt x="1531" y="247"/>
                      </a:lnTo>
                      <a:lnTo>
                        <a:pt x="1520" y="254"/>
                      </a:lnTo>
                      <a:lnTo>
                        <a:pt x="1510" y="261"/>
                      </a:lnTo>
                      <a:lnTo>
                        <a:pt x="1500" y="270"/>
                      </a:lnTo>
                      <a:lnTo>
                        <a:pt x="1491" y="280"/>
                      </a:lnTo>
                      <a:lnTo>
                        <a:pt x="1485" y="290"/>
                      </a:lnTo>
                      <a:lnTo>
                        <a:pt x="1479" y="300"/>
                      </a:lnTo>
                      <a:lnTo>
                        <a:pt x="1474" y="310"/>
                      </a:lnTo>
                      <a:lnTo>
                        <a:pt x="1468" y="320"/>
                      </a:lnTo>
                      <a:lnTo>
                        <a:pt x="1464" y="332"/>
                      </a:lnTo>
                      <a:lnTo>
                        <a:pt x="1461" y="343"/>
                      </a:lnTo>
                      <a:lnTo>
                        <a:pt x="1459" y="355"/>
                      </a:lnTo>
                      <a:lnTo>
                        <a:pt x="1457" y="368"/>
                      </a:lnTo>
                      <a:close/>
                      <a:moveTo>
                        <a:pt x="1875" y="637"/>
                      </a:moveTo>
                      <a:lnTo>
                        <a:pt x="1875" y="328"/>
                      </a:lnTo>
                      <a:lnTo>
                        <a:pt x="1875" y="291"/>
                      </a:lnTo>
                      <a:lnTo>
                        <a:pt x="1874" y="256"/>
                      </a:lnTo>
                      <a:lnTo>
                        <a:pt x="1873" y="221"/>
                      </a:lnTo>
                      <a:lnTo>
                        <a:pt x="1872" y="188"/>
                      </a:lnTo>
                      <a:lnTo>
                        <a:pt x="1944" y="188"/>
                      </a:lnTo>
                      <a:lnTo>
                        <a:pt x="1946" y="276"/>
                      </a:lnTo>
                      <a:lnTo>
                        <a:pt x="1950" y="276"/>
                      </a:lnTo>
                      <a:lnTo>
                        <a:pt x="1954" y="265"/>
                      </a:lnTo>
                      <a:lnTo>
                        <a:pt x="1959" y="255"/>
                      </a:lnTo>
                      <a:lnTo>
                        <a:pt x="1964" y="245"/>
                      </a:lnTo>
                      <a:lnTo>
                        <a:pt x="1970" y="236"/>
                      </a:lnTo>
                      <a:lnTo>
                        <a:pt x="1976" y="227"/>
                      </a:lnTo>
                      <a:lnTo>
                        <a:pt x="1983" y="219"/>
                      </a:lnTo>
                      <a:lnTo>
                        <a:pt x="1991" y="211"/>
                      </a:lnTo>
                      <a:lnTo>
                        <a:pt x="2000" y="204"/>
                      </a:lnTo>
                      <a:lnTo>
                        <a:pt x="2008" y="198"/>
                      </a:lnTo>
                      <a:lnTo>
                        <a:pt x="2017" y="193"/>
                      </a:lnTo>
                      <a:lnTo>
                        <a:pt x="2026" y="188"/>
                      </a:lnTo>
                      <a:lnTo>
                        <a:pt x="2036" y="185"/>
                      </a:lnTo>
                      <a:lnTo>
                        <a:pt x="2045" y="182"/>
                      </a:lnTo>
                      <a:lnTo>
                        <a:pt x="2054" y="179"/>
                      </a:lnTo>
                      <a:lnTo>
                        <a:pt x="2064" y="177"/>
                      </a:lnTo>
                      <a:lnTo>
                        <a:pt x="2075" y="177"/>
                      </a:lnTo>
                      <a:lnTo>
                        <a:pt x="2087" y="178"/>
                      </a:lnTo>
                      <a:lnTo>
                        <a:pt x="2097" y="181"/>
                      </a:lnTo>
                      <a:lnTo>
                        <a:pt x="2097" y="258"/>
                      </a:lnTo>
                      <a:lnTo>
                        <a:pt x="2084" y="256"/>
                      </a:lnTo>
                      <a:lnTo>
                        <a:pt x="2069" y="255"/>
                      </a:lnTo>
                      <a:lnTo>
                        <a:pt x="2055" y="256"/>
                      </a:lnTo>
                      <a:lnTo>
                        <a:pt x="2043" y="258"/>
                      </a:lnTo>
                      <a:lnTo>
                        <a:pt x="2032" y="261"/>
                      </a:lnTo>
                      <a:lnTo>
                        <a:pt x="2020" y="266"/>
                      </a:lnTo>
                      <a:lnTo>
                        <a:pt x="2010" y="272"/>
                      </a:lnTo>
                      <a:lnTo>
                        <a:pt x="2000" y="280"/>
                      </a:lnTo>
                      <a:lnTo>
                        <a:pt x="1990" y="290"/>
                      </a:lnTo>
                      <a:lnTo>
                        <a:pt x="1982" y="300"/>
                      </a:lnTo>
                      <a:lnTo>
                        <a:pt x="1976" y="310"/>
                      </a:lnTo>
                      <a:lnTo>
                        <a:pt x="1971" y="321"/>
                      </a:lnTo>
                      <a:lnTo>
                        <a:pt x="1966" y="333"/>
                      </a:lnTo>
                      <a:lnTo>
                        <a:pt x="1963" y="344"/>
                      </a:lnTo>
                      <a:lnTo>
                        <a:pt x="1960" y="356"/>
                      </a:lnTo>
                      <a:lnTo>
                        <a:pt x="1958" y="370"/>
                      </a:lnTo>
                      <a:lnTo>
                        <a:pt x="1957" y="383"/>
                      </a:lnTo>
                      <a:lnTo>
                        <a:pt x="1955" y="398"/>
                      </a:lnTo>
                      <a:lnTo>
                        <a:pt x="1955" y="637"/>
                      </a:lnTo>
                      <a:lnTo>
                        <a:pt x="1875" y="637"/>
                      </a:lnTo>
                      <a:close/>
                      <a:moveTo>
                        <a:pt x="2260" y="637"/>
                      </a:moveTo>
                      <a:lnTo>
                        <a:pt x="2178" y="637"/>
                      </a:lnTo>
                      <a:lnTo>
                        <a:pt x="2178" y="188"/>
                      </a:lnTo>
                      <a:lnTo>
                        <a:pt x="2260" y="188"/>
                      </a:lnTo>
                      <a:lnTo>
                        <a:pt x="2260" y="637"/>
                      </a:lnTo>
                      <a:close/>
                      <a:moveTo>
                        <a:pt x="2219" y="105"/>
                      </a:moveTo>
                      <a:lnTo>
                        <a:pt x="2217" y="105"/>
                      </a:lnTo>
                      <a:lnTo>
                        <a:pt x="2206" y="104"/>
                      </a:lnTo>
                      <a:lnTo>
                        <a:pt x="2197" y="101"/>
                      </a:lnTo>
                      <a:lnTo>
                        <a:pt x="2193" y="99"/>
                      </a:lnTo>
                      <a:lnTo>
                        <a:pt x="2189" y="96"/>
                      </a:lnTo>
                      <a:lnTo>
                        <a:pt x="2185" y="93"/>
                      </a:lnTo>
                      <a:lnTo>
                        <a:pt x="2181" y="90"/>
                      </a:lnTo>
                      <a:lnTo>
                        <a:pt x="2174" y="82"/>
                      </a:lnTo>
                      <a:lnTo>
                        <a:pt x="2170" y="72"/>
                      </a:lnTo>
                      <a:lnTo>
                        <a:pt x="2167" y="63"/>
                      </a:lnTo>
                      <a:lnTo>
                        <a:pt x="2166" y="52"/>
                      </a:lnTo>
                      <a:lnTo>
                        <a:pt x="2167" y="42"/>
                      </a:lnTo>
                      <a:lnTo>
                        <a:pt x="2170" y="32"/>
                      </a:lnTo>
                      <a:lnTo>
                        <a:pt x="2174" y="23"/>
                      </a:lnTo>
                      <a:lnTo>
                        <a:pt x="2182" y="16"/>
                      </a:lnTo>
                      <a:lnTo>
                        <a:pt x="2185" y="12"/>
                      </a:lnTo>
                      <a:lnTo>
                        <a:pt x="2189" y="9"/>
                      </a:lnTo>
                      <a:lnTo>
                        <a:pt x="2194" y="6"/>
                      </a:lnTo>
                      <a:lnTo>
                        <a:pt x="2198" y="4"/>
                      </a:lnTo>
                      <a:lnTo>
                        <a:pt x="2208" y="2"/>
                      </a:lnTo>
                      <a:lnTo>
                        <a:pt x="2220" y="0"/>
                      </a:lnTo>
                      <a:lnTo>
                        <a:pt x="2230" y="2"/>
                      </a:lnTo>
                      <a:lnTo>
                        <a:pt x="2240" y="4"/>
                      </a:lnTo>
                      <a:lnTo>
                        <a:pt x="2244" y="6"/>
                      </a:lnTo>
                      <a:lnTo>
                        <a:pt x="2249" y="9"/>
                      </a:lnTo>
                      <a:lnTo>
                        <a:pt x="2253" y="12"/>
                      </a:lnTo>
                      <a:lnTo>
                        <a:pt x="2257" y="15"/>
                      </a:lnTo>
                      <a:lnTo>
                        <a:pt x="2263" y="23"/>
                      </a:lnTo>
                      <a:lnTo>
                        <a:pt x="2268" y="31"/>
                      </a:lnTo>
                      <a:lnTo>
                        <a:pt x="2270" y="42"/>
                      </a:lnTo>
                      <a:lnTo>
                        <a:pt x="2271" y="52"/>
                      </a:lnTo>
                      <a:lnTo>
                        <a:pt x="2270" y="63"/>
                      </a:lnTo>
                      <a:lnTo>
                        <a:pt x="2268" y="72"/>
                      </a:lnTo>
                      <a:lnTo>
                        <a:pt x="2263" y="82"/>
                      </a:lnTo>
                      <a:lnTo>
                        <a:pt x="2257" y="90"/>
                      </a:lnTo>
                      <a:lnTo>
                        <a:pt x="2253" y="93"/>
                      </a:lnTo>
                      <a:lnTo>
                        <a:pt x="2249" y="96"/>
                      </a:lnTo>
                      <a:lnTo>
                        <a:pt x="2244" y="99"/>
                      </a:lnTo>
                      <a:lnTo>
                        <a:pt x="2240" y="101"/>
                      </a:lnTo>
                      <a:lnTo>
                        <a:pt x="2235" y="103"/>
                      </a:lnTo>
                      <a:lnTo>
                        <a:pt x="2230" y="104"/>
                      </a:lnTo>
                      <a:lnTo>
                        <a:pt x="2224" y="104"/>
                      </a:lnTo>
                      <a:lnTo>
                        <a:pt x="2219" y="105"/>
                      </a:lnTo>
                      <a:close/>
                      <a:moveTo>
                        <a:pt x="2755" y="427"/>
                      </a:moveTo>
                      <a:lnTo>
                        <a:pt x="2441" y="426"/>
                      </a:lnTo>
                      <a:lnTo>
                        <a:pt x="2443" y="445"/>
                      </a:lnTo>
                      <a:lnTo>
                        <a:pt x="2446" y="463"/>
                      </a:lnTo>
                      <a:lnTo>
                        <a:pt x="2449" y="480"/>
                      </a:lnTo>
                      <a:lnTo>
                        <a:pt x="2454" y="495"/>
                      </a:lnTo>
                      <a:lnTo>
                        <a:pt x="2461" y="510"/>
                      </a:lnTo>
                      <a:lnTo>
                        <a:pt x="2469" y="523"/>
                      </a:lnTo>
                      <a:lnTo>
                        <a:pt x="2478" y="535"/>
                      </a:lnTo>
                      <a:lnTo>
                        <a:pt x="2489" y="546"/>
                      </a:lnTo>
                      <a:lnTo>
                        <a:pt x="2499" y="554"/>
                      </a:lnTo>
                      <a:lnTo>
                        <a:pt x="2510" y="562"/>
                      </a:lnTo>
                      <a:lnTo>
                        <a:pt x="2523" y="568"/>
                      </a:lnTo>
                      <a:lnTo>
                        <a:pt x="2535" y="573"/>
                      </a:lnTo>
                      <a:lnTo>
                        <a:pt x="2548" y="577"/>
                      </a:lnTo>
                      <a:lnTo>
                        <a:pt x="2564" y="580"/>
                      </a:lnTo>
                      <a:lnTo>
                        <a:pt x="2579" y="582"/>
                      </a:lnTo>
                      <a:lnTo>
                        <a:pt x="2595" y="582"/>
                      </a:lnTo>
                      <a:lnTo>
                        <a:pt x="2612" y="582"/>
                      </a:lnTo>
                      <a:lnTo>
                        <a:pt x="2628" y="581"/>
                      </a:lnTo>
                      <a:lnTo>
                        <a:pt x="2644" y="579"/>
                      </a:lnTo>
                      <a:lnTo>
                        <a:pt x="2660" y="577"/>
                      </a:lnTo>
                      <a:lnTo>
                        <a:pt x="2676" y="573"/>
                      </a:lnTo>
                      <a:lnTo>
                        <a:pt x="2690" y="569"/>
                      </a:lnTo>
                      <a:lnTo>
                        <a:pt x="2705" y="564"/>
                      </a:lnTo>
                      <a:lnTo>
                        <a:pt x="2719" y="559"/>
                      </a:lnTo>
                      <a:lnTo>
                        <a:pt x="2732" y="618"/>
                      </a:lnTo>
                      <a:lnTo>
                        <a:pt x="2717" y="624"/>
                      </a:lnTo>
                      <a:lnTo>
                        <a:pt x="2700" y="630"/>
                      </a:lnTo>
                      <a:lnTo>
                        <a:pt x="2683" y="635"/>
                      </a:lnTo>
                      <a:lnTo>
                        <a:pt x="2664" y="639"/>
                      </a:lnTo>
                      <a:lnTo>
                        <a:pt x="2645" y="642"/>
                      </a:lnTo>
                      <a:lnTo>
                        <a:pt x="2625" y="644"/>
                      </a:lnTo>
                      <a:lnTo>
                        <a:pt x="2605" y="646"/>
                      </a:lnTo>
                      <a:lnTo>
                        <a:pt x="2583" y="647"/>
                      </a:lnTo>
                      <a:lnTo>
                        <a:pt x="2559" y="646"/>
                      </a:lnTo>
                      <a:lnTo>
                        <a:pt x="2535" y="642"/>
                      </a:lnTo>
                      <a:lnTo>
                        <a:pt x="2524" y="640"/>
                      </a:lnTo>
                      <a:lnTo>
                        <a:pt x="2512" y="637"/>
                      </a:lnTo>
                      <a:lnTo>
                        <a:pt x="2502" y="634"/>
                      </a:lnTo>
                      <a:lnTo>
                        <a:pt x="2492" y="631"/>
                      </a:lnTo>
                      <a:lnTo>
                        <a:pt x="2483" y="627"/>
                      </a:lnTo>
                      <a:lnTo>
                        <a:pt x="2472" y="622"/>
                      </a:lnTo>
                      <a:lnTo>
                        <a:pt x="2463" y="617"/>
                      </a:lnTo>
                      <a:lnTo>
                        <a:pt x="2455" y="612"/>
                      </a:lnTo>
                      <a:lnTo>
                        <a:pt x="2446" y="605"/>
                      </a:lnTo>
                      <a:lnTo>
                        <a:pt x="2437" y="598"/>
                      </a:lnTo>
                      <a:lnTo>
                        <a:pt x="2429" y="592"/>
                      </a:lnTo>
                      <a:lnTo>
                        <a:pt x="2422" y="584"/>
                      </a:lnTo>
                      <a:lnTo>
                        <a:pt x="2415" y="576"/>
                      </a:lnTo>
                      <a:lnTo>
                        <a:pt x="2409" y="567"/>
                      </a:lnTo>
                      <a:lnTo>
                        <a:pt x="2401" y="559"/>
                      </a:lnTo>
                      <a:lnTo>
                        <a:pt x="2396" y="551"/>
                      </a:lnTo>
                      <a:lnTo>
                        <a:pt x="2391" y="542"/>
                      </a:lnTo>
                      <a:lnTo>
                        <a:pt x="2386" y="531"/>
                      </a:lnTo>
                      <a:lnTo>
                        <a:pt x="2382" y="522"/>
                      </a:lnTo>
                      <a:lnTo>
                        <a:pt x="2378" y="512"/>
                      </a:lnTo>
                      <a:lnTo>
                        <a:pt x="2374" y="501"/>
                      </a:lnTo>
                      <a:lnTo>
                        <a:pt x="2371" y="490"/>
                      </a:lnTo>
                      <a:lnTo>
                        <a:pt x="2369" y="480"/>
                      </a:lnTo>
                      <a:lnTo>
                        <a:pt x="2366" y="469"/>
                      </a:lnTo>
                      <a:lnTo>
                        <a:pt x="2363" y="445"/>
                      </a:lnTo>
                      <a:lnTo>
                        <a:pt x="2362" y="419"/>
                      </a:lnTo>
                      <a:lnTo>
                        <a:pt x="2363" y="394"/>
                      </a:lnTo>
                      <a:lnTo>
                        <a:pt x="2366" y="370"/>
                      </a:lnTo>
                      <a:lnTo>
                        <a:pt x="2371" y="346"/>
                      </a:lnTo>
                      <a:lnTo>
                        <a:pt x="2377" y="324"/>
                      </a:lnTo>
                      <a:lnTo>
                        <a:pt x="2381" y="313"/>
                      </a:lnTo>
                      <a:lnTo>
                        <a:pt x="2385" y="303"/>
                      </a:lnTo>
                      <a:lnTo>
                        <a:pt x="2390" y="293"/>
                      </a:lnTo>
                      <a:lnTo>
                        <a:pt x="2395" y="282"/>
                      </a:lnTo>
                      <a:lnTo>
                        <a:pt x="2400" y="273"/>
                      </a:lnTo>
                      <a:lnTo>
                        <a:pt x="2407" y="264"/>
                      </a:lnTo>
                      <a:lnTo>
                        <a:pt x="2414" y="255"/>
                      </a:lnTo>
                      <a:lnTo>
                        <a:pt x="2420" y="246"/>
                      </a:lnTo>
                      <a:lnTo>
                        <a:pt x="2427" y="238"/>
                      </a:lnTo>
                      <a:lnTo>
                        <a:pt x="2435" y="230"/>
                      </a:lnTo>
                      <a:lnTo>
                        <a:pt x="2444" y="223"/>
                      </a:lnTo>
                      <a:lnTo>
                        <a:pt x="2452" y="217"/>
                      </a:lnTo>
                      <a:lnTo>
                        <a:pt x="2460" y="210"/>
                      </a:lnTo>
                      <a:lnTo>
                        <a:pt x="2468" y="204"/>
                      </a:lnTo>
                      <a:lnTo>
                        <a:pt x="2477" y="199"/>
                      </a:lnTo>
                      <a:lnTo>
                        <a:pt x="2487" y="195"/>
                      </a:lnTo>
                      <a:lnTo>
                        <a:pt x="2497" y="191"/>
                      </a:lnTo>
                      <a:lnTo>
                        <a:pt x="2507" y="187"/>
                      </a:lnTo>
                      <a:lnTo>
                        <a:pt x="2518" y="185"/>
                      </a:lnTo>
                      <a:lnTo>
                        <a:pt x="2528" y="182"/>
                      </a:lnTo>
                      <a:lnTo>
                        <a:pt x="2539" y="179"/>
                      </a:lnTo>
                      <a:lnTo>
                        <a:pt x="2549" y="178"/>
                      </a:lnTo>
                      <a:lnTo>
                        <a:pt x="2562" y="177"/>
                      </a:lnTo>
                      <a:lnTo>
                        <a:pt x="2573" y="177"/>
                      </a:lnTo>
                      <a:lnTo>
                        <a:pt x="2585" y="177"/>
                      </a:lnTo>
                      <a:lnTo>
                        <a:pt x="2597" y="178"/>
                      </a:lnTo>
                      <a:lnTo>
                        <a:pt x="2608" y="181"/>
                      </a:lnTo>
                      <a:lnTo>
                        <a:pt x="2619" y="183"/>
                      </a:lnTo>
                      <a:lnTo>
                        <a:pt x="2630" y="185"/>
                      </a:lnTo>
                      <a:lnTo>
                        <a:pt x="2640" y="188"/>
                      </a:lnTo>
                      <a:lnTo>
                        <a:pt x="2650" y="192"/>
                      </a:lnTo>
                      <a:lnTo>
                        <a:pt x="2659" y="196"/>
                      </a:lnTo>
                      <a:lnTo>
                        <a:pt x="2669" y="201"/>
                      </a:lnTo>
                      <a:lnTo>
                        <a:pt x="2677" y="206"/>
                      </a:lnTo>
                      <a:lnTo>
                        <a:pt x="2685" y="212"/>
                      </a:lnTo>
                      <a:lnTo>
                        <a:pt x="2693" y="220"/>
                      </a:lnTo>
                      <a:lnTo>
                        <a:pt x="2700" y="227"/>
                      </a:lnTo>
                      <a:lnTo>
                        <a:pt x="2708" y="234"/>
                      </a:lnTo>
                      <a:lnTo>
                        <a:pt x="2714" y="242"/>
                      </a:lnTo>
                      <a:lnTo>
                        <a:pt x="2721" y="251"/>
                      </a:lnTo>
                      <a:lnTo>
                        <a:pt x="2729" y="266"/>
                      </a:lnTo>
                      <a:lnTo>
                        <a:pt x="2737" y="281"/>
                      </a:lnTo>
                      <a:lnTo>
                        <a:pt x="2744" y="298"/>
                      </a:lnTo>
                      <a:lnTo>
                        <a:pt x="2749" y="314"/>
                      </a:lnTo>
                      <a:lnTo>
                        <a:pt x="2753" y="332"/>
                      </a:lnTo>
                      <a:lnTo>
                        <a:pt x="2756" y="349"/>
                      </a:lnTo>
                      <a:lnTo>
                        <a:pt x="2758" y="369"/>
                      </a:lnTo>
                      <a:lnTo>
                        <a:pt x="2759" y="388"/>
                      </a:lnTo>
                      <a:lnTo>
                        <a:pt x="2758" y="400"/>
                      </a:lnTo>
                      <a:lnTo>
                        <a:pt x="2758" y="410"/>
                      </a:lnTo>
                      <a:lnTo>
                        <a:pt x="2757" y="419"/>
                      </a:lnTo>
                      <a:lnTo>
                        <a:pt x="2755" y="427"/>
                      </a:lnTo>
                      <a:close/>
                      <a:moveTo>
                        <a:pt x="2441" y="368"/>
                      </a:moveTo>
                      <a:lnTo>
                        <a:pt x="2680" y="368"/>
                      </a:lnTo>
                      <a:lnTo>
                        <a:pt x="2680" y="355"/>
                      </a:lnTo>
                      <a:lnTo>
                        <a:pt x="2679" y="344"/>
                      </a:lnTo>
                      <a:lnTo>
                        <a:pt x="2677" y="332"/>
                      </a:lnTo>
                      <a:lnTo>
                        <a:pt x="2675" y="321"/>
                      </a:lnTo>
                      <a:lnTo>
                        <a:pt x="2672" y="311"/>
                      </a:lnTo>
                      <a:lnTo>
                        <a:pt x="2668" y="301"/>
                      </a:lnTo>
                      <a:lnTo>
                        <a:pt x="2663" y="292"/>
                      </a:lnTo>
                      <a:lnTo>
                        <a:pt x="2657" y="282"/>
                      </a:lnTo>
                      <a:lnTo>
                        <a:pt x="2650" y="271"/>
                      </a:lnTo>
                      <a:lnTo>
                        <a:pt x="2641" y="262"/>
                      </a:lnTo>
                      <a:lnTo>
                        <a:pt x="2632" y="254"/>
                      </a:lnTo>
                      <a:lnTo>
                        <a:pt x="2620" y="247"/>
                      </a:lnTo>
                      <a:lnTo>
                        <a:pt x="2609" y="242"/>
                      </a:lnTo>
                      <a:lnTo>
                        <a:pt x="2596" y="239"/>
                      </a:lnTo>
                      <a:lnTo>
                        <a:pt x="2581" y="237"/>
                      </a:lnTo>
                      <a:lnTo>
                        <a:pt x="2567" y="236"/>
                      </a:lnTo>
                      <a:lnTo>
                        <a:pt x="2552" y="237"/>
                      </a:lnTo>
                      <a:lnTo>
                        <a:pt x="2540" y="239"/>
                      </a:lnTo>
                      <a:lnTo>
                        <a:pt x="2528" y="242"/>
                      </a:lnTo>
                      <a:lnTo>
                        <a:pt x="2515" y="247"/>
                      </a:lnTo>
                      <a:lnTo>
                        <a:pt x="2504" y="254"/>
                      </a:lnTo>
                      <a:lnTo>
                        <a:pt x="2494" y="261"/>
                      </a:lnTo>
                      <a:lnTo>
                        <a:pt x="2485" y="270"/>
                      </a:lnTo>
                      <a:lnTo>
                        <a:pt x="2475" y="280"/>
                      </a:lnTo>
                      <a:lnTo>
                        <a:pt x="2469" y="290"/>
                      </a:lnTo>
                      <a:lnTo>
                        <a:pt x="2463" y="300"/>
                      </a:lnTo>
                      <a:lnTo>
                        <a:pt x="2458" y="310"/>
                      </a:lnTo>
                      <a:lnTo>
                        <a:pt x="2454" y="320"/>
                      </a:lnTo>
                      <a:lnTo>
                        <a:pt x="2450" y="332"/>
                      </a:lnTo>
                      <a:lnTo>
                        <a:pt x="2446" y="343"/>
                      </a:lnTo>
                      <a:lnTo>
                        <a:pt x="2444" y="355"/>
                      </a:lnTo>
                      <a:lnTo>
                        <a:pt x="2441" y="368"/>
                      </a:lnTo>
                      <a:close/>
                      <a:moveTo>
                        <a:pt x="2860" y="637"/>
                      </a:moveTo>
                      <a:lnTo>
                        <a:pt x="2860" y="309"/>
                      </a:lnTo>
                      <a:lnTo>
                        <a:pt x="2860" y="280"/>
                      </a:lnTo>
                      <a:lnTo>
                        <a:pt x="2859" y="250"/>
                      </a:lnTo>
                      <a:lnTo>
                        <a:pt x="2858" y="220"/>
                      </a:lnTo>
                      <a:lnTo>
                        <a:pt x="2856" y="188"/>
                      </a:lnTo>
                      <a:lnTo>
                        <a:pt x="2929" y="188"/>
                      </a:lnTo>
                      <a:lnTo>
                        <a:pt x="2933" y="262"/>
                      </a:lnTo>
                      <a:lnTo>
                        <a:pt x="2935" y="262"/>
                      </a:lnTo>
                      <a:lnTo>
                        <a:pt x="2940" y="254"/>
                      </a:lnTo>
                      <a:lnTo>
                        <a:pt x="2945" y="245"/>
                      </a:lnTo>
                      <a:lnTo>
                        <a:pt x="2951" y="237"/>
                      </a:lnTo>
                      <a:lnTo>
                        <a:pt x="2958" y="230"/>
                      </a:lnTo>
                      <a:lnTo>
                        <a:pt x="2964" y="223"/>
                      </a:lnTo>
                      <a:lnTo>
                        <a:pt x="2973" y="217"/>
                      </a:lnTo>
                      <a:lnTo>
                        <a:pt x="2981" y="210"/>
                      </a:lnTo>
                      <a:lnTo>
                        <a:pt x="2989" y="204"/>
                      </a:lnTo>
                      <a:lnTo>
                        <a:pt x="3000" y="198"/>
                      </a:lnTo>
                      <a:lnTo>
                        <a:pt x="3011" y="193"/>
                      </a:lnTo>
                      <a:lnTo>
                        <a:pt x="3022" y="188"/>
                      </a:lnTo>
                      <a:lnTo>
                        <a:pt x="3033" y="185"/>
                      </a:lnTo>
                      <a:lnTo>
                        <a:pt x="3046" y="182"/>
                      </a:lnTo>
                      <a:lnTo>
                        <a:pt x="3058" y="179"/>
                      </a:lnTo>
                      <a:lnTo>
                        <a:pt x="3070" y="177"/>
                      </a:lnTo>
                      <a:lnTo>
                        <a:pt x="3084" y="177"/>
                      </a:lnTo>
                      <a:lnTo>
                        <a:pt x="3098" y="178"/>
                      </a:lnTo>
                      <a:lnTo>
                        <a:pt x="3112" y="179"/>
                      </a:lnTo>
                      <a:lnTo>
                        <a:pt x="3126" y="183"/>
                      </a:lnTo>
                      <a:lnTo>
                        <a:pt x="3139" y="187"/>
                      </a:lnTo>
                      <a:lnTo>
                        <a:pt x="3151" y="192"/>
                      </a:lnTo>
                      <a:lnTo>
                        <a:pt x="3163" y="199"/>
                      </a:lnTo>
                      <a:lnTo>
                        <a:pt x="3174" y="206"/>
                      </a:lnTo>
                      <a:lnTo>
                        <a:pt x="3185" y="215"/>
                      </a:lnTo>
                      <a:lnTo>
                        <a:pt x="3192" y="222"/>
                      </a:lnTo>
                      <a:lnTo>
                        <a:pt x="3199" y="229"/>
                      </a:lnTo>
                      <a:lnTo>
                        <a:pt x="3205" y="236"/>
                      </a:lnTo>
                      <a:lnTo>
                        <a:pt x="3210" y="244"/>
                      </a:lnTo>
                      <a:lnTo>
                        <a:pt x="3215" y="251"/>
                      </a:lnTo>
                      <a:lnTo>
                        <a:pt x="3219" y="261"/>
                      </a:lnTo>
                      <a:lnTo>
                        <a:pt x="3223" y="269"/>
                      </a:lnTo>
                      <a:lnTo>
                        <a:pt x="3228" y="279"/>
                      </a:lnTo>
                      <a:lnTo>
                        <a:pt x="3231" y="289"/>
                      </a:lnTo>
                      <a:lnTo>
                        <a:pt x="3234" y="299"/>
                      </a:lnTo>
                      <a:lnTo>
                        <a:pt x="3236" y="309"/>
                      </a:lnTo>
                      <a:lnTo>
                        <a:pt x="3238" y="320"/>
                      </a:lnTo>
                      <a:lnTo>
                        <a:pt x="3241" y="344"/>
                      </a:lnTo>
                      <a:lnTo>
                        <a:pt x="3242" y="369"/>
                      </a:lnTo>
                      <a:lnTo>
                        <a:pt x="3242" y="637"/>
                      </a:lnTo>
                      <a:lnTo>
                        <a:pt x="3160" y="637"/>
                      </a:lnTo>
                      <a:lnTo>
                        <a:pt x="3160" y="378"/>
                      </a:lnTo>
                      <a:lnTo>
                        <a:pt x="3160" y="362"/>
                      </a:lnTo>
                      <a:lnTo>
                        <a:pt x="3159" y="346"/>
                      </a:lnTo>
                      <a:lnTo>
                        <a:pt x="3157" y="333"/>
                      </a:lnTo>
                      <a:lnTo>
                        <a:pt x="3154" y="319"/>
                      </a:lnTo>
                      <a:lnTo>
                        <a:pt x="3150" y="307"/>
                      </a:lnTo>
                      <a:lnTo>
                        <a:pt x="3145" y="297"/>
                      </a:lnTo>
                      <a:lnTo>
                        <a:pt x="3140" y="286"/>
                      </a:lnTo>
                      <a:lnTo>
                        <a:pt x="3134" y="277"/>
                      </a:lnTo>
                      <a:lnTo>
                        <a:pt x="3127" y="270"/>
                      </a:lnTo>
                      <a:lnTo>
                        <a:pt x="3120" y="263"/>
                      </a:lnTo>
                      <a:lnTo>
                        <a:pt x="3111" y="258"/>
                      </a:lnTo>
                      <a:lnTo>
                        <a:pt x="3102" y="253"/>
                      </a:lnTo>
                      <a:lnTo>
                        <a:pt x="3092" y="249"/>
                      </a:lnTo>
                      <a:lnTo>
                        <a:pt x="3081" y="246"/>
                      </a:lnTo>
                      <a:lnTo>
                        <a:pt x="3069" y="244"/>
                      </a:lnTo>
                      <a:lnTo>
                        <a:pt x="3056" y="244"/>
                      </a:lnTo>
                      <a:lnTo>
                        <a:pt x="3047" y="244"/>
                      </a:lnTo>
                      <a:lnTo>
                        <a:pt x="3037" y="245"/>
                      </a:lnTo>
                      <a:lnTo>
                        <a:pt x="3028" y="247"/>
                      </a:lnTo>
                      <a:lnTo>
                        <a:pt x="3020" y="250"/>
                      </a:lnTo>
                      <a:lnTo>
                        <a:pt x="3012" y="254"/>
                      </a:lnTo>
                      <a:lnTo>
                        <a:pt x="3004" y="258"/>
                      </a:lnTo>
                      <a:lnTo>
                        <a:pt x="2995" y="263"/>
                      </a:lnTo>
                      <a:lnTo>
                        <a:pt x="2988" y="268"/>
                      </a:lnTo>
                      <a:lnTo>
                        <a:pt x="2981" y="274"/>
                      </a:lnTo>
                      <a:lnTo>
                        <a:pt x="2974" y="281"/>
                      </a:lnTo>
                      <a:lnTo>
                        <a:pt x="2968" y="289"/>
                      </a:lnTo>
                      <a:lnTo>
                        <a:pt x="2962" y="296"/>
                      </a:lnTo>
                      <a:lnTo>
                        <a:pt x="2958" y="303"/>
                      </a:lnTo>
                      <a:lnTo>
                        <a:pt x="2953" y="311"/>
                      </a:lnTo>
                      <a:lnTo>
                        <a:pt x="2950" y="319"/>
                      </a:lnTo>
                      <a:lnTo>
                        <a:pt x="2947" y="329"/>
                      </a:lnTo>
                      <a:lnTo>
                        <a:pt x="2945" y="337"/>
                      </a:lnTo>
                      <a:lnTo>
                        <a:pt x="2943" y="346"/>
                      </a:lnTo>
                      <a:lnTo>
                        <a:pt x="2942" y="356"/>
                      </a:lnTo>
                      <a:lnTo>
                        <a:pt x="2942" y="367"/>
                      </a:lnTo>
                      <a:lnTo>
                        <a:pt x="2942" y="637"/>
                      </a:lnTo>
                      <a:lnTo>
                        <a:pt x="2860" y="637"/>
                      </a:lnTo>
                      <a:close/>
                      <a:moveTo>
                        <a:pt x="3680" y="559"/>
                      </a:moveTo>
                      <a:lnTo>
                        <a:pt x="3694" y="620"/>
                      </a:lnTo>
                      <a:lnTo>
                        <a:pt x="3681" y="627"/>
                      </a:lnTo>
                      <a:lnTo>
                        <a:pt x="3666" y="632"/>
                      </a:lnTo>
                      <a:lnTo>
                        <a:pt x="3651" y="636"/>
                      </a:lnTo>
                      <a:lnTo>
                        <a:pt x="3635" y="640"/>
                      </a:lnTo>
                      <a:lnTo>
                        <a:pt x="3619" y="643"/>
                      </a:lnTo>
                      <a:lnTo>
                        <a:pt x="3602" y="646"/>
                      </a:lnTo>
                      <a:lnTo>
                        <a:pt x="3584" y="647"/>
                      </a:lnTo>
                      <a:lnTo>
                        <a:pt x="3566" y="648"/>
                      </a:lnTo>
                      <a:lnTo>
                        <a:pt x="3541" y="647"/>
                      </a:lnTo>
                      <a:lnTo>
                        <a:pt x="3517" y="643"/>
                      </a:lnTo>
                      <a:lnTo>
                        <a:pt x="3506" y="641"/>
                      </a:lnTo>
                      <a:lnTo>
                        <a:pt x="3495" y="638"/>
                      </a:lnTo>
                      <a:lnTo>
                        <a:pt x="3484" y="635"/>
                      </a:lnTo>
                      <a:lnTo>
                        <a:pt x="3474" y="631"/>
                      </a:lnTo>
                      <a:lnTo>
                        <a:pt x="3464" y="627"/>
                      </a:lnTo>
                      <a:lnTo>
                        <a:pt x="3455" y="623"/>
                      </a:lnTo>
                      <a:lnTo>
                        <a:pt x="3445" y="618"/>
                      </a:lnTo>
                      <a:lnTo>
                        <a:pt x="3436" y="612"/>
                      </a:lnTo>
                      <a:lnTo>
                        <a:pt x="3427" y="605"/>
                      </a:lnTo>
                      <a:lnTo>
                        <a:pt x="3419" y="599"/>
                      </a:lnTo>
                      <a:lnTo>
                        <a:pt x="3410" y="592"/>
                      </a:lnTo>
                      <a:lnTo>
                        <a:pt x="3403" y="584"/>
                      </a:lnTo>
                      <a:lnTo>
                        <a:pt x="3395" y="576"/>
                      </a:lnTo>
                      <a:lnTo>
                        <a:pt x="3389" y="567"/>
                      </a:lnTo>
                      <a:lnTo>
                        <a:pt x="3382" y="559"/>
                      </a:lnTo>
                      <a:lnTo>
                        <a:pt x="3377" y="550"/>
                      </a:lnTo>
                      <a:lnTo>
                        <a:pt x="3370" y="541"/>
                      </a:lnTo>
                      <a:lnTo>
                        <a:pt x="3365" y="531"/>
                      </a:lnTo>
                      <a:lnTo>
                        <a:pt x="3361" y="521"/>
                      </a:lnTo>
                      <a:lnTo>
                        <a:pt x="3357" y="511"/>
                      </a:lnTo>
                      <a:lnTo>
                        <a:pt x="3354" y="500"/>
                      </a:lnTo>
                      <a:lnTo>
                        <a:pt x="3351" y="489"/>
                      </a:lnTo>
                      <a:lnTo>
                        <a:pt x="3348" y="478"/>
                      </a:lnTo>
                      <a:lnTo>
                        <a:pt x="3346" y="467"/>
                      </a:lnTo>
                      <a:lnTo>
                        <a:pt x="3343" y="442"/>
                      </a:lnTo>
                      <a:lnTo>
                        <a:pt x="3342" y="417"/>
                      </a:lnTo>
                      <a:lnTo>
                        <a:pt x="3342" y="404"/>
                      </a:lnTo>
                      <a:lnTo>
                        <a:pt x="3343" y="391"/>
                      </a:lnTo>
                      <a:lnTo>
                        <a:pt x="3344" y="379"/>
                      </a:lnTo>
                      <a:lnTo>
                        <a:pt x="3346" y="367"/>
                      </a:lnTo>
                      <a:lnTo>
                        <a:pt x="3348" y="355"/>
                      </a:lnTo>
                      <a:lnTo>
                        <a:pt x="3351" y="344"/>
                      </a:lnTo>
                      <a:lnTo>
                        <a:pt x="3354" y="333"/>
                      </a:lnTo>
                      <a:lnTo>
                        <a:pt x="3358" y="321"/>
                      </a:lnTo>
                      <a:lnTo>
                        <a:pt x="3363" y="311"/>
                      </a:lnTo>
                      <a:lnTo>
                        <a:pt x="3367" y="301"/>
                      </a:lnTo>
                      <a:lnTo>
                        <a:pt x="3373" y="291"/>
                      </a:lnTo>
                      <a:lnTo>
                        <a:pt x="3379" y="281"/>
                      </a:lnTo>
                      <a:lnTo>
                        <a:pt x="3386" y="272"/>
                      </a:lnTo>
                      <a:lnTo>
                        <a:pt x="3393" y="263"/>
                      </a:lnTo>
                      <a:lnTo>
                        <a:pt x="3400" y="254"/>
                      </a:lnTo>
                      <a:lnTo>
                        <a:pt x="3408" y="245"/>
                      </a:lnTo>
                      <a:lnTo>
                        <a:pt x="3417" y="237"/>
                      </a:lnTo>
                      <a:lnTo>
                        <a:pt x="3425" y="230"/>
                      </a:lnTo>
                      <a:lnTo>
                        <a:pt x="3434" y="223"/>
                      </a:lnTo>
                      <a:lnTo>
                        <a:pt x="3443" y="215"/>
                      </a:lnTo>
                      <a:lnTo>
                        <a:pt x="3454" y="210"/>
                      </a:lnTo>
                      <a:lnTo>
                        <a:pt x="3464" y="204"/>
                      </a:lnTo>
                      <a:lnTo>
                        <a:pt x="3474" y="199"/>
                      </a:lnTo>
                      <a:lnTo>
                        <a:pt x="3484" y="195"/>
                      </a:lnTo>
                      <a:lnTo>
                        <a:pt x="3496" y="191"/>
                      </a:lnTo>
                      <a:lnTo>
                        <a:pt x="3507" y="188"/>
                      </a:lnTo>
                      <a:lnTo>
                        <a:pt x="3519" y="185"/>
                      </a:lnTo>
                      <a:lnTo>
                        <a:pt x="3532" y="183"/>
                      </a:lnTo>
                      <a:lnTo>
                        <a:pt x="3544" y="181"/>
                      </a:lnTo>
                      <a:lnTo>
                        <a:pt x="3556" y="179"/>
                      </a:lnTo>
                      <a:lnTo>
                        <a:pt x="3570" y="178"/>
                      </a:lnTo>
                      <a:lnTo>
                        <a:pt x="3583" y="178"/>
                      </a:lnTo>
                      <a:lnTo>
                        <a:pt x="3599" y="178"/>
                      </a:lnTo>
                      <a:lnTo>
                        <a:pt x="3616" y="179"/>
                      </a:lnTo>
                      <a:lnTo>
                        <a:pt x="3631" y="182"/>
                      </a:lnTo>
                      <a:lnTo>
                        <a:pt x="3646" y="185"/>
                      </a:lnTo>
                      <a:lnTo>
                        <a:pt x="3659" y="188"/>
                      </a:lnTo>
                      <a:lnTo>
                        <a:pt x="3672" y="192"/>
                      </a:lnTo>
                      <a:lnTo>
                        <a:pt x="3685" y="196"/>
                      </a:lnTo>
                      <a:lnTo>
                        <a:pt x="3696" y="201"/>
                      </a:lnTo>
                      <a:lnTo>
                        <a:pt x="3678" y="265"/>
                      </a:lnTo>
                      <a:lnTo>
                        <a:pt x="3667" y="260"/>
                      </a:lnTo>
                      <a:lnTo>
                        <a:pt x="3656" y="256"/>
                      </a:lnTo>
                      <a:lnTo>
                        <a:pt x="3646" y="251"/>
                      </a:lnTo>
                      <a:lnTo>
                        <a:pt x="3633" y="248"/>
                      </a:lnTo>
                      <a:lnTo>
                        <a:pt x="3622" y="246"/>
                      </a:lnTo>
                      <a:lnTo>
                        <a:pt x="3609" y="244"/>
                      </a:lnTo>
                      <a:lnTo>
                        <a:pt x="3596" y="243"/>
                      </a:lnTo>
                      <a:lnTo>
                        <a:pt x="3583" y="243"/>
                      </a:lnTo>
                      <a:lnTo>
                        <a:pt x="3565" y="244"/>
                      </a:lnTo>
                      <a:lnTo>
                        <a:pt x="3548" y="246"/>
                      </a:lnTo>
                      <a:lnTo>
                        <a:pt x="3532" y="250"/>
                      </a:lnTo>
                      <a:lnTo>
                        <a:pt x="3516" y="256"/>
                      </a:lnTo>
                      <a:lnTo>
                        <a:pt x="3502" y="263"/>
                      </a:lnTo>
                      <a:lnTo>
                        <a:pt x="3489" y="271"/>
                      </a:lnTo>
                      <a:lnTo>
                        <a:pt x="3476" y="281"/>
                      </a:lnTo>
                      <a:lnTo>
                        <a:pt x="3465" y="294"/>
                      </a:lnTo>
                      <a:lnTo>
                        <a:pt x="3456" y="305"/>
                      </a:lnTo>
                      <a:lnTo>
                        <a:pt x="3447" y="318"/>
                      </a:lnTo>
                      <a:lnTo>
                        <a:pt x="3440" y="332"/>
                      </a:lnTo>
                      <a:lnTo>
                        <a:pt x="3434" y="346"/>
                      </a:lnTo>
                      <a:lnTo>
                        <a:pt x="3430" y="362"/>
                      </a:lnTo>
                      <a:lnTo>
                        <a:pt x="3427" y="378"/>
                      </a:lnTo>
                      <a:lnTo>
                        <a:pt x="3425" y="396"/>
                      </a:lnTo>
                      <a:lnTo>
                        <a:pt x="3424" y="413"/>
                      </a:lnTo>
                      <a:lnTo>
                        <a:pt x="3425" y="432"/>
                      </a:lnTo>
                      <a:lnTo>
                        <a:pt x="3427" y="449"/>
                      </a:lnTo>
                      <a:lnTo>
                        <a:pt x="3430" y="467"/>
                      </a:lnTo>
                      <a:lnTo>
                        <a:pt x="3435" y="482"/>
                      </a:lnTo>
                      <a:lnTo>
                        <a:pt x="3441" y="496"/>
                      </a:lnTo>
                      <a:lnTo>
                        <a:pt x="3449" y="511"/>
                      </a:lnTo>
                      <a:lnTo>
                        <a:pt x="3458" y="523"/>
                      </a:lnTo>
                      <a:lnTo>
                        <a:pt x="3468" y="535"/>
                      </a:lnTo>
                      <a:lnTo>
                        <a:pt x="3479" y="546"/>
                      </a:lnTo>
                      <a:lnTo>
                        <a:pt x="3492" y="555"/>
                      </a:lnTo>
                      <a:lnTo>
                        <a:pt x="3505" y="563"/>
                      </a:lnTo>
                      <a:lnTo>
                        <a:pt x="3518" y="569"/>
                      </a:lnTo>
                      <a:lnTo>
                        <a:pt x="3533" y="575"/>
                      </a:lnTo>
                      <a:lnTo>
                        <a:pt x="3548" y="579"/>
                      </a:lnTo>
                      <a:lnTo>
                        <a:pt x="3564" y="581"/>
                      </a:lnTo>
                      <a:lnTo>
                        <a:pt x="3580" y="581"/>
                      </a:lnTo>
                      <a:lnTo>
                        <a:pt x="3592" y="581"/>
                      </a:lnTo>
                      <a:lnTo>
                        <a:pt x="3605" y="580"/>
                      </a:lnTo>
                      <a:lnTo>
                        <a:pt x="3618" y="578"/>
                      </a:lnTo>
                      <a:lnTo>
                        <a:pt x="3630" y="576"/>
                      </a:lnTo>
                      <a:lnTo>
                        <a:pt x="3643" y="572"/>
                      </a:lnTo>
                      <a:lnTo>
                        <a:pt x="3655" y="568"/>
                      </a:lnTo>
                      <a:lnTo>
                        <a:pt x="3667" y="564"/>
                      </a:lnTo>
                      <a:lnTo>
                        <a:pt x="3680" y="559"/>
                      </a:lnTo>
                      <a:close/>
                      <a:moveTo>
                        <a:pt x="4149" y="427"/>
                      </a:moveTo>
                      <a:lnTo>
                        <a:pt x="3836" y="426"/>
                      </a:lnTo>
                      <a:lnTo>
                        <a:pt x="3837" y="445"/>
                      </a:lnTo>
                      <a:lnTo>
                        <a:pt x="3840" y="463"/>
                      </a:lnTo>
                      <a:lnTo>
                        <a:pt x="3843" y="480"/>
                      </a:lnTo>
                      <a:lnTo>
                        <a:pt x="3848" y="495"/>
                      </a:lnTo>
                      <a:lnTo>
                        <a:pt x="3855" y="510"/>
                      </a:lnTo>
                      <a:lnTo>
                        <a:pt x="3864" y="523"/>
                      </a:lnTo>
                      <a:lnTo>
                        <a:pt x="3873" y="535"/>
                      </a:lnTo>
                      <a:lnTo>
                        <a:pt x="3883" y="546"/>
                      </a:lnTo>
                      <a:lnTo>
                        <a:pt x="3893" y="554"/>
                      </a:lnTo>
                      <a:lnTo>
                        <a:pt x="3905" y="562"/>
                      </a:lnTo>
                      <a:lnTo>
                        <a:pt x="3917" y="568"/>
                      </a:lnTo>
                      <a:lnTo>
                        <a:pt x="3929" y="573"/>
                      </a:lnTo>
                      <a:lnTo>
                        <a:pt x="3943" y="577"/>
                      </a:lnTo>
                      <a:lnTo>
                        <a:pt x="3958" y="580"/>
                      </a:lnTo>
                      <a:lnTo>
                        <a:pt x="3973" y="582"/>
                      </a:lnTo>
                      <a:lnTo>
                        <a:pt x="3989" y="582"/>
                      </a:lnTo>
                      <a:lnTo>
                        <a:pt x="4006" y="582"/>
                      </a:lnTo>
                      <a:lnTo>
                        <a:pt x="4023" y="581"/>
                      </a:lnTo>
                      <a:lnTo>
                        <a:pt x="4038" y="579"/>
                      </a:lnTo>
                      <a:lnTo>
                        <a:pt x="4055" y="577"/>
                      </a:lnTo>
                      <a:lnTo>
                        <a:pt x="4070" y="573"/>
                      </a:lnTo>
                      <a:lnTo>
                        <a:pt x="4084" y="569"/>
                      </a:lnTo>
                      <a:lnTo>
                        <a:pt x="4099" y="564"/>
                      </a:lnTo>
                      <a:lnTo>
                        <a:pt x="4113" y="559"/>
                      </a:lnTo>
                      <a:lnTo>
                        <a:pt x="4127" y="618"/>
                      </a:lnTo>
                      <a:lnTo>
                        <a:pt x="4111" y="624"/>
                      </a:lnTo>
                      <a:lnTo>
                        <a:pt x="4095" y="630"/>
                      </a:lnTo>
                      <a:lnTo>
                        <a:pt x="4077" y="635"/>
                      </a:lnTo>
                      <a:lnTo>
                        <a:pt x="4059" y="639"/>
                      </a:lnTo>
                      <a:lnTo>
                        <a:pt x="4039" y="642"/>
                      </a:lnTo>
                      <a:lnTo>
                        <a:pt x="4020" y="644"/>
                      </a:lnTo>
                      <a:lnTo>
                        <a:pt x="3999" y="646"/>
                      </a:lnTo>
                      <a:lnTo>
                        <a:pt x="3978" y="647"/>
                      </a:lnTo>
                      <a:lnTo>
                        <a:pt x="3953" y="646"/>
                      </a:lnTo>
                      <a:lnTo>
                        <a:pt x="3929" y="642"/>
                      </a:lnTo>
                      <a:lnTo>
                        <a:pt x="3918" y="640"/>
                      </a:lnTo>
                      <a:lnTo>
                        <a:pt x="3907" y="637"/>
                      </a:lnTo>
                      <a:lnTo>
                        <a:pt x="3896" y="634"/>
                      </a:lnTo>
                      <a:lnTo>
                        <a:pt x="3886" y="631"/>
                      </a:lnTo>
                      <a:lnTo>
                        <a:pt x="3877" y="627"/>
                      </a:lnTo>
                      <a:lnTo>
                        <a:pt x="3867" y="622"/>
                      </a:lnTo>
                      <a:lnTo>
                        <a:pt x="3857" y="617"/>
                      </a:lnTo>
                      <a:lnTo>
                        <a:pt x="3849" y="612"/>
                      </a:lnTo>
                      <a:lnTo>
                        <a:pt x="3840" y="605"/>
                      </a:lnTo>
                      <a:lnTo>
                        <a:pt x="3832" y="598"/>
                      </a:lnTo>
                      <a:lnTo>
                        <a:pt x="3823" y="592"/>
                      </a:lnTo>
                      <a:lnTo>
                        <a:pt x="3816" y="584"/>
                      </a:lnTo>
                      <a:lnTo>
                        <a:pt x="3809" y="576"/>
                      </a:lnTo>
                      <a:lnTo>
                        <a:pt x="3803" y="567"/>
                      </a:lnTo>
                      <a:lnTo>
                        <a:pt x="3796" y="559"/>
                      </a:lnTo>
                      <a:lnTo>
                        <a:pt x="3791" y="551"/>
                      </a:lnTo>
                      <a:lnTo>
                        <a:pt x="3785" y="542"/>
                      </a:lnTo>
                      <a:lnTo>
                        <a:pt x="3780" y="531"/>
                      </a:lnTo>
                      <a:lnTo>
                        <a:pt x="3776" y="522"/>
                      </a:lnTo>
                      <a:lnTo>
                        <a:pt x="3772" y="512"/>
                      </a:lnTo>
                      <a:lnTo>
                        <a:pt x="3768" y="501"/>
                      </a:lnTo>
                      <a:lnTo>
                        <a:pt x="3765" y="490"/>
                      </a:lnTo>
                      <a:lnTo>
                        <a:pt x="3763" y="480"/>
                      </a:lnTo>
                      <a:lnTo>
                        <a:pt x="3761" y="469"/>
                      </a:lnTo>
                      <a:lnTo>
                        <a:pt x="3758" y="445"/>
                      </a:lnTo>
                      <a:lnTo>
                        <a:pt x="3757" y="419"/>
                      </a:lnTo>
                      <a:lnTo>
                        <a:pt x="3758" y="394"/>
                      </a:lnTo>
                      <a:lnTo>
                        <a:pt x="3761" y="370"/>
                      </a:lnTo>
                      <a:lnTo>
                        <a:pt x="3765" y="346"/>
                      </a:lnTo>
                      <a:lnTo>
                        <a:pt x="3771" y="324"/>
                      </a:lnTo>
                      <a:lnTo>
                        <a:pt x="3775" y="313"/>
                      </a:lnTo>
                      <a:lnTo>
                        <a:pt x="3779" y="303"/>
                      </a:lnTo>
                      <a:lnTo>
                        <a:pt x="3784" y="293"/>
                      </a:lnTo>
                      <a:lnTo>
                        <a:pt x="3790" y="282"/>
                      </a:lnTo>
                      <a:lnTo>
                        <a:pt x="3795" y="273"/>
                      </a:lnTo>
                      <a:lnTo>
                        <a:pt x="3801" y="264"/>
                      </a:lnTo>
                      <a:lnTo>
                        <a:pt x="3808" y="255"/>
                      </a:lnTo>
                      <a:lnTo>
                        <a:pt x="3814" y="246"/>
                      </a:lnTo>
                      <a:lnTo>
                        <a:pt x="3821" y="238"/>
                      </a:lnTo>
                      <a:lnTo>
                        <a:pt x="3830" y="230"/>
                      </a:lnTo>
                      <a:lnTo>
                        <a:pt x="3838" y="223"/>
                      </a:lnTo>
                      <a:lnTo>
                        <a:pt x="3846" y="217"/>
                      </a:lnTo>
                      <a:lnTo>
                        <a:pt x="3854" y="210"/>
                      </a:lnTo>
                      <a:lnTo>
                        <a:pt x="3863" y="204"/>
                      </a:lnTo>
                      <a:lnTo>
                        <a:pt x="3872" y="199"/>
                      </a:lnTo>
                      <a:lnTo>
                        <a:pt x="3881" y="195"/>
                      </a:lnTo>
                      <a:lnTo>
                        <a:pt x="3891" y="191"/>
                      </a:lnTo>
                      <a:lnTo>
                        <a:pt x="3902" y="187"/>
                      </a:lnTo>
                      <a:lnTo>
                        <a:pt x="3912" y="185"/>
                      </a:lnTo>
                      <a:lnTo>
                        <a:pt x="3922" y="182"/>
                      </a:lnTo>
                      <a:lnTo>
                        <a:pt x="3933" y="179"/>
                      </a:lnTo>
                      <a:lnTo>
                        <a:pt x="3944" y="178"/>
                      </a:lnTo>
                      <a:lnTo>
                        <a:pt x="3956" y="177"/>
                      </a:lnTo>
                      <a:lnTo>
                        <a:pt x="3967" y="177"/>
                      </a:lnTo>
                      <a:lnTo>
                        <a:pt x="3980" y="177"/>
                      </a:lnTo>
                      <a:lnTo>
                        <a:pt x="3991" y="178"/>
                      </a:lnTo>
                      <a:lnTo>
                        <a:pt x="4002" y="181"/>
                      </a:lnTo>
                      <a:lnTo>
                        <a:pt x="4014" y="183"/>
                      </a:lnTo>
                      <a:lnTo>
                        <a:pt x="4024" y="185"/>
                      </a:lnTo>
                      <a:lnTo>
                        <a:pt x="4034" y="188"/>
                      </a:lnTo>
                      <a:lnTo>
                        <a:pt x="4044" y="192"/>
                      </a:lnTo>
                      <a:lnTo>
                        <a:pt x="4054" y="196"/>
                      </a:lnTo>
                      <a:lnTo>
                        <a:pt x="4063" y="201"/>
                      </a:lnTo>
                      <a:lnTo>
                        <a:pt x="4071" y="206"/>
                      </a:lnTo>
                      <a:lnTo>
                        <a:pt x="4079" y="212"/>
                      </a:lnTo>
                      <a:lnTo>
                        <a:pt x="4088" y="220"/>
                      </a:lnTo>
                      <a:lnTo>
                        <a:pt x="4095" y="227"/>
                      </a:lnTo>
                      <a:lnTo>
                        <a:pt x="4102" y="234"/>
                      </a:lnTo>
                      <a:lnTo>
                        <a:pt x="4108" y="242"/>
                      </a:lnTo>
                      <a:lnTo>
                        <a:pt x="4115" y="251"/>
                      </a:lnTo>
                      <a:lnTo>
                        <a:pt x="4124" y="266"/>
                      </a:lnTo>
                      <a:lnTo>
                        <a:pt x="4132" y="281"/>
                      </a:lnTo>
                      <a:lnTo>
                        <a:pt x="4138" y="298"/>
                      </a:lnTo>
                      <a:lnTo>
                        <a:pt x="4143" y="314"/>
                      </a:lnTo>
                      <a:lnTo>
                        <a:pt x="4147" y="332"/>
                      </a:lnTo>
                      <a:lnTo>
                        <a:pt x="4150" y="349"/>
                      </a:lnTo>
                      <a:lnTo>
                        <a:pt x="4152" y="369"/>
                      </a:lnTo>
                      <a:lnTo>
                        <a:pt x="4153" y="388"/>
                      </a:lnTo>
                      <a:lnTo>
                        <a:pt x="4152" y="400"/>
                      </a:lnTo>
                      <a:lnTo>
                        <a:pt x="4152" y="410"/>
                      </a:lnTo>
                      <a:lnTo>
                        <a:pt x="4151" y="419"/>
                      </a:lnTo>
                      <a:lnTo>
                        <a:pt x="4149" y="427"/>
                      </a:lnTo>
                      <a:close/>
                      <a:moveTo>
                        <a:pt x="3836" y="368"/>
                      </a:moveTo>
                      <a:lnTo>
                        <a:pt x="4074" y="368"/>
                      </a:lnTo>
                      <a:lnTo>
                        <a:pt x="4074" y="355"/>
                      </a:lnTo>
                      <a:lnTo>
                        <a:pt x="4073" y="344"/>
                      </a:lnTo>
                      <a:lnTo>
                        <a:pt x="4071" y="332"/>
                      </a:lnTo>
                      <a:lnTo>
                        <a:pt x="4069" y="321"/>
                      </a:lnTo>
                      <a:lnTo>
                        <a:pt x="4066" y="311"/>
                      </a:lnTo>
                      <a:lnTo>
                        <a:pt x="4062" y="301"/>
                      </a:lnTo>
                      <a:lnTo>
                        <a:pt x="4058" y="292"/>
                      </a:lnTo>
                      <a:lnTo>
                        <a:pt x="4052" y="282"/>
                      </a:lnTo>
                      <a:lnTo>
                        <a:pt x="4044" y="271"/>
                      </a:lnTo>
                      <a:lnTo>
                        <a:pt x="4035" y="262"/>
                      </a:lnTo>
                      <a:lnTo>
                        <a:pt x="4026" y="254"/>
                      </a:lnTo>
                      <a:lnTo>
                        <a:pt x="4015" y="247"/>
                      </a:lnTo>
                      <a:lnTo>
                        <a:pt x="4003" y="242"/>
                      </a:lnTo>
                      <a:lnTo>
                        <a:pt x="3990" y="239"/>
                      </a:lnTo>
                      <a:lnTo>
                        <a:pt x="3976" y="237"/>
                      </a:lnTo>
                      <a:lnTo>
                        <a:pt x="3961" y="236"/>
                      </a:lnTo>
                      <a:lnTo>
                        <a:pt x="3947" y="237"/>
                      </a:lnTo>
                      <a:lnTo>
                        <a:pt x="3934" y="239"/>
                      </a:lnTo>
                      <a:lnTo>
                        <a:pt x="3922" y="242"/>
                      </a:lnTo>
                      <a:lnTo>
                        <a:pt x="3910" y="247"/>
                      </a:lnTo>
                      <a:lnTo>
                        <a:pt x="3900" y="254"/>
                      </a:lnTo>
                      <a:lnTo>
                        <a:pt x="3888" y="261"/>
                      </a:lnTo>
                      <a:lnTo>
                        <a:pt x="3879" y="270"/>
                      </a:lnTo>
                      <a:lnTo>
                        <a:pt x="3870" y="280"/>
                      </a:lnTo>
                      <a:lnTo>
                        <a:pt x="3864" y="290"/>
                      </a:lnTo>
                      <a:lnTo>
                        <a:pt x="3857" y="300"/>
                      </a:lnTo>
                      <a:lnTo>
                        <a:pt x="3852" y="310"/>
                      </a:lnTo>
                      <a:lnTo>
                        <a:pt x="3848" y="320"/>
                      </a:lnTo>
                      <a:lnTo>
                        <a:pt x="3844" y="332"/>
                      </a:lnTo>
                      <a:lnTo>
                        <a:pt x="3840" y="343"/>
                      </a:lnTo>
                      <a:lnTo>
                        <a:pt x="3838" y="355"/>
                      </a:lnTo>
                      <a:lnTo>
                        <a:pt x="3836" y="368"/>
                      </a:lnTo>
                      <a:close/>
                      <a:moveTo>
                        <a:pt x="4756" y="559"/>
                      </a:moveTo>
                      <a:lnTo>
                        <a:pt x="4771" y="620"/>
                      </a:lnTo>
                      <a:lnTo>
                        <a:pt x="4756" y="627"/>
                      </a:lnTo>
                      <a:lnTo>
                        <a:pt x="4742" y="632"/>
                      </a:lnTo>
                      <a:lnTo>
                        <a:pt x="4728" y="636"/>
                      </a:lnTo>
                      <a:lnTo>
                        <a:pt x="4711" y="640"/>
                      </a:lnTo>
                      <a:lnTo>
                        <a:pt x="4695" y="643"/>
                      </a:lnTo>
                      <a:lnTo>
                        <a:pt x="4678" y="646"/>
                      </a:lnTo>
                      <a:lnTo>
                        <a:pt x="4660" y="647"/>
                      </a:lnTo>
                      <a:lnTo>
                        <a:pt x="4641" y="648"/>
                      </a:lnTo>
                      <a:lnTo>
                        <a:pt x="4617" y="647"/>
                      </a:lnTo>
                      <a:lnTo>
                        <a:pt x="4593" y="643"/>
                      </a:lnTo>
                      <a:lnTo>
                        <a:pt x="4582" y="641"/>
                      </a:lnTo>
                      <a:lnTo>
                        <a:pt x="4571" y="638"/>
                      </a:lnTo>
                      <a:lnTo>
                        <a:pt x="4560" y="635"/>
                      </a:lnTo>
                      <a:lnTo>
                        <a:pt x="4550" y="631"/>
                      </a:lnTo>
                      <a:lnTo>
                        <a:pt x="4541" y="627"/>
                      </a:lnTo>
                      <a:lnTo>
                        <a:pt x="4530" y="623"/>
                      </a:lnTo>
                      <a:lnTo>
                        <a:pt x="4521" y="618"/>
                      </a:lnTo>
                      <a:lnTo>
                        <a:pt x="4512" y="612"/>
                      </a:lnTo>
                      <a:lnTo>
                        <a:pt x="4504" y="605"/>
                      </a:lnTo>
                      <a:lnTo>
                        <a:pt x="4495" y="599"/>
                      </a:lnTo>
                      <a:lnTo>
                        <a:pt x="4487" y="592"/>
                      </a:lnTo>
                      <a:lnTo>
                        <a:pt x="4479" y="584"/>
                      </a:lnTo>
                      <a:lnTo>
                        <a:pt x="4472" y="576"/>
                      </a:lnTo>
                      <a:lnTo>
                        <a:pt x="4465" y="567"/>
                      </a:lnTo>
                      <a:lnTo>
                        <a:pt x="4458" y="559"/>
                      </a:lnTo>
                      <a:lnTo>
                        <a:pt x="4452" y="550"/>
                      </a:lnTo>
                      <a:lnTo>
                        <a:pt x="4447" y="541"/>
                      </a:lnTo>
                      <a:lnTo>
                        <a:pt x="4442" y="531"/>
                      </a:lnTo>
                      <a:lnTo>
                        <a:pt x="4437" y="521"/>
                      </a:lnTo>
                      <a:lnTo>
                        <a:pt x="4434" y="511"/>
                      </a:lnTo>
                      <a:lnTo>
                        <a:pt x="4430" y="500"/>
                      </a:lnTo>
                      <a:lnTo>
                        <a:pt x="4427" y="489"/>
                      </a:lnTo>
                      <a:lnTo>
                        <a:pt x="4424" y="478"/>
                      </a:lnTo>
                      <a:lnTo>
                        <a:pt x="4421" y="467"/>
                      </a:lnTo>
                      <a:lnTo>
                        <a:pt x="4419" y="442"/>
                      </a:lnTo>
                      <a:lnTo>
                        <a:pt x="4418" y="417"/>
                      </a:lnTo>
                      <a:lnTo>
                        <a:pt x="4418" y="404"/>
                      </a:lnTo>
                      <a:lnTo>
                        <a:pt x="4419" y="391"/>
                      </a:lnTo>
                      <a:lnTo>
                        <a:pt x="4420" y="379"/>
                      </a:lnTo>
                      <a:lnTo>
                        <a:pt x="4423" y="367"/>
                      </a:lnTo>
                      <a:lnTo>
                        <a:pt x="4425" y="355"/>
                      </a:lnTo>
                      <a:lnTo>
                        <a:pt x="4428" y="344"/>
                      </a:lnTo>
                      <a:lnTo>
                        <a:pt x="4431" y="333"/>
                      </a:lnTo>
                      <a:lnTo>
                        <a:pt x="4435" y="321"/>
                      </a:lnTo>
                      <a:lnTo>
                        <a:pt x="4439" y="311"/>
                      </a:lnTo>
                      <a:lnTo>
                        <a:pt x="4444" y="301"/>
                      </a:lnTo>
                      <a:lnTo>
                        <a:pt x="4449" y="291"/>
                      </a:lnTo>
                      <a:lnTo>
                        <a:pt x="4455" y="281"/>
                      </a:lnTo>
                      <a:lnTo>
                        <a:pt x="4462" y="272"/>
                      </a:lnTo>
                      <a:lnTo>
                        <a:pt x="4469" y="263"/>
                      </a:lnTo>
                      <a:lnTo>
                        <a:pt x="4476" y="254"/>
                      </a:lnTo>
                      <a:lnTo>
                        <a:pt x="4484" y="245"/>
                      </a:lnTo>
                      <a:lnTo>
                        <a:pt x="4492" y="237"/>
                      </a:lnTo>
                      <a:lnTo>
                        <a:pt x="4502" y="230"/>
                      </a:lnTo>
                      <a:lnTo>
                        <a:pt x="4511" y="223"/>
                      </a:lnTo>
                      <a:lnTo>
                        <a:pt x="4520" y="215"/>
                      </a:lnTo>
                      <a:lnTo>
                        <a:pt x="4529" y="210"/>
                      </a:lnTo>
                      <a:lnTo>
                        <a:pt x="4540" y="204"/>
                      </a:lnTo>
                      <a:lnTo>
                        <a:pt x="4550" y="199"/>
                      </a:lnTo>
                      <a:lnTo>
                        <a:pt x="4561" y="195"/>
                      </a:lnTo>
                      <a:lnTo>
                        <a:pt x="4573" y="191"/>
                      </a:lnTo>
                      <a:lnTo>
                        <a:pt x="4584" y="188"/>
                      </a:lnTo>
                      <a:lnTo>
                        <a:pt x="4595" y="185"/>
                      </a:lnTo>
                      <a:lnTo>
                        <a:pt x="4607" y="183"/>
                      </a:lnTo>
                      <a:lnTo>
                        <a:pt x="4620" y="181"/>
                      </a:lnTo>
                      <a:lnTo>
                        <a:pt x="4632" y="179"/>
                      </a:lnTo>
                      <a:lnTo>
                        <a:pt x="4645" y="178"/>
                      </a:lnTo>
                      <a:lnTo>
                        <a:pt x="4659" y="178"/>
                      </a:lnTo>
                      <a:lnTo>
                        <a:pt x="4676" y="178"/>
                      </a:lnTo>
                      <a:lnTo>
                        <a:pt x="4692" y="179"/>
                      </a:lnTo>
                      <a:lnTo>
                        <a:pt x="4707" y="182"/>
                      </a:lnTo>
                      <a:lnTo>
                        <a:pt x="4722" y="185"/>
                      </a:lnTo>
                      <a:lnTo>
                        <a:pt x="4736" y="188"/>
                      </a:lnTo>
                      <a:lnTo>
                        <a:pt x="4748" y="192"/>
                      </a:lnTo>
                      <a:lnTo>
                        <a:pt x="4761" y="196"/>
                      </a:lnTo>
                      <a:lnTo>
                        <a:pt x="4772" y="201"/>
                      </a:lnTo>
                      <a:lnTo>
                        <a:pt x="4753" y="265"/>
                      </a:lnTo>
                      <a:lnTo>
                        <a:pt x="4743" y="260"/>
                      </a:lnTo>
                      <a:lnTo>
                        <a:pt x="4733" y="256"/>
                      </a:lnTo>
                      <a:lnTo>
                        <a:pt x="4722" y="251"/>
                      </a:lnTo>
                      <a:lnTo>
                        <a:pt x="4710" y="248"/>
                      </a:lnTo>
                      <a:lnTo>
                        <a:pt x="4698" y="246"/>
                      </a:lnTo>
                      <a:lnTo>
                        <a:pt x="4686" y="244"/>
                      </a:lnTo>
                      <a:lnTo>
                        <a:pt x="4672" y="243"/>
                      </a:lnTo>
                      <a:lnTo>
                        <a:pt x="4659" y="243"/>
                      </a:lnTo>
                      <a:lnTo>
                        <a:pt x="4641" y="244"/>
                      </a:lnTo>
                      <a:lnTo>
                        <a:pt x="4624" y="246"/>
                      </a:lnTo>
                      <a:lnTo>
                        <a:pt x="4607" y="250"/>
                      </a:lnTo>
                      <a:lnTo>
                        <a:pt x="4593" y="256"/>
                      </a:lnTo>
                      <a:lnTo>
                        <a:pt x="4579" y="263"/>
                      </a:lnTo>
                      <a:lnTo>
                        <a:pt x="4565" y="271"/>
                      </a:lnTo>
                      <a:lnTo>
                        <a:pt x="4553" y="281"/>
                      </a:lnTo>
                      <a:lnTo>
                        <a:pt x="4542" y="294"/>
                      </a:lnTo>
                      <a:lnTo>
                        <a:pt x="4531" y="305"/>
                      </a:lnTo>
                      <a:lnTo>
                        <a:pt x="4523" y="318"/>
                      </a:lnTo>
                      <a:lnTo>
                        <a:pt x="4516" y="332"/>
                      </a:lnTo>
                      <a:lnTo>
                        <a:pt x="4511" y="346"/>
                      </a:lnTo>
                      <a:lnTo>
                        <a:pt x="4507" y="362"/>
                      </a:lnTo>
                      <a:lnTo>
                        <a:pt x="4503" y="378"/>
                      </a:lnTo>
                      <a:lnTo>
                        <a:pt x="4502" y="396"/>
                      </a:lnTo>
                      <a:lnTo>
                        <a:pt x="4501" y="413"/>
                      </a:lnTo>
                      <a:lnTo>
                        <a:pt x="4502" y="432"/>
                      </a:lnTo>
                      <a:lnTo>
                        <a:pt x="4504" y="449"/>
                      </a:lnTo>
                      <a:lnTo>
                        <a:pt x="4507" y="467"/>
                      </a:lnTo>
                      <a:lnTo>
                        <a:pt x="4512" y="482"/>
                      </a:lnTo>
                      <a:lnTo>
                        <a:pt x="4518" y="496"/>
                      </a:lnTo>
                      <a:lnTo>
                        <a:pt x="4525" y="511"/>
                      </a:lnTo>
                      <a:lnTo>
                        <a:pt x="4535" y="523"/>
                      </a:lnTo>
                      <a:lnTo>
                        <a:pt x="4545" y="535"/>
                      </a:lnTo>
                      <a:lnTo>
                        <a:pt x="4556" y="546"/>
                      </a:lnTo>
                      <a:lnTo>
                        <a:pt x="4568" y="555"/>
                      </a:lnTo>
                      <a:lnTo>
                        <a:pt x="4581" y="563"/>
                      </a:lnTo>
                      <a:lnTo>
                        <a:pt x="4594" y="569"/>
                      </a:lnTo>
                      <a:lnTo>
                        <a:pt x="4608" y="575"/>
                      </a:lnTo>
                      <a:lnTo>
                        <a:pt x="4624" y="579"/>
                      </a:lnTo>
                      <a:lnTo>
                        <a:pt x="4639" y="581"/>
                      </a:lnTo>
                      <a:lnTo>
                        <a:pt x="4657" y="581"/>
                      </a:lnTo>
                      <a:lnTo>
                        <a:pt x="4669" y="581"/>
                      </a:lnTo>
                      <a:lnTo>
                        <a:pt x="4681" y="580"/>
                      </a:lnTo>
                      <a:lnTo>
                        <a:pt x="4694" y="578"/>
                      </a:lnTo>
                      <a:lnTo>
                        <a:pt x="4706" y="576"/>
                      </a:lnTo>
                      <a:lnTo>
                        <a:pt x="4718" y="572"/>
                      </a:lnTo>
                      <a:lnTo>
                        <a:pt x="4732" y="568"/>
                      </a:lnTo>
                      <a:lnTo>
                        <a:pt x="4744" y="564"/>
                      </a:lnTo>
                      <a:lnTo>
                        <a:pt x="4756" y="559"/>
                      </a:lnTo>
                      <a:close/>
                      <a:moveTo>
                        <a:pt x="5225" y="427"/>
                      </a:moveTo>
                      <a:lnTo>
                        <a:pt x="4913" y="426"/>
                      </a:lnTo>
                      <a:lnTo>
                        <a:pt x="4914" y="445"/>
                      </a:lnTo>
                      <a:lnTo>
                        <a:pt x="4916" y="463"/>
                      </a:lnTo>
                      <a:lnTo>
                        <a:pt x="4920" y="480"/>
                      </a:lnTo>
                      <a:lnTo>
                        <a:pt x="4925" y="495"/>
                      </a:lnTo>
                      <a:lnTo>
                        <a:pt x="4931" y="510"/>
                      </a:lnTo>
                      <a:lnTo>
                        <a:pt x="4939" y="523"/>
                      </a:lnTo>
                      <a:lnTo>
                        <a:pt x="4949" y="535"/>
                      </a:lnTo>
                      <a:lnTo>
                        <a:pt x="4959" y="546"/>
                      </a:lnTo>
                      <a:lnTo>
                        <a:pt x="4969" y="554"/>
                      </a:lnTo>
                      <a:lnTo>
                        <a:pt x="4980" y="562"/>
                      </a:lnTo>
                      <a:lnTo>
                        <a:pt x="4993" y="568"/>
                      </a:lnTo>
                      <a:lnTo>
                        <a:pt x="5006" y="573"/>
                      </a:lnTo>
                      <a:lnTo>
                        <a:pt x="5019" y="577"/>
                      </a:lnTo>
                      <a:lnTo>
                        <a:pt x="5034" y="580"/>
                      </a:lnTo>
                      <a:lnTo>
                        <a:pt x="5049" y="582"/>
                      </a:lnTo>
                      <a:lnTo>
                        <a:pt x="5066" y="582"/>
                      </a:lnTo>
                      <a:lnTo>
                        <a:pt x="5082" y="582"/>
                      </a:lnTo>
                      <a:lnTo>
                        <a:pt x="5099" y="581"/>
                      </a:lnTo>
                      <a:lnTo>
                        <a:pt x="5115" y="579"/>
                      </a:lnTo>
                      <a:lnTo>
                        <a:pt x="5130" y="577"/>
                      </a:lnTo>
                      <a:lnTo>
                        <a:pt x="5146" y="573"/>
                      </a:lnTo>
                      <a:lnTo>
                        <a:pt x="5161" y="569"/>
                      </a:lnTo>
                      <a:lnTo>
                        <a:pt x="5176" y="564"/>
                      </a:lnTo>
                      <a:lnTo>
                        <a:pt x="5189" y="559"/>
                      </a:lnTo>
                      <a:lnTo>
                        <a:pt x="5203" y="618"/>
                      </a:lnTo>
                      <a:lnTo>
                        <a:pt x="5187" y="624"/>
                      </a:lnTo>
                      <a:lnTo>
                        <a:pt x="5171" y="630"/>
                      </a:lnTo>
                      <a:lnTo>
                        <a:pt x="5153" y="635"/>
                      </a:lnTo>
                      <a:lnTo>
                        <a:pt x="5135" y="639"/>
                      </a:lnTo>
                      <a:lnTo>
                        <a:pt x="5116" y="642"/>
                      </a:lnTo>
                      <a:lnTo>
                        <a:pt x="5096" y="644"/>
                      </a:lnTo>
                      <a:lnTo>
                        <a:pt x="5075" y="646"/>
                      </a:lnTo>
                      <a:lnTo>
                        <a:pt x="5054" y="647"/>
                      </a:lnTo>
                      <a:lnTo>
                        <a:pt x="5029" y="646"/>
                      </a:lnTo>
                      <a:lnTo>
                        <a:pt x="5006" y="642"/>
                      </a:lnTo>
                      <a:lnTo>
                        <a:pt x="4995" y="640"/>
                      </a:lnTo>
                      <a:lnTo>
                        <a:pt x="4984" y="637"/>
                      </a:lnTo>
                      <a:lnTo>
                        <a:pt x="4973" y="634"/>
                      </a:lnTo>
                      <a:lnTo>
                        <a:pt x="4963" y="631"/>
                      </a:lnTo>
                      <a:lnTo>
                        <a:pt x="4953" y="627"/>
                      </a:lnTo>
                      <a:lnTo>
                        <a:pt x="4943" y="622"/>
                      </a:lnTo>
                      <a:lnTo>
                        <a:pt x="4934" y="617"/>
                      </a:lnTo>
                      <a:lnTo>
                        <a:pt x="4925" y="612"/>
                      </a:lnTo>
                      <a:lnTo>
                        <a:pt x="4917" y="605"/>
                      </a:lnTo>
                      <a:lnTo>
                        <a:pt x="4909" y="598"/>
                      </a:lnTo>
                      <a:lnTo>
                        <a:pt x="4900" y="592"/>
                      </a:lnTo>
                      <a:lnTo>
                        <a:pt x="4893" y="584"/>
                      </a:lnTo>
                      <a:lnTo>
                        <a:pt x="4886" y="576"/>
                      </a:lnTo>
                      <a:lnTo>
                        <a:pt x="4879" y="567"/>
                      </a:lnTo>
                      <a:lnTo>
                        <a:pt x="4873" y="559"/>
                      </a:lnTo>
                      <a:lnTo>
                        <a:pt x="4866" y="551"/>
                      </a:lnTo>
                      <a:lnTo>
                        <a:pt x="4861" y="542"/>
                      </a:lnTo>
                      <a:lnTo>
                        <a:pt x="4856" y="531"/>
                      </a:lnTo>
                      <a:lnTo>
                        <a:pt x="4852" y="522"/>
                      </a:lnTo>
                      <a:lnTo>
                        <a:pt x="4848" y="512"/>
                      </a:lnTo>
                      <a:lnTo>
                        <a:pt x="4845" y="501"/>
                      </a:lnTo>
                      <a:lnTo>
                        <a:pt x="4842" y="490"/>
                      </a:lnTo>
                      <a:lnTo>
                        <a:pt x="4840" y="480"/>
                      </a:lnTo>
                      <a:lnTo>
                        <a:pt x="4837" y="469"/>
                      </a:lnTo>
                      <a:lnTo>
                        <a:pt x="4835" y="445"/>
                      </a:lnTo>
                      <a:lnTo>
                        <a:pt x="4834" y="419"/>
                      </a:lnTo>
                      <a:lnTo>
                        <a:pt x="4835" y="394"/>
                      </a:lnTo>
                      <a:lnTo>
                        <a:pt x="4837" y="370"/>
                      </a:lnTo>
                      <a:lnTo>
                        <a:pt x="4842" y="346"/>
                      </a:lnTo>
                      <a:lnTo>
                        <a:pt x="4848" y="324"/>
                      </a:lnTo>
                      <a:lnTo>
                        <a:pt x="4852" y="313"/>
                      </a:lnTo>
                      <a:lnTo>
                        <a:pt x="4856" y="303"/>
                      </a:lnTo>
                      <a:lnTo>
                        <a:pt x="4860" y="293"/>
                      </a:lnTo>
                      <a:lnTo>
                        <a:pt x="4865" y="282"/>
                      </a:lnTo>
                      <a:lnTo>
                        <a:pt x="4872" y="273"/>
                      </a:lnTo>
                      <a:lnTo>
                        <a:pt x="4878" y="264"/>
                      </a:lnTo>
                      <a:lnTo>
                        <a:pt x="4884" y="255"/>
                      </a:lnTo>
                      <a:lnTo>
                        <a:pt x="4891" y="246"/>
                      </a:lnTo>
                      <a:lnTo>
                        <a:pt x="4898" y="238"/>
                      </a:lnTo>
                      <a:lnTo>
                        <a:pt x="4905" y="230"/>
                      </a:lnTo>
                      <a:lnTo>
                        <a:pt x="4914" y="223"/>
                      </a:lnTo>
                      <a:lnTo>
                        <a:pt x="4922" y="217"/>
                      </a:lnTo>
                      <a:lnTo>
                        <a:pt x="4930" y="210"/>
                      </a:lnTo>
                      <a:lnTo>
                        <a:pt x="4939" y="204"/>
                      </a:lnTo>
                      <a:lnTo>
                        <a:pt x="4949" y="199"/>
                      </a:lnTo>
                      <a:lnTo>
                        <a:pt x="4958" y="195"/>
                      </a:lnTo>
                      <a:lnTo>
                        <a:pt x="4967" y="191"/>
                      </a:lnTo>
                      <a:lnTo>
                        <a:pt x="4977" y="187"/>
                      </a:lnTo>
                      <a:lnTo>
                        <a:pt x="4988" y="185"/>
                      </a:lnTo>
                      <a:lnTo>
                        <a:pt x="4999" y="182"/>
                      </a:lnTo>
                      <a:lnTo>
                        <a:pt x="5009" y="179"/>
                      </a:lnTo>
                      <a:lnTo>
                        <a:pt x="5021" y="178"/>
                      </a:lnTo>
                      <a:lnTo>
                        <a:pt x="5032" y="177"/>
                      </a:lnTo>
                      <a:lnTo>
                        <a:pt x="5044" y="177"/>
                      </a:lnTo>
                      <a:lnTo>
                        <a:pt x="5055" y="177"/>
                      </a:lnTo>
                      <a:lnTo>
                        <a:pt x="5068" y="178"/>
                      </a:lnTo>
                      <a:lnTo>
                        <a:pt x="5079" y="181"/>
                      </a:lnTo>
                      <a:lnTo>
                        <a:pt x="5090" y="183"/>
                      </a:lnTo>
                      <a:lnTo>
                        <a:pt x="5101" y="185"/>
                      </a:lnTo>
                      <a:lnTo>
                        <a:pt x="5111" y="188"/>
                      </a:lnTo>
                      <a:lnTo>
                        <a:pt x="5120" y="192"/>
                      </a:lnTo>
                      <a:lnTo>
                        <a:pt x="5129" y="196"/>
                      </a:lnTo>
                      <a:lnTo>
                        <a:pt x="5139" y="201"/>
                      </a:lnTo>
                      <a:lnTo>
                        <a:pt x="5148" y="206"/>
                      </a:lnTo>
                      <a:lnTo>
                        <a:pt x="5156" y="212"/>
                      </a:lnTo>
                      <a:lnTo>
                        <a:pt x="5163" y="220"/>
                      </a:lnTo>
                      <a:lnTo>
                        <a:pt x="5172" y="227"/>
                      </a:lnTo>
                      <a:lnTo>
                        <a:pt x="5178" y="234"/>
                      </a:lnTo>
                      <a:lnTo>
                        <a:pt x="5185" y="242"/>
                      </a:lnTo>
                      <a:lnTo>
                        <a:pt x="5191" y="251"/>
                      </a:lnTo>
                      <a:lnTo>
                        <a:pt x="5200" y="266"/>
                      </a:lnTo>
                      <a:lnTo>
                        <a:pt x="5208" y="281"/>
                      </a:lnTo>
                      <a:lnTo>
                        <a:pt x="5215" y="298"/>
                      </a:lnTo>
                      <a:lnTo>
                        <a:pt x="5220" y="314"/>
                      </a:lnTo>
                      <a:lnTo>
                        <a:pt x="5224" y="332"/>
                      </a:lnTo>
                      <a:lnTo>
                        <a:pt x="5227" y="349"/>
                      </a:lnTo>
                      <a:lnTo>
                        <a:pt x="5229" y="369"/>
                      </a:lnTo>
                      <a:lnTo>
                        <a:pt x="5229" y="388"/>
                      </a:lnTo>
                      <a:lnTo>
                        <a:pt x="5229" y="400"/>
                      </a:lnTo>
                      <a:lnTo>
                        <a:pt x="5228" y="410"/>
                      </a:lnTo>
                      <a:lnTo>
                        <a:pt x="5227" y="419"/>
                      </a:lnTo>
                      <a:lnTo>
                        <a:pt x="5225" y="427"/>
                      </a:lnTo>
                      <a:close/>
                      <a:moveTo>
                        <a:pt x="4913" y="368"/>
                      </a:moveTo>
                      <a:lnTo>
                        <a:pt x="5150" y="368"/>
                      </a:lnTo>
                      <a:lnTo>
                        <a:pt x="5150" y="355"/>
                      </a:lnTo>
                      <a:lnTo>
                        <a:pt x="5149" y="344"/>
                      </a:lnTo>
                      <a:lnTo>
                        <a:pt x="5148" y="332"/>
                      </a:lnTo>
                      <a:lnTo>
                        <a:pt x="5145" y="321"/>
                      </a:lnTo>
                      <a:lnTo>
                        <a:pt x="5142" y="311"/>
                      </a:lnTo>
                      <a:lnTo>
                        <a:pt x="5139" y="301"/>
                      </a:lnTo>
                      <a:lnTo>
                        <a:pt x="5134" y="292"/>
                      </a:lnTo>
                      <a:lnTo>
                        <a:pt x="5128" y="282"/>
                      </a:lnTo>
                      <a:lnTo>
                        <a:pt x="5120" y="271"/>
                      </a:lnTo>
                      <a:lnTo>
                        <a:pt x="5112" y="262"/>
                      </a:lnTo>
                      <a:lnTo>
                        <a:pt x="5102" y="254"/>
                      </a:lnTo>
                      <a:lnTo>
                        <a:pt x="5091" y="247"/>
                      </a:lnTo>
                      <a:lnTo>
                        <a:pt x="5079" y="242"/>
                      </a:lnTo>
                      <a:lnTo>
                        <a:pt x="5067" y="239"/>
                      </a:lnTo>
                      <a:lnTo>
                        <a:pt x="5052" y="237"/>
                      </a:lnTo>
                      <a:lnTo>
                        <a:pt x="5037" y="236"/>
                      </a:lnTo>
                      <a:lnTo>
                        <a:pt x="5024" y="237"/>
                      </a:lnTo>
                      <a:lnTo>
                        <a:pt x="5010" y="239"/>
                      </a:lnTo>
                      <a:lnTo>
                        <a:pt x="4998" y="242"/>
                      </a:lnTo>
                      <a:lnTo>
                        <a:pt x="4987" y="247"/>
                      </a:lnTo>
                      <a:lnTo>
                        <a:pt x="4975" y="254"/>
                      </a:lnTo>
                      <a:lnTo>
                        <a:pt x="4965" y="261"/>
                      </a:lnTo>
                      <a:lnTo>
                        <a:pt x="4956" y="270"/>
                      </a:lnTo>
                      <a:lnTo>
                        <a:pt x="4947" y="280"/>
                      </a:lnTo>
                      <a:lnTo>
                        <a:pt x="4940" y="290"/>
                      </a:lnTo>
                      <a:lnTo>
                        <a:pt x="4934" y="300"/>
                      </a:lnTo>
                      <a:lnTo>
                        <a:pt x="4929" y="310"/>
                      </a:lnTo>
                      <a:lnTo>
                        <a:pt x="4924" y="320"/>
                      </a:lnTo>
                      <a:lnTo>
                        <a:pt x="4920" y="332"/>
                      </a:lnTo>
                      <a:lnTo>
                        <a:pt x="4917" y="343"/>
                      </a:lnTo>
                      <a:lnTo>
                        <a:pt x="4914" y="355"/>
                      </a:lnTo>
                      <a:lnTo>
                        <a:pt x="4913" y="368"/>
                      </a:lnTo>
                      <a:close/>
                      <a:moveTo>
                        <a:pt x="5330" y="637"/>
                      </a:moveTo>
                      <a:lnTo>
                        <a:pt x="5330" y="328"/>
                      </a:lnTo>
                      <a:lnTo>
                        <a:pt x="5330" y="291"/>
                      </a:lnTo>
                      <a:lnTo>
                        <a:pt x="5330" y="256"/>
                      </a:lnTo>
                      <a:lnTo>
                        <a:pt x="5329" y="221"/>
                      </a:lnTo>
                      <a:lnTo>
                        <a:pt x="5328" y="188"/>
                      </a:lnTo>
                      <a:lnTo>
                        <a:pt x="5399" y="188"/>
                      </a:lnTo>
                      <a:lnTo>
                        <a:pt x="5402" y="276"/>
                      </a:lnTo>
                      <a:lnTo>
                        <a:pt x="5406" y="276"/>
                      </a:lnTo>
                      <a:lnTo>
                        <a:pt x="5409" y="265"/>
                      </a:lnTo>
                      <a:lnTo>
                        <a:pt x="5414" y="255"/>
                      </a:lnTo>
                      <a:lnTo>
                        <a:pt x="5419" y="245"/>
                      </a:lnTo>
                      <a:lnTo>
                        <a:pt x="5425" y="236"/>
                      </a:lnTo>
                      <a:lnTo>
                        <a:pt x="5432" y="227"/>
                      </a:lnTo>
                      <a:lnTo>
                        <a:pt x="5439" y="219"/>
                      </a:lnTo>
                      <a:lnTo>
                        <a:pt x="5446" y="211"/>
                      </a:lnTo>
                      <a:lnTo>
                        <a:pt x="5454" y="204"/>
                      </a:lnTo>
                      <a:lnTo>
                        <a:pt x="5463" y="198"/>
                      </a:lnTo>
                      <a:lnTo>
                        <a:pt x="5472" y="193"/>
                      </a:lnTo>
                      <a:lnTo>
                        <a:pt x="5481" y="188"/>
                      </a:lnTo>
                      <a:lnTo>
                        <a:pt x="5490" y="185"/>
                      </a:lnTo>
                      <a:lnTo>
                        <a:pt x="5500" y="182"/>
                      </a:lnTo>
                      <a:lnTo>
                        <a:pt x="5510" y="179"/>
                      </a:lnTo>
                      <a:lnTo>
                        <a:pt x="5520" y="177"/>
                      </a:lnTo>
                      <a:lnTo>
                        <a:pt x="5529" y="177"/>
                      </a:lnTo>
                      <a:lnTo>
                        <a:pt x="5541" y="178"/>
                      </a:lnTo>
                      <a:lnTo>
                        <a:pt x="5553" y="181"/>
                      </a:lnTo>
                      <a:lnTo>
                        <a:pt x="5553" y="258"/>
                      </a:lnTo>
                      <a:lnTo>
                        <a:pt x="5539" y="256"/>
                      </a:lnTo>
                      <a:lnTo>
                        <a:pt x="5524" y="255"/>
                      </a:lnTo>
                      <a:lnTo>
                        <a:pt x="5511" y="256"/>
                      </a:lnTo>
                      <a:lnTo>
                        <a:pt x="5498" y="258"/>
                      </a:lnTo>
                      <a:lnTo>
                        <a:pt x="5486" y="261"/>
                      </a:lnTo>
                      <a:lnTo>
                        <a:pt x="5475" y="266"/>
                      </a:lnTo>
                      <a:lnTo>
                        <a:pt x="5464" y="272"/>
                      </a:lnTo>
                      <a:lnTo>
                        <a:pt x="5455" y="280"/>
                      </a:lnTo>
                      <a:lnTo>
                        <a:pt x="5446" y="290"/>
                      </a:lnTo>
                      <a:lnTo>
                        <a:pt x="5438" y="300"/>
                      </a:lnTo>
                      <a:lnTo>
                        <a:pt x="5432" y="310"/>
                      </a:lnTo>
                      <a:lnTo>
                        <a:pt x="5426" y="321"/>
                      </a:lnTo>
                      <a:lnTo>
                        <a:pt x="5421" y="333"/>
                      </a:lnTo>
                      <a:lnTo>
                        <a:pt x="5418" y="344"/>
                      </a:lnTo>
                      <a:lnTo>
                        <a:pt x="5415" y="356"/>
                      </a:lnTo>
                      <a:lnTo>
                        <a:pt x="5413" y="370"/>
                      </a:lnTo>
                      <a:lnTo>
                        <a:pt x="5411" y="383"/>
                      </a:lnTo>
                      <a:lnTo>
                        <a:pt x="5411" y="398"/>
                      </a:lnTo>
                      <a:lnTo>
                        <a:pt x="5411" y="637"/>
                      </a:lnTo>
                      <a:lnTo>
                        <a:pt x="5330" y="637"/>
                      </a:lnTo>
                      <a:close/>
                      <a:moveTo>
                        <a:pt x="5652" y="105"/>
                      </a:moveTo>
                      <a:lnTo>
                        <a:pt x="5732" y="80"/>
                      </a:lnTo>
                      <a:lnTo>
                        <a:pt x="5732" y="188"/>
                      </a:lnTo>
                      <a:lnTo>
                        <a:pt x="5849" y="188"/>
                      </a:lnTo>
                      <a:lnTo>
                        <a:pt x="5849" y="249"/>
                      </a:lnTo>
                      <a:lnTo>
                        <a:pt x="5732" y="249"/>
                      </a:lnTo>
                      <a:lnTo>
                        <a:pt x="5732" y="492"/>
                      </a:lnTo>
                      <a:lnTo>
                        <a:pt x="5733" y="503"/>
                      </a:lnTo>
                      <a:lnTo>
                        <a:pt x="5733" y="513"/>
                      </a:lnTo>
                      <a:lnTo>
                        <a:pt x="5734" y="522"/>
                      </a:lnTo>
                      <a:lnTo>
                        <a:pt x="5736" y="530"/>
                      </a:lnTo>
                      <a:lnTo>
                        <a:pt x="5738" y="539"/>
                      </a:lnTo>
                      <a:lnTo>
                        <a:pt x="5741" y="546"/>
                      </a:lnTo>
                      <a:lnTo>
                        <a:pt x="5744" y="552"/>
                      </a:lnTo>
                      <a:lnTo>
                        <a:pt x="5747" y="557"/>
                      </a:lnTo>
                      <a:lnTo>
                        <a:pt x="5751" y="562"/>
                      </a:lnTo>
                      <a:lnTo>
                        <a:pt x="5756" y="567"/>
                      </a:lnTo>
                      <a:lnTo>
                        <a:pt x="5760" y="570"/>
                      </a:lnTo>
                      <a:lnTo>
                        <a:pt x="5766" y="573"/>
                      </a:lnTo>
                      <a:lnTo>
                        <a:pt x="5773" y="577"/>
                      </a:lnTo>
                      <a:lnTo>
                        <a:pt x="5779" y="578"/>
                      </a:lnTo>
                      <a:lnTo>
                        <a:pt x="5786" y="579"/>
                      </a:lnTo>
                      <a:lnTo>
                        <a:pt x="5793" y="580"/>
                      </a:lnTo>
                      <a:lnTo>
                        <a:pt x="5807" y="579"/>
                      </a:lnTo>
                      <a:lnTo>
                        <a:pt x="5819" y="578"/>
                      </a:lnTo>
                      <a:lnTo>
                        <a:pt x="5830" y="577"/>
                      </a:lnTo>
                      <a:lnTo>
                        <a:pt x="5840" y="573"/>
                      </a:lnTo>
                      <a:lnTo>
                        <a:pt x="5844" y="635"/>
                      </a:lnTo>
                      <a:lnTo>
                        <a:pt x="5829" y="640"/>
                      </a:lnTo>
                      <a:lnTo>
                        <a:pt x="5812" y="644"/>
                      </a:lnTo>
                      <a:lnTo>
                        <a:pt x="5792" y="647"/>
                      </a:lnTo>
                      <a:lnTo>
                        <a:pt x="5772" y="648"/>
                      </a:lnTo>
                      <a:lnTo>
                        <a:pt x="5758" y="647"/>
                      </a:lnTo>
                      <a:lnTo>
                        <a:pt x="5745" y="644"/>
                      </a:lnTo>
                      <a:lnTo>
                        <a:pt x="5733" y="642"/>
                      </a:lnTo>
                      <a:lnTo>
                        <a:pt x="5721" y="638"/>
                      </a:lnTo>
                      <a:lnTo>
                        <a:pt x="5710" y="633"/>
                      </a:lnTo>
                      <a:lnTo>
                        <a:pt x="5701" y="627"/>
                      </a:lnTo>
                      <a:lnTo>
                        <a:pt x="5691" y="620"/>
                      </a:lnTo>
                      <a:lnTo>
                        <a:pt x="5683" y="612"/>
                      </a:lnTo>
                      <a:lnTo>
                        <a:pt x="5676" y="602"/>
                      </a:lnTo>
                      <a:lnTo>
                        <a:pt x="5670" y="591"/>
                      </a:lnTo>
                      <a:lnTo>
                        <a:pt x="5665" y="579"/>
                      </a:lnTo>
                      <a:lnTo>
                        <a:pt x="5660" y="565"/>
                      </a:lnTo>
                      <a:lnTo>
                        <a:pt x="5657" y="550"/>
                      </a:lnTo>
                      <a:lnTo>
                        <a:pt x="5654" y="532"/>
                      </a:lnTo>
                      <a:lnTo>
                        <a:pt x="5652" y="515"/>
                      </a:lnTo>
                      <a:lnTo>
                        <a:pt x="5652" y="495"/>
                      </a:lnTo>
                      <a:lnTo>
                        <a:pt x="5652" y="249"/>
                      </a:lnTo>
                      <a:lnTo>
                        <a:pt x="5583" y="249"/>
                      </a:lnTo>
                      <a:lnTo>
                        <a:pt x="5583" y="188"/>
                      </a:lnTo>
                      <a:lnTo>
                        <a:pt x="5652" y="188"/>
                      </a:lnTo>
                      <a:lnTo>
                        <a:pt x="5652" y="105"/>
                      </a:lnTo>
                      <a:close/>
                      <a:moveTo>
                        <a:pt x="6256" y="362"/>
                      </a:moveTo>
                      <a:lnTo>
                        <a:pt x="6256" y="529"/>
                      </a:lnTo>
                      <a:lnTo>
                        <a:pt x="6257" y="561"/>
                      </a:lnTo>
                      <a:lnTo>
                        <a:pt x="6258" y="589"/>
                      </a:lnTo>
                      <a:lnTo>
                        <a:pt x="6260" y="615"/>
                      </a:lnTo>
                      <a:lnTo>
                        <a:pt x="6263" y="637"/>
                      </a:lnTo>
                      <a:lnTo>
                        <a:pt x="6189" y="637"/>
                      </a:lnTo>
                      <a:lnTo>
                        <a:pt x="6183" y="581"/>
                      </a:lnTo>
                      <a:lnTo>
                        <a:pt x="6180" y="581"/>
                      </a:lnTo>
                      <a:lnTo>
                        <a:pt x="6173" y="588"/>
                      </a:lnTo>
                      <a:lnTo>
                        <a:pt x="6167" y="596"/>
                      </a:lnTo>
                      <a:lnTo>
                        <a:pt x="6160" y="603"/>
                      </a:lnTo>
                      <a:lnTo>
                        <a:pt x="6154" y="610"/>
                      </a:lnTo>
                      <a:lnTo>
                        <a:pt x="6146" y="616"/>
                      </a:lnTo>
                      <a:lnTo>
                        <a:pt x="6138" y="621"/>
                      </a:lnTo>
                      <a:lnTo>
                        <a:pt x="6130" y="626"/>
                      </a:lnTo>
                      <a:lnTo>
                        <a:pt x="6122" y="630"/>
                      </a:lnTo>
                      <a:lnTo>
                        <a:pt x="6113" y="634"/>
                      </a:lnTo>
                      <a:lnTo>
                        <a:pt x="6104" y="637"/>
                      </a:lnTo>
                      <a:lnTo>
                        <a:pt x="6094" y="640"/>
                      </a:lnTo>
                      <a:lnTo>
                        <a:pt x="6085" y="642"/>
                      </a:lnTo>
                      <a:lnTo>
                        <a:pt x="6075" y="644"/>
                      </a:lnTo>
                      <a:lnTo>
                        <a:pt x="6064" y="647"/>
                      </a:lnTo>
                      <a:lnTo>
                        <a:pt x="6053" y="647"/>
                      </a:lnTo>
                      <a:lnTo>
                        <a:pt x="6043" y="648"/>
                      </a:lnTo>
                      <a:lnTo>
                        <a:pt x="6026" y="647"/>
                      </a:lnTo>
                      <a:lnTo>
                        <a:pt x="6012" y="644"/>
                      </a:lnTo>
                      <a:lnTo>
                        <a:pt x="5998" y="641"/>
                      </a:lnTo>
                      <a:lnTo>
                        <a:pt x="5984" y="637"/>
                      </a:lnTo>
                      <a:lnTo>
                        <a:pt x="5972" y="631"/>
                      </a:lnTo>
                      <a:lnTo>
                        <a:pt x="5961" y="625"/>
                      </a:lnTo>
                      <a:lnTo>
                        <a:pt x="5949" y="617"/>
                      </a:lnTo>
                      <a:lnTo>
                        <a:pt x="5939" y="607"/>
                      </a:lnTo>
                      <a:lnTo>
                        <a:pt x="5932" y="598"/>
                      </a:lnTo>
                      <a:lnTo>
                        <a:pt x="5925" y="588"/>
                      </a:lnTo>
                      <a:lnTo>
                        <a:pt x="5919" y="578"/>
                      </a:lnTo>
                      <a:lnTo>
                        <a:pt x="5913" y="566"/>
                      </a:lnTo>
                      <a:lnTo>
                        <a:pt x="5910" y="555"/>
                      </a:lnTo>
                      <a:lnTo>
                        <a:pt x="5907" y="543"/>
                      </a:lnTo>
                      <a:lnTo>
                        <a:pt x="5906" y="531"/>
                      </a:lnTo>
                      <a:lnTo>
                        <a:pt x="5905" y="518"/>
                      </a:lnTo>
                      <a:lnTo>
                        <a:pt x="5905" y="508"/>
                      </a:lnTo>
                      <a:lnTo>
                        <a:pt x="5906" y="498"/>
                      </a:lnTo>
                      <a:lnTo>
                        <a:pt x="5907" y="489"/>
                      </a:lnTo>
                      <a:lnTo>
                        <a:pt x="5909" y="480"/>
                      </a:lnTo>
                      <a:lnTo>
                        <a:pt x="5912" y="471"/>
                      </a:lnTo>
                      <a:lnTo>
                        <a:pt x="5915" y="462"/>
                      </a:lnTo>
                      <a:lnTo>
                        <a:pt x="5919" y="454"/>
                      </a:lnTo>
                      <a:lnTo>
                        <a:pt x="5923" y="446"/>
                      </a:lnTo>
                      <a:lnTo>
                        <a:pt x="5928" y="439"/>
                      </a:lnTo>
                      <a:lnTo>
                        <a:pt x="5933" y="432"/>
                      </a:lnTo>
                      <a:lnTo>
                        <a:pt x="5938" y="424"/>
                      </a:lnTo>
                      <a:lnTo>
                        <a:pt x="5944" y="417"/>
                      </a:lnTo>
                      <a:lnTo>
                        <a:pt x="5951" y="411"/>
                      </a:lnTo>
                      <a:lnTo>
                        <a:pt x="5959" y="405"/>
                      </a:lnTo>
                      <a:lnTo>
                        <a:pt x="5967" y="399"/>
                      </a:lnTo>
                      <a:lnTo>
                        <a:pt x="5975" y="393"/>
                      </a:lnTo>
                      <a:lnTo>
                        <a:pt x="5994" y="383"/>
                      </a:lnTo>
                      <a:lnTo>
                        <a:pt x="6014" y="374"/>
                      </a:lnTo>
                      <a:lnTo>
                        <a:pt x="6036" y="367"/>
                      </a:lnTo>
                      <a:lnTo>
                        <a:pt x="6060" y="362"/>
                      </a:lnTo>
                      <a:lnTo>
                        <a:pt x="6086" y="356"/>
                      </a:lnTo>
                      <a:lnTo>
                        <a:pt x="6114" y="353"/>
                      </a:lnTo>
                      <a:lnTo>
                        <a:pt x="6144" y="351"/>
                      </a:lnTo>
                      <a:lnTo>
                        <a:pt x="6175" y="351"/>
                      </a:lnTo>
                      <a:lnTo>
                        <a:pt x="6175" y="342"/>
                      </a:lnTo>
                      <a:lnTo>
                        <a:pt x="6174" y="329"/>
                      </a:lnTo>
                      <a:lnTo>
                        <a:pt x="6173" y="317"/>
                      </a:lnTo>
                      <a:lnTo>
                        <a:pt x="6171" y="306"/>
                      </a:lnTo>
                      <a:lnTo>
                        <a:pt x="6168" y="296"/>
                      </a:lnTo>
                      <a:lnTo>
                        <a:pt x="6165" y="286"/>
                      </a:lnTo>
                      <a:lnTo>
                        <a:pt x="6161" y="278"/>
                      </a:lnTo>
                      <a:lnTo>
                        <a:pt x="6156" y="271"/>
                      </a:lnTo>
                      <a:lnTo>
                        <a:pt x="6150" y="264"/>
                      </a:lnTo>
                      <a:lnTo>
                        <a:pt x="6143" y="258"/>
                      </a:lnTo>
                      <a:lnTo>
                        <a:pt x="6135" y="253"/>
                      </a:lnTo>
                      <a:lnTo>
                        <a:pt x="6127" y="248"/>
                      </a:lnTo>
                      <a:lnTo>
                        <a:pt x="6118" y="244"/>
                      </a:lnTo>
                      <a:lnTo>
                        <a:pt x="6108" y="241"/>
                      </a:lnTo>
                      <a:lnTo>
                        <a:pt x="6097" y="239"/>
                      </a:lnTo>
                      <a:lnTo>
                        <a:pt x="6085" y="238"/>
                      </a:lnTo>
                      <a:lnTo>
                        <a:pt x="6073" y="238"/>
                      </a:lnTo>
                      <a:lnTo>
                        <a:pt x="6056" y="238"/>
                      </a:lnTo>
                      <a:lnTo>
                        <a:pt x="6041" y="240"/>
                      </a:lnTo>
                      <a:lnTo>
                        <a:pt x="6025" y="242"/>
                      </a:lnTo>
                      <a:lnTo>
                        <a:pt x="6010" y="246"/>
                      </a:lnTo>
                      <a:lnTo>
                        <a:pt x="5996" y="250"/>
                      </a:lnTo>
                      <a:lnTo>
                        <a:pt x="5982" y="257"/>
                      </a:lnTo>
                      <a:lnTo>
                        <a:pt x="5969" y="264"/>
                      </a:lnTo>
                      <a:lnTo>
                        <a:pt x="5957" y="271"/>
                      </a:lnTo>
                      <a:lnTo>
                        <a:pt x="5938" y="218"/>
                      </a:lnTo>
                      <a:lnTo>
                        <a:pt x="5953" y="208"/>
                      </a:lnTo>
                      <a:lnTo>
                        <a:pt x="5970" y="200"/>
                      </a:lnTo>
                      <a:lnTo>
                        <a:pt x="5987" y="193"/>
                      </a:lnTo>
                      <a:lnTo>
                        <a:pt x="6005" y="188"/>
                      </a:lnTo>
                      <a:lnTo>
                        <a:pt x="6024" y="183"/>
                      </a:lnTo>
                      <a:lnTo>
                        <a:pt x="6044" y="179"/>
                      </a:lnTo>
                      <a:lnTo>
                        <a:pt x="6063" y="178"/>
                      </a:lnTo>
                      <a:lnTo>
                        <a:pt x="6085" y="177"/>
                      </a:lnTo>
                      <a:lnTo>
                        <a:pt x="6106" y="178"/>
                      </a:lnTo>
                      <a:lnTo>
                        <a:pt x="6125" y="181"/>
                      </a:lnTo>
                      <a:lnTo>
                        <a:pt x="6143" y="184"/>
                      </a:lnTo>
                      <a:lnTo>
                        <a:pt x="6160" y="189"/>
                      </a:lnTo>
                      <a:lnTo>
                        <a:pt x="6175" y="195"/>
                      </a:lnTo>
                      <a:lnTo>
                        <a:pt x="6189" y="203"/>
                      </a:lnTo>
                      <a:lnTo>
                        <a:pt x="6202" y="212"/>
                      </a:lnTo>
                      <a:lnTo>
                        <a:pt x="6213" y="224"/>
                      </a:lnTo>
                      <a:lnTo>
                        <a:pt x="6223" y="236"/>
                      </a:lnTo>
                      <a:lnTo>
                        <a:pt x="6232" y="249"/>
                      </a:lnTo>
                      <a:lnTo>
                        <a:pt x="6239" y="264"/>
                      </a:lnTo>
                      <a:lnTo>
                        <a:pt x="6245" y="280"/>
                      </a:lnTo>
                      <a:lnTo>
                        <a:pt x="6249" y="299"/>
                      </a:lnTo>
                      <a:lnTo>
                        <a:pt x="6254" y="318"/>
                      </a:lnTo>
                      <a:lnTo>
                        <a:pt x="6255" y="339"/>
                      </a:lnTo>
                      <a:lnTo>
                        <a:pt x="6256" y="362"/>
                      </a:lnTo>
                      <a:close/>
                      <a:moveTo>
                        <a:pt x="6175" y="486"/>
                      </a:moveTo>
                      <a:lnTo>
                        <a:pt x="6175" y="408"/>
                      </a:lnTo>
                      <a:lnTo>
                        <a:pt x="6152" y="408"/>
                      </a:lnTo>
                      <a:lnTo>
                        <a:pt x="6131" y="409"/>
                      </a:lnTo>
                      <a:lnTo>
                        <a:pt x="6111" y="410"/>
                      </a:lnTo>
                      <a:lnTo>
                        <a:pt x="6092" y="413"/>
                      </a:lnTo>
                      <a:lnTo>
                        <a:pt x="6076" y="416"/>
                      </a:lnTo>
                      <a:lnTo>
                        <a:pt x="6060" y="420"/>
                      </a:lnTo>
                      <a:lnTo>
                        <a:pt x="6046" y="425"/>
                      </a:lnTo>
                      <a:lnTo>
                        <a:pt x="6034" y="432"/>
                      </a:lnTo>
                      <a:lnTo>
                        <a:pt x="6022" y="438"/>
                      </a:lnTo>
                      <a:lnTo>
                        <a:pt x="6013" y="445"/>
                      </a:lnTo>
                      <a:lnTo>
                        <a:pt x="6005" y="454"/>
                      </a:lnTo>
                      <a:lnTo>
                        <a:pt x="5999" y="463"/>
                      </a:lnTo>
                      <a:lnTo>
                        <a:pt x="5994" y="474"/>
                      </a:lnTo>
                      <a:lnTo>
                        <a:pt x="5989" y="484"/>
                      </a:lnTo>
                      <a:lnTo>
                        <a:pt x="5987" y="496"/>
                      </a:lnTo>
                      <a:lnTo>
                        <a:pt x="5986" y="509"/>
                      </a:lnTo>
                      <a:lnTo>
                        <a:pt x="5987" y="518"/>
                      </a:lnTo>
                      <a:lnTo>
                        <a:pt x="5988" y="527"/>
                      </a:lnTo>
                      <a:lnTo>
                        <a:pt x="5990" y="534"/>
                      </a:lnTo>
                      <a:lnTo>
                        <a:pt x="5993" y="543"/>
                      </a:lnTo>
                      <a:lnTo>
                        <a:pt x="5996" y="550"/>
                      </a:lnTo>
                      <a:lnTo>
                        <a:pt x="6000" y="556"/>
                      </a:lnTo>
                      <a:lnTo>
                        <a:pt x="6005" y="562"/>
                      </a:lnTo>
                      <a:lnTo>
                        <a:pt x="6010" y="567"/>
                      </a:lnTo>
                      <a:lnTo>
                        <a:pt x="6015" y="571"/>
                      </a:lnTo>
                      <a:lnTo>
                        <a:pt x="6020" y="576"/>
                      </a:lnTo>
                      <a:lnTo>
                        <a:pt x="6026" y="579"/>
                      </a:lnTo>
                      <a:lnTo>
                        <a:pt x="6034" y="582"/>
                      </a:lnTo>
                      <a:lnTo>
                        <a:pt x="6040" y="584"/>
                      </a:lnTo>
                      <a:lnTo>
                        <a:pt x="6047" y="586"/>
                      </a:lnTo>
                      <a:lnTo>
                        <a:pt x="6055" y="587"/>
                      </a:lnTo>
                      <a:lnTo>
                        <a:pt x="6063" y="587"/>
                      </a:lnTo>
                      <a:lnTo>
                        <a:pt x="6073" y="587"/>
                      </a:lnTo>
                      <a:lnTo>
                        <a:pt x="6083" y="585"/>
                      </a:lnTo>
                      <a:lnTo>
                        <a:pt x="6092" y="584"/>
                      </a:lnTo>
                      <a:lnTo>
                        <a:pt x="6100" y="581"/>
                      </a:lnTo>
                      <a:lnTo>
                        <a:pt x="6110" y="578"/>
                      </a:lnTo>
                      <a:lnTo>
                        <a:pt x="6118" y="573"/>
                      </a:lnTo>
                      <a:lnTo>
                        <a:pt x="6126" y="569"/>
                      </a:lnTo>
                      <a:lnTo>
                        <a:pt x="6133" y="563"/>
                      </a:lnTo>
                      <a:lnTo>
                        <a:pt x="6140" y="558"/>
                      </a:lnTo>
                      <a:lnTo>
                        <a:pt x="6146" y="553"/>
                      </a:lnTo>
                      <a:lnTo>
                        <a:pt x="6152" y="547"/>
                      </a:lnTo>
                      <a:lnTo>
                        <a:pt x="6156" y="541"/>
                      </a:lnTo>
                      <a:lnTo>
                        <a:pt x="6161" y="533"/>
                      </a:lnTo>
                      <a:lnTo>
                        <a:pt x="6164" y="526"/>
                      </a:lnTo>
                      <a:lnTo>
                        <a:pt x="6167" y="519"/>
                      </a:lnTo>
                      <a:lnTo>
                        <a:pt x="6170" y="512"/>
                      </a:lnTo>
                      <a:lnTo>
                        <a:pt x="6172" y="506"/>
                      </a:lnTo>
                      <a:lnTo>
                        <a:pt x="6173" y="499"/>
                      </a:lnTo>
                      <a:lnTo>
                        <a:pt x="6174" y="493"/>
                      </a:lnTo>
                      <a:lnTo>
                        <a:pt x="6175" y="486"/>
                      </a:lnTo>
                      <a:close/>
                      <a:moveTo>
                        <a:pt x="6469" y="637"/>
                      </a:moveTo>
                      <a:lnTo>
                        <a:pt x="6387" y="637"/>
                      </a:lnTo>
                      <a:lnTo>
                        <a:pt x="6387" y="188"/>
                      </a:lnTo>
                      <a:lnTo>
                        <a:pt x="6469" y="188"/>
                      </a:lnTo>
                      <a:lnTo>
                        <a:pt x="6469" y="637"/>
                      </a:lnTo>
                      <a:close/>
                      <a:moveTo>
                        <a:pt x="6427" y="105"/>
                      </a:moveTo>
                      <a:lnTo>
                        <a:pt x="6426" y="105"/>
                      </a:lnTo>
                      <a:lnTo>
                        <a:pt x="6416" y="104"/>
                      </a:lnTo>
                      <a:lnTo>
                        <a:pt x="6406" y="101"/>
                      </a:lnTo>
                      <a:lnTo>
                        <a:pt x="6401" y="99"/>
                      </a:lnTo>
                      <a:lnTo>
                        <a:pt x="6397" y="96"/>
                      </a:lnTo>
                      <a:lnTo>
                        <a:pt x="6393" y="93"/>
                      </a:lnTo>
                      <a:lnTo>
                        <a:pt x="6389" y="90"/>
                      </a:lnTo>
                      <a:lnTo>
                        <a:pt x="6383" y="82"/>
                      </a:lnTo>
                      <a:lnTo>
                        <a:pt x="6379" y="72"/>
                      </a:lnTo>
                      <a:lnTo>
                        <a:pt x="6376" y="63"/>
                      </a:lnTo>
                      <a:lnTo>
                        <a:pt x="6375" y="52"/>
                      </a:lnTo>
                      <a:lnTo>
                        <a:pt x="6376" y="42"/>
                      </a:lnTo>
                      <a:lnTo>
                        <a:pt x="6379" y="32"/>
                      </a:lnTo>
                      <a:lnTo>
                        <a:pt x="6384" y="23"/>
                      </a:lnTo>
                      <a:lnTo>
                        <a:pt x="6390" y="16"/>
                      </a:lnTo>
                      <a:lnTo>
                        <a:pt x="6394" y="12"/>
                      </a:lnTo>
                      <a:lnTo>
                        <a:pt x="6398" y="9"/>
                      </a:lnTo>
                      <a:lnTo>
                        <a:pt x="6403" y="6"/>
                      </a:lnTo>
                      <a:lnTo>
                        <a:pt x="6407" y="4"/>
                      </a:lnTo>
                      <a:lnTo>
                        <a:pt x="6417" y="2"/>
                      </a:lnTo>
                      <a:lnTo>
                        <a:pt x="6428" y="0"/>
                      </a:lnTo>
                      <a:lnTo>
                        <a:pt x="6439" y="2"/>
                      </a:lnTo>
                      <a:lnTo>
                        <a:pt x="6449" y="4"/>
                      </a:lnTo>
                      <a:lnTo>
                        <a:pt x="6454" y="6"/>
                      </a:lnTo>
                      <a:lnTo>
                        <a:pt x="6458" y="9"/>
                      </a:lnTo>
                      <a:lnTo>
                        <a:pt x="6462" y="12"/>
                      </a:lnTo>
                      <a:lnTo>
                        <a:pt x="6465" y="15"/>
                      </a:lnTo>
                      <a:lnTo>
                        <a:pt x="6472" y="23"/>
                      </a:lnTo>
                      <a:lnTo>
                        <a:pt x="6476" y="31"/>
                      </a:lnTo>
                      <a:lnTo>
                        <a:pt x="6480" y="42"/>
                      </a:lnTo>
                      <a:lnTo>
                        <a:pt x="6480" y="52"/>
                      </a:lnTo>
                      <a:lnTo>
                        <a:pt x="6480" y="63"/>
                      </a:lnTo>
                      <a:lnTo>
                        <a:pt x="6476" y="72"/>
                      </a:lnTo>
                      <a:lnTo>
                        <a:pt x="6472" y="82"/>
                      </a:lnTo>
                      <a:lnTo>
                        <a:pt x="6465" y="90"/>
                      </a:lnTo>
                      <a:lnTo>
                        <a:pt x="6462" y="93"/>
                      </a:lnTo>
                      <a:lnTo>
                        <a:pt x="6458" y="96"/>
                      </a:lnTo>
                      <a:lnTo>
                        <a:pt x="6454" y="99"/>
                      </a:lnTo>
                      <a:lnTo>
                        <a:pt x="6449" y="101"/>
                      </a:lnTo>
                      <a:lnTo>
                        <a:pt x="6444" y="103"/>
                      </a:lnTo>
                      <a:lnTo>
                        <a:pt x="6438" y="104"/>
                      </a:lnTo>
                      <a:lnTo>
                        <a:pt x="6433" y="104"/>
                      </a:lnTo>
                      <a:lnTo>
                        <a:pt x="6427" y="105"/>
                      </a:lnTo>
                      <a:close/>
                      <a:moveTo>
                        <a:pt x="6604" y="637"/>
                      </a:moveTo>
                      <a:lnTo>
                        <a:pt x="6604" y="309"/>
                      </a:lnTo>
                      <a:lnTo>
                        <a:pt x="6604" y="280"/>
                      </a:lnTo>
                      <a:lnTo>
                        <a:pt x="6603" y="250"/>
                      </a:lnTo>
                      <a:lnTo>
                        <a:pt x="6602" y="220"/>
                      </a:lnTo>
                      <a:lnTo>
                        <a:pt x="6601" y="188"/>
                      </a:lnTo>
                      <a:lnTo>
                        <a:pt x="6673" y="188"/>
                      </a:lnTo>
                      <a:lnTo>
                        <a:pt x="6678" y="262"/>
                      </a:lnTo>
                      <a:lnTo>
                        <a:pt x="6679" y="262"/>
                      </a:lnTo>
                      <a:lnTo>
                        <a:pt x="6684" y="254"/>
                      </a:lnTo>
                      <a:lnTo>
                        <a:pt x="6690" y="245"/>
                      </a:lnTo>
                      <a:lnTo>
                        <a:pt x="6695" y="237"/>
                      </a:lnTo>
                      <a:lnTo>
                        <a:pt x="6703" y="230"/>
                      </a:lnTo>
                      <a:lnTo>
                        <a:pt x="6710" y="223"/>
                      </a:lnTo>
                      <a:lnTo>
                        <a:pt x="6717" y="217"/>
                      </a:lnTo>
                      <a:lnTo>
                        <a:pt x="6725" y="210"/>
                      </a:lnTo>
                      <a:lnTo>
                        <a:pt x="6734" y="204"/>
                      </a:lnTo>
                      <a:lnTo>
                        <a:pt x="6745" y="198"/>
                      </a:lnTo>
                      <a:lnTo>
                        <a:pt x="6756" y="193"/>
                      </a:lnTo>
                      <a:lnTo>
                        <a:pt x="6767" y="188"/>
                      </a:lnTo>
                      <a:lnTo>
                        <a:pt x="6779" y="185"/>
                      </a:lnTo>
                      <a:lnTo>
                        <a:pt x="6790" y="182"/>
                      </a:lnTo>
                      <a:lnTo>
                        <a:pt x="6802" y="179"/>
                      </a:lnTo>
                      <a:lnTo>
                        <a:pt x="6815" y="177"/>
                      </a:lnTo>
                      <a:lnTo>
                        <a:pt x="6828" y="177"/>
                      </a:lnTo>
                      <a:lnTo>
                        <a:pt x="6842" y="178"/>
                      </a:lnTo>
                      <a:lnTo>
                        <a:pt x="6857" y="179"/>
                      </a:lnTo>
                      <a:lnTo>
                        <a:pt x="6870" y="183"/>
                      </a:lnTo>
                      <a:lnTo>
                        <a:pt x="6883" y="187"/>
                      </a:lnTo>
                      <a:lnTo>
                        <a:pt x="6896" y="192"/>
                      </a:lnTo>
                      <a:lnTo>
                        <a:pt x="6908" y="199"/>
                      </a:lnTo>
                      <a:lnTo>
                        <a:pt x="6919" y="206"/>
                      </a:lnTo>
                      <a:lnTo>
                        <a:pt x="6930" y="215"/>
                      </a:lnTo>
                      <a:lnTo>
                        <a:pt x="6937" y="222"/>
                      </a:lnTo>
                      <a:lnTo>
                        <a:pt x="6943" y="229"/>
                      </a:lnTo>
                      <a:lnTo>
                        <a:pt x="6949" y="236"/>
                      </a:lnTo>
                      <a:lnTo>
                        <a:pt x="6954" y="244"/>
                      </a:lnTo>
                      <a:lnTo>
                        <a:pt x="6959" y="251"/>
                      </a:lnTo>
                      <a:lnTo>
                        <a:pt x="6965" y="261"/>
                      </a:lnTo>
                      <a:lnTo>
                        <a:pt x="6969" y="269"/>
                      </a:lnTo>
                      <a:lnTo>
                        <a:pt x="6972" y="279"/>
                      </a:lnTo>
                      <a:lnTo>
                        <a:pt x="6976" y="289"/>
                      </a:lnTo>
                      <a:lnTo>
                        <a:pt x="6978" y="299"/>
                      </a:lnTo>
                      <a:lnTo>
                        <a:pt x="6981" y="309"/>
                      </a:lnTo>
                      <a:lnTo>
                        <a:pt x="6983" y="320"/>
                      </a:lnTo>
                      <a:lnTo>
                        <a:pt x="6985" y="344"/>
                      </a:lnTo>
                      <a:lnTo>
                        <a:pt x="6986" y="369"/>
                      </a:lnTo>
                      <a:lnTo>
                        <a:pt x="6986" y="637"/>
                      </a:lnTo>
                      <a:lnTo>
                        <a:pt x="6905" y="637"/>
                      </a:lnTo>
                      <a:lnTo>
                        <a:pt x="6905" y="378"/>
                      </a:lnTo>
                      <a:lnTo>
                        <a:pt x="6904" y="362"/>
                      </a:lnTo>
                      <a:lnTo>
                        <a:pt x="6903" y="346"/>
                      </a:lnTo>
                      <a:lnTo>
                        <a:pt x="6901" y="333"/>
                      </a:lnTo>
                      <a:lnTo>
                        <a:pt x="6898" y="319"/>
                      </a:lnTo>
                      <a:lnTo>
                        <a:pt x="6895" y="307"/>
                      </a:lnTo>
                      <a:lnTo>
                        <a:pt x="6890" y="297"/>
                      </a:lnTo>
                      <a:lnTo>
                        <a:pt x="6884" y="286"/>
                      </a:lnTo>
                      <a:lnTo>
                        <a:pt x="6878" y="277"/>
                      </a:lnTo>
                      <a:lnTo>
                        <a:pt x="6872" y="270"/>
                      </a:lnTo>
                      <a:lnTo>
                        <a:pt x="6864" y="263"/>
                      </a:lnTo>
                      <a:lnTo>
                        <a:pt x="6856" y="258"/>
                      </a:lnTo>
                      <a:lnTo>
                        <a:pt x="6846" y="253"/>
                      </a:lnTo>
                      <a:lnTo>
                        <a:pt x="6836" y="249"/>
                      </a:lnTo>
                      <a:lnTo>
                        <a:pt x="6825" y="246"/>
                      </a:lnTo>
                      <a:lnTo>
                        <a:pt x="6814" y="244"/>
                      </a:lnTo>
                      <a:lnTo>
                        <a:pt x="6801" y="244"/>
                      </a:lnTo>
                      <a:lnTo>
                        <a:pt x="6791" y="244"/>
                      </a:lnTo>
                      <a:lnTo>
                        <a:pt x="6782" y="245"/>
                      </a:lnTo>
                      <a:lnTo>
                        <a:pt x="6772" y="247"/>
                      </a:lnTo>
                      <a:lnTo>
                        <a:pt x="6764" y="250"/>
                      </a:lnTo>
                      <a:lnTo>
                        <a:pt x="6756" y="254"/>
                      </a:lnTo>
                      <a:lnTo>
                        <a:pt x="6748" y="258"/>
                      </a:lnTo>
                      <a:lnTo>
                        <a:pt x="6740" y="263"/>
                      </a:lnTo>
                      <a:lnTo>
                        <a:pt x="6732" y="268"/>
                      </a:lnTo>
                      <a:lnTo>
                        <a:pt x="6725" y="274"/>
                      </a:lnTo>
                      <a:lnTo>
                        <a:pt x="6719" y="281"/>
                      </a:lnTo>
                      <a:lnTo>
                        <a:pt x="6713" y="289"/>
                      </a:lnTo>
                      <a:lnTo>
                        <a:pt x="6707" y="296"/>
                      </a:lnTo>
                      <a:lnTo>
                        <a:pt x="6703" y="303"/>
                      </a:lnTo>
                      <a:lnTo>
                        <a:pt x="6698" y="311"/>
                      </a:lnTo>
                      <a:lnTo>
                        <a:pt x="6694" y="319"/>
                      </a:lnTo>
                      <a:lnTo>
                        <a:pt x="6691" y="329"/>
                      </a:lnTo>
                      <a:lnTo>
                        <a:pt x="6689" y="337"/>
                      </a:lnTo>
                      <a:lnTo>
                        <a:pt x="6687" y="346"/>
                      </a:lnTo>
                      <a:lnTo>
                        <a:pt x="6686" y="356"/>
                      </a:lnTo>
                      <a:lnTo>
                        <a:pt x="6686" y="367"/>
                      </a:lnTo>
                      <a:lnTo>
                        <a:pt x="6686" y="637"/>
                      </a:lnTo>
                      <a:lnTo>
                        <a:pt x="6604" y="637"/>
                      </a:lnTo>
                      <a:close/>
                      <a:moveTo>
                        <a:pt x="7137" y="105"/>
                      </a:moveTo>
                      <a:lnTo>
                        <a:pt x="7217" y="80"/>
                      </a:lnTo>
                      <a:lnTo>
                        <a:pt x="7217" y="188"/>
                      </a:lnTo>
                      <a:lnTo>
                        <a:pt x="7333" y="188"/>
                      </a:lnTo>
                      <a:lnTo>
                        <a:pt x="7333" y="249"/>
                      </a:lnTo>
                      <a:lnTo>
                        <a:pt x="7217" y="249"/>
                      </a:lnTo>
                      <a:lnTo>
                        <a:pt x="7217" y="492"/>
                      </a:lnTo>
                      <a:lnTo>
                        <a:pt x="7217" y="503"/>
                      </a:lnTo>
                      <a:lnTo>
                        <a:pt x="7218" y="513"/>
                      </a:lnTo>
                      <a:lnTo>
                        <a:pt x="7219" y="522"/>
                      </a:lnTo>
                      <a:lnTo>
                        <a:pt x="7220" y="530"/>
                      </a:lnTo>
                      <a:lnTo>
                        <a:pt x="7223" y="539"/>
                      </a:lnTo>
                      <a:lnTo>
                        <a:pt x="7226" y="546"/>
                      </a:lnTo>
                      <a:lnTo>
                        <a:pt x="7229" y="552"/>
                      </a:lnTo>
                      <a:lnTo>
                        <a:pt x="7233" y="557"/>
                      </a:lnTo>
                      <a:lnTo>
                        <a:pt x="7237" y="562"/>
                      </a:lnTo>
                      <a:lnTo>
                        <a:pt x="7241" y="567"/>
                      </a:lnTo>
                      <a:lnTo>
                        <a:pt x="7246" y="570"/>
                      </a:lnTo>
                      <a:lnTo>
                        <a:pt x="7251" y="573"/>
                      </a:lnTo>
                      <a:lnTo>
                        <a:pt x="7257" y="577"/>
                      </a:lnTo>
                      <a:lnTo>
                        <a:pt x="7264" y="578"/>
                      </a:lnTo>
                      <a:lnTo>
                        <a:pt x="7271" y="579"/>
                      </a:lnTo>
                      <a:lnTo>
                        <a:pt x="7278" y="580"/>
                      </a:lnTo>
                      <a:lnTo>
                        <a:pt x="7291" y="579"/>
                      </a:lnTo>
                      <a:lnTo>
                        <a:pt x="7304" y="578"/>
                      </a:lnTo>
                      <a:lnTo>
                        <a:pt x="7315" y="577"/>
                      </a:lnTo>
                      <a:lnTo>
                        <a:pt x="7325" y="573"/>
                      </a:lnTo>
                      <a:lnTo>
                        <a:pt x="7329" y="635"/>
                      </a:lnTo>
                      <a:lnTo>
                        <a:pt x="7314" y="640"/>
                      </a:lnTo>
                      <a:lnTo>
                        <a:pt x="7296" y="644"/>
                      </a:lnTo>
                      <a:lnTo>
                        <a:pt x="7278" y="647"/>
                      </a:lnTo>
                      <a:lnTo>
                        <a:pt x="7257" y="648"/>
                      </a:lnTo>
                      <a:lnTo>
                        <a:pt x="7243" y="647"/>
                      </a:lnTo>
                      <a:lnTo>
                        <a:pt x="7230" y="644"/>
                      </a:lnTo>
                      <a:lnTo>
                        <a:pt x="7217" y="642"/>
                      </a:lnTo>
                      <a:lnTo>
                        <a:pt x="7206" y="638"/>
                      </a:lnTo>
                      <a:lnTo>
                        <a:pt x="7196" y="633"/>
                      </a:lnTo>
                      <a:lnTo>
                        <a:pt x="7185" y="627"/>
                      </a:lnTo>
                      <a:lnTo>
                        <a:pt x="7176" y="620"/>
                      </a:lnTo>
                      <a:lnTo>
                        <a:pt x="7168" y="612"/>
                      </a:lnTo>
                      <a:lnTo>
                        <a:pt x="7161" y="602"/>
                      </a:lnTo>
                      <a:lnTo>
                        <a:pt x="7155" y="591"/>
                      </a:lnTo>
                      <a:lnTo>
                        <a:pt x="7149" y="579"/>
                      </a:lnTo>
                      <a:lnTo>
                        <a:pt x="7145" y="565"/>
                      </a:lnTo>
                      <a:lnTo>
                        <a:pt x="7141" y="550"/>
                      </a:lnTo>
                      <a:lnTo>
                        <a:pt x="7139" y="532"/>
                      </a:lnTo>
                      <a:lnTo>
                        <a:pt x="7138" y="515"/>
                      </a:lnTo>
                      <a:lnTo>
                        <a:pt x="7137" y="495"/>
                      </a:lnTo>
                      <a:lnTo>
                        <a:pt x="7137" y="249"/>
                      </a:lnTo>
                      <a:lnTo>
                        <a:pt x="7068" y="249"/>
                      </a:lnTo>
                      <a:lnTo>
                        <a:pt x="7068" y="188"/>
                      </a:lnTo>
                      <a:lnTo>
                        <a:pt x="7137" y="188"/>
                      </a:lnTo>
                      <a:lnTo>
                        <a:pt x="7137" y="105"/>
                      </a:lnTo>
                      <a:close/>
                      <a:moveTo>
                        <a:pt x="7366" y="188"/>
                      </a:moveTo>
                      <a:lnTo>
                        <a:pt x="7455" y="188"/>
                      </a:lnTo>
                      <a:lnTo>
                        <a:pt x="7553" y="453"/>
                      </a:lnTo>
                      <a:lnTo>
                        <a:pt x="7560" y="474"/>
                      </a:lnTo>
                      <a:lnTo>
                        <a:pt x="7568" y="495"/>
                      </a:lnTo>
                      <a:lnTo>
                        <a:pt x="7575" y="519"/>
                      </a:lnTo>
                      <a:lnTo>
                        <a:pt x="7582" y="545"/>
                      </a:lnTo>
                      <a:lnTo>
                        <a:pt x="7584" y="545"/>
                      </a:lnTo>
                      <a:lnTo>
                        <a:pt x="7589" y="527"/>
                      </a:lnTo>
                      <a:lnTo>
                        <a:pt x="7595" y="507"/>
                      </a:lnTo>
                      <a:lnTo>
                        <a:pt x="7604" y="481"/>
                      </a:lnTo>
                      <a:lnTo>
                        <a:pt x="7613" y="451"/>
                      </a:lnTo>
                      <a:lnTo>
                        <a:pt x="7701" y="188"/>
                      </a:lnTo>
                      <a:lnTo>
                        <a:pt x="7788" y="188"/>
                      </a:lnTo>
                      <a:lnTo>
                        <a:pt x="7665" y="508"/>
                      </a:lnTo>
                      <a:lnTo>
                        <a:pt x="7654" y="537"/>
                      </a:lnTo>
                      <a:lnTo>
                        <a:pt x="7644" y="564"/>
                      </a:lnTo>
                      <a:lnTo>
                        <a:pt x="7632" y="590"/>
                      </a:lnTo>
                      <a:lnTo>
                        <a:pt x="7623" y="614"/>
                      </a:lnTo>
                      <a:lnTo>
                        <a:pt x="7613" y="635"/>
                      </a:lnTo>
                      <a:lnTo>
                        <a:pt x="7604" y="655"/>
                      </a:lnTo>
                      <a:lnTo>
                        <a:pt x="7595" y="672"/>
                      </a:lnTo>
                      <a:lnTo>
                        <a:pt x="7587" y="688"/>
                      </a:lnTo>
                      <a:lnTo>
                        <a:pt x="7578" y="704"/>
                      </a:lnTo>
                      <a:lnTo>
                        <a:pt x="7569" y="719"/>
                      </a:lnTo>
                      <a:lnTo>
                        <a:pt x="7559" y="733"/>
                      </a:lnTo>
                      <a:lnTo>
                        <a:pt x="7550" y="746"/>
                      </a:lnTo>
                      <a:lnTo>
                        <a:pt x="7541" y="759"/>
                      </a:lnTo>
                      <a:lnTo>
                        <a:pt x="7532" y="770"/>
                      </a:lnTo>
                      <a:lnTo>
                        <a:pt x="7521" y="780"/>
                      </a:lnTo>
                      <a:lnTo>
                        <a:pt x="7512" y="790"/>
                      </a:lnTo>
                      <a:lnTo>
                        <a:pt x="7500" y="800"/>
                      </a:lnTo>
                      <a:lnTo>
                        <a:pt x="7487" y="809"/>
                      </a:lnTo>
                      <a:lnTo>
                        <a:pt x="7474" y="817"/>
                      </a:lnTo>
                      <a:lnTo>
                        <a:pt x="7462" y="825"/>
                      </a:lnTo>
                      <a:lnTo>
                        <a:pt x="7450" y="831"/>
                      </a:lnTo>
                      <a:lnTo>
                        <a:pt x="7437" y="835"/>
                      </a:lnTo>
                      <a:lnTo>
                        <a:pt x="7424" y="839"/>
                      </a:lnTo>
                      <a:lnTo>
                        <a:pt x="7412" y="842"/>
                      </a:lnTo>
                      <a:lnTo>
                        <a:pt x="7391" y="773"/>
                      </a:lnTo>
                      <a:lnTo>
                        <a:pt x="7409" y="766"/>
                      </a:lnTo>
                      <a:lnTo>
                        <a:pt x="7428" y="758"/>
                      </a:lnTo>
                      <a:lnTo>
                        <a:pt x="7445" y="746"/>
                      </a:lnTo>
                      <a:lnTo>
                        <a:pt x="7463" y="733"/>
                      </a:lnTo>
                      <a:lnTo>
                        <a:pt x="7473" y="725"/>
                      </a:lnTo>
                      <a:lnTo>
                        <a:pt x="7482" y="714"/>
                      </a:lnTo>
                      <a:lnTo>
                        <a:pt x="7493" y="704"/>
                      </a:lnTo>
                      <a:lnTo>
                        <a:pt x="7501" y="693"/>
                      </a:lnTo>
                      <a:lnTo>
                        <a:pt x="7509" y="682"/>
                      </a:lnTo>
                      <a:lnTo>
                        <a:pt x="7517" y="669"/>
                      </a:lnTo>
                      <a:lnTo>
                        <a:pt x="7525" y="656"/>
                      </a:lnTo>
                      <a:lnTo>
                        <a:pt x="7531" y="642"/>
                      </a:lnTo>
                      <a:lnTo>
                        <a:pt x="7536" y="631"/>
                      </a:lnTo>
                      <a:lnTo>
                        <a:pt x="7538" y="623"/>
                      </a:lnTo>
                      <a:lnTo>
                        <a:pt x="7536" y="615"/>
                      </a:lnTo>
                      <a:lnTo>
                        <a:pt x="7532" y="601"/>
                      </a:lnTo>
                      <a:lnTo>
                        <a:pt x="7366" y="188"/>
                      </a:lnTo>
                      <a:close/>
                      <a:moveTo>
                        <a:pt x="7898" y="648"/>
                      </a:moveTo>
                      <a:lnTo>
                        <a:pt x="7896" y="648"/>
                      </a:lnTo>
                      <a:lnTo>
                        <a:pt x="7890" y="647"/>
                      </a:lnTo>
                      <a:lnTo>
                        <a:pt x="7885" y="647"/>
                      </a:lnTo>
                      <a:lnTo>
                        <a:pt x="7880" y="644"/>
                      </a:lnTo>
                      <a:lnTo>
                        <a:pt x="7875" y="642"/>
                      </a:lnTo>
                      <a:lnTo>
                        <a:pt x="7871" y="640"/>
                      </a:lnTo>
                      <a:lnTo>
                        <a:pt x="7866" y="637"/>
                      </a:lnTo>
                      <a:lnTo>
                        <a:pt x="7862" y="634"/>
                      </a:lnTo>
                      <a:lnTo>
                        <a:pt x="7857" y="630"/>
                      </a:lnTo>
                      <a:lnTo>
                        <a:pt x="7854" y="626"/>
                      </a:lnTo>
                      <a:lnTo>
                        <a:pt x="7851" y="622"/>
                      </a:lnTo>
                      <a:lnTo>
                        <a:pt x="7848" y="617"/>
                      </a:lnTo>
                      <a:lnTo>
                        <a:pt x="7846" y="612"/>
                      </a:lnTo>
                      <a:lnTo>
                        <a:pt x="7844" y="600"/>
                      </a:lnTo>
                      <a:lnTo>
                        <a:pt x="7843" y="589"/>
                      </a:lnTo>
                      <a:lnTo>
                        <a:pt x="7843" y="583"/>
                      </a:lnTo>
                      <a:lnTo>
                        <a:pt x="7844" y="577"/>
                      </a:lnTo>
                      <a:lnTo>
                        <a:pt x="7845" y="571"/>
                      </a:lnTo>
                      <a:lnTo>
                        <a:pt x="7846" y="565"/>
                      </a:lnTo>
                      <a:lnTo>
                        <a:pt x="7849" y="560"/>
                      </a:lnTo>
                      <a:lnTo>
                        <a:pt x="7851" y="556"/>
                      </a:lnTo>
                      <a:lnTo>
                        <a:pt x="7854" y="551"/>
                      </a:lnTo>
                      <a:lnTo>
                        <a:pt x="7858" y="547"/>
                      </a:lnTo>
                      <a:lnTo>
                        <a:pt x="7863" y="543"/>
                      </a:lnTo>
                      <a:lnTo>
                        <a:pt x="7867" y="540"/>
                      </a:lnTo>
                      <a:lnTo>
                        <a:pt x="7872" y="536"/>
                      </a:lnTo>
                      <a:lnTo>
                        <a:pt x="7876" y="534"/>
                      </a:lnTo>
                      <a:lnTo>
                        <a:pt x="7881" y="532"/>
                      </a:lnTo>
                      <a:lnTo>
                        <a:pt x="7887" y="531"/>
                      </a:lnTo>
                      <a:lnTo>
                        <a:pt x="7892" y="530"/>
                      </a:lnTo>
                      <a:lnTo>
                        <a:pt x="7899" y="530"/>
                      </a:lnTo>
                      <a:lnTo>
                        <a:pt x="7905" y="530"/>
                      </a:lnTo>
                      <a:lnTo>
                        <a:pt x="7910" y="531"/>
                      </a:lnTo>
                      <a:lnTo>
                        <a:pt x="7915" y="532"/>
                      </a:lnTo>
                      <a:lnTo>
                        <a:pt x="7920" y="534"/>
                      </a:lnTo>
                      <a:lnTo>
                        <a:pt x="7925" y="536"/>
                      </a:lnTo>
                      <a:lnTo>
                        <a:pt x="7929" y="540"/>
                      </a:lnTo>
                      <a:lnTo>
                        <a:pt x="7933" y="543"/>
                      </a:lnTo>
                      <a:lnTo>
                        <a:pt x="7938" y="547"/>
                      </a:lnTo>
                      <a:lnTo>
                        <a:pt x="7942" y="551"/>
                      </a:lnTo>
                      <a:lnTo>
                        <a:pt x="7945" y="555"/>
                      </a:lnTo>
                      <a:lnTo>
                        <a:pt x="7947" y="560"/>
                      </a:lnTo>
                      <a:lnTo>
                        <a:pt x="7949" y="565"/>
                      </a:lnTo>
                      <a:lnTo>
                        <a:pt x="7951" y="570"/>
                      </a:lnTo>
                      <a:lnTo>
                        <a:pt x="7952" y="577"/>
                      </a:lnTo>
                      <a:lnTo>
                        <a:pt x="7953" y="583"/>
                      </a:lnTo>
                      <a:lnTo>
                        <a:pt x="7953" y="589"/>
                      </a:lnTo>
                      <a:lnTo>
                        <a:pt x="7952" y="600"/>
                      </a:lnTo>
                      <a:lnTo>
                        <a:pt x="7949" y="612"/>
                      </a:lnTo>
                      <a:lnTo>
                        <a:pt x="7947" y="617"/>
                      </a:lnTo>
                      <a:lnTo>
                        <a:pt x="7945" y="622"/>
                      </a:lnTo>
                      <a:lnTo>
                        <a:pt x="7942" y="626"/>
                      </a:lnTo>
                      <a:lnTo>
                        <a:pt x="7938" y="630"/>
                      </a:lnTo>
                      <a:lnTo>
                        <a:pt x="7933" y="634"/>
                      </a:lnTo>
                      <a:lnTo>
                        <a:pt x="7929" y="637"/>
                      </a:lnTo>
                      <a:lnTo>
                        <a:pt x="7925" y="640"/>
                      </a:lnTo>
                      <a:lnTo>
                        <a:pt x="7920" y="642"/>
                      </a:lnTo>
                      <a:lnTo>
                        <a:pt x="7915" y="644"/>
                      </a:lnTo>
                      <a:lnTo>
                        <a:pt x="7909" y="647"/>
                      </a:lnTo>
                      <a:lnTo>
                        <a:pt x="7904" y="647"/>
                      </a:lnTo>
                      <a:lnTo>
                        <a:pt x="7898" y="648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sp>
            <p:nvSpPr>
              <p:cNvPr id="25" name="Freeform 24"/>
              <p:cNvSpPr>
                <a:spLocks noEditPoints="1"/>
              </p:cNvSpPr>
              <p:nvPr userDrawn="1"/>
            </p:nvSpPr>
            <p:spPr bwMode="auto">
              <a:xfrm>
                <a:off x="283754" y="246870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6014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:\Template\Final Image 240614_9-16_Lowres\16-9 B\14805329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 bwMode="auto">
          <a:xfrm>
            <a:off x="0" y="2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D6492A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subtitle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Insert Date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>
                <a:solidFill>
                  <a:prstClr val="white"/>
                </a:solidFill>
                <a:latin typeface="+mj-lt"/>
              </a:rPr>
              <a:t>|   Copyright © 2019 Tata Consultancy Services Limited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283754" y="192882"/>
            <a:ext cx="8632822" cy="318254"/>
            <a:chOff x="283754" y="192882"/>
            <a:chExt cx="8632822" cy="318254"/>
          </a:xfrm>
        </p:grpSpPr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31" name="Group 30"/>
            <p:cNvGrpSpPr/>
            <p:nvPr userDrawn="1"/>
          </p:nvGrpSpPr>
          <p:grpSpPr>
            <a:xfrm>
              <a:off x="283754" y="246870"/>
              <a:ext cx="2142738" cy="253193"/>
              <a:chOff x="283754" y="246870"/>
              <a:chExt cx="2142738" cy="253193"/>
            </a:xfrm>
          </p:grpSpPr>
          <p:grpSp>
            <p:nvGrpSpPr>
              <p:cNvPr id="32" name="Group 31"/>
              <p:cNvGrpSpPr/>
              <p:nvPr userDrawn="1"/>
            </p:nvGrpSpPr>
            <p:grpSpPr>
              <a:xfrm>
                <a:off x="673165" y="246870"/>
                <a:ext cx="1753327" cy="253193"/>
                <a:chOff x="656520" y="250031"/>
                <a:chExt cx="1631861" cy="235663"/>
              </a:xfrm>
            </p:grpSpPr>
            <p:sp>
              <p:nvSpPr>
                <p:cNvPr id="34" name="Freeform 33"/>
                <p:cNvSpPr>
                  <a:spLocks noEditPoints="1"/>
                </p:cNvSpPr>
                <p:nvPr/>
              </p:nvSpPr>
              <p:spPr bwMode="auto">
                <a:xfrm>
                  <a:off x="1466912" y="250031"/>
                  <a:ext cx="489413" cy="84203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6" name="Freeform 35"/>
                <p:cNvSpPr>
                  <a:spLocks noEditPoints="1"/>
                </p:cNvSpPr>
                <p:nvPr/>
              </p:nvSpPr>
              <p:spPr bwMode="auto">
                <a:xfrm>
                  <a:off x="656520" y="250031"/>
                  <a:ext cx="780730" cy="84203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7" name="Freeform 36"/>
                <p:cNvSpPr>
                  <a:spLocks noEditPoints="1"/>
                </p:cNvSpPr>
                <p:nvPr/>
              </p:nvSpPr>
              <p:spPr bwMode="auto">
                <a:xfrm>
                  <a:off x="1409510" y="392855"/>
                  <a:ext cx="878871" cy="92839"/>
                </a:xfrm>
                <a:custGeom>
                  <a:avLst/>
                  <a:gdLst/>
                  <a:ahLst/>
                  <a:cxnLst>
                    <a:cxn ang="0">
                      <a:pos x="805" y="637"/>
                    </a:cxn>
                    <a:cxn ang="0">
                      <a:pos x="996" y="219"/>
                    </a:cxn>
                    <a:cxn ang="0">
                      <a:pos x="1304" y="357"/>
                    </a:cxn>
                    <a:cxn ang="0">
                      <a:pos x="1069" y="644"/>
                    </a:cxn>
                    <a:cxn ang="0">
                      <a:pos x="1040" y="573"/>
                    </a:cxn>
                    <a:cxn ang="0">
                      <a:pos x="1182" y="280"/>
                    </a:cxn>
                    <a:cxn ang="0">
                      <a:pos x="1457" y="426"/>
                    </a:cxn>
                    <a:cxn ang="0">
                      <a:pos x="1680" y="639"/>
                    </a:cxn>
                    <a:cxn ang="0">
                      <a:pos x="1384" y="480"/>
                    </a:cxn>
                    <a:cxn ang="0">
                      <a:pos x="1565" y="178"/>
                    </a:cxn>
                    <a:cxn ang="0">
                      <a:pos x="1772" y="419"/>
                    </a:cxn>
                    <a:cxn ang="0">
                      <a:pos x="1479" y="300"/>
                    </a:cxn>
                    <a:cxn ang="0">
                      <a:pos x="2054" y="179"/>
                    </a:cxn>
                    <a:cxn ang="0">
                      <a:pos x="2260" y="188"/>
                    </a:cxn>
                    <a:cxn ang="0">
                      <a:pos x="2257" y="15"/>
                    </a:cxn>
                    <a:cxn ang="0">
                      <a:pos x="2523" y="568"/>
                    </a:cxn>
                    <a:cxn ang="0">
                      <a:pos x="2483" y="627"/>
                    </a:cxn>
                    <a:cxn ang="0">
                      <a:pos x="2395" y="282"/>
                    </a:cxn>
                    <a:cxn ang="0">
                      <a:pos x="2669" y="201"/>
                    </a:cxn>
                    <a:cxn ang="0">
                      <a:pos x="2657" y="282"/>
                    </a:cxn>
                    <a:cxn ang="0">
                      <a:pos x="2858" y="220"/>
                    </a:cxn>
                    <a:cxn ang="0">
                      <a:pos x="3192" y="222"/>
                    </a:cxn>
                    <a:cxn ang="0">
                      <a:pos x="3092" y="249"/>
                    </a:cxn>
                    <a:cxn ang="0">
                      <a:pos x="3666" y="632"/>
                    </a:cxn>
                    <a:cxn ang="0">
                      <a:pos x="3354" y="500"/>
                    </a:cxn>
                    <a:cxn ang="0">
                      <a:pos x="3484" y="195"/>
                    </a:cxn>
                    <a:cxn ang="0">
                      <a:pos x="3516" y="256"/>
                    </a:cxn>
                    <a:cxn ang="0">
                      <a:pos x="3592" y="581"/>
                    </a:cxn>
                    <a:cxn ang="0">
                      <a:pos x="4055" y="577"/>
                    </a:cxn>
                    <a:cxn ang="0">
                      <a:pos x="3803" y="567"/>
                    </a:cxn>
                    <a:cxn ang="0">
                      <a:pos x="3854" y="210"/>
                    </a:cxn>
                    <a:cxn ang="0">
                      <a:pos x="4132" y="281"/>
                    </a:cxn>
                    <a:cxn ang="0">
                      <a:pos x="3947" y="237"/>
                    </a:cxn>
                    <a:cxn ang="0">
                      <a:pos x="4571" y="638"/>
                    </a:cxn>
                    <a:cxn ang="0">
                      <a:pos x="4425" y="355"/>
                    </a:cxn>
                    <a:cxn ang="0">
                      <a:pos x="4692" y="179"/>
                    </a:cxn>
                    <a:cxn ang="0">
                      <a:pos x="4503" y="378"/>
                    </a:cxn>
                    <a:cxn ang="0">
                      <a:pos x="4914" y="445"/>
                    </a:cxn>
                    <a:cxn ang="0">
                      <a:pos x="5116" y="642"/>
                    </a:cxn>
                    <a:cxn ang="0">
                      <a:pos x="4837" y="469"/>
                    </a:cxn>
                    <a:cxn ang="0">
                      <a:pos x="5032" y="177"/>
                    </a:cxn>
                    <a:cxn ang="0">
                      <a:pos x="5225" y="427"/>
                    </a:cxn>
                    <a:cxn ang="0">
                      <a:pos x="4929" y="310"/>
                    </a:cxn>
                    <a:cxn ang="0">
                      <a:pos x="5520" y="177"/>
                    </a:cxn>
                    <a:cxn ang="0">
                      <a:pos x="5849" y="249"/>
                    </a:cxn>
                    <a:cxn ang="0">
                      <a:pos x="5745" y="644"/>
                    </a:cxn>
                    <a:cxn ang="0">
                      <a:pos x="6173" y="588"/>
                    </a:cxn>
                    <a:cxn ang="0">
                      <a:pos x="5907" y="543"/>
                    </a:cxn>
                    <a:cxn ang="0">
                      <a:pos x="6173" y="317"/>
                    </a:cxn>
                    <a:cxn ang="0">
                      <a:pos x="6044" y="179"/>
                    </a:cxn>
                    <a:cxn ang="0">
                      <a:pos x="6022" y="438"/>
                    </a:cxn>
                    <a:cxn ang="0">
                      <a:pos x="6118" y="573"/>
                    </a:cxn>
                    <a:cxn ang="0">
                      <a:pos x="6379" y="72"/>
                    </a:cxn>
                    <a:cxn ang="0">
                      <a:pos x="6454" y="99"/>
                    </a:cxn>
                    <a:cxn ang="0">
                      <a:pos x="6815" y="177"/>
                    </a:cxn>
                    <a:cxn ang="0">
                      <a:pos x="6901" y="333"/>
                    </a:cxn>
                    <a:cxn ang="0">
                      <a:pos x="6691" y="329"/>
                    </a:cxn>
                    <a:cxn ang="0">
                      <a:pos x="7278" y="580"/>
                    </a:cxn>
                    <a:cxn ang="0">
                      <a:pos x="7137" y="188"/>
                    </a:cxn>
                    <a:cxn ang="0">
                      <a:pos x="7541" y="759"/>
                    </a:cxn>
                    <a:cxn ang="0">
                      <a:pos x="7366" y="188"/>
                    </a:cxn>
                    <a:cxn ang="0">
                      <a:pos x="7881" y="532"/>
                    </a:cxn>
                    <a:cxn ang="0">
                      <a:pos x="7920" y="642"/>
                    </a:cxn>
                  </a:cxnLst>
                  <a:rect l="0" t="0" r="r" b="b"/>
                  <a:pathLst>
                    <a:path w="7953" h="842">
                      <a:moveTo>
                        <a:pt x="324" y="277"/>
                      </a:moveTo>
                      <a:lnTo>
                        <a:pt x="324" y="344"/>
                      </a:lnTo>
                      <a:lnTo>
                        <a:pt x="81" y="344"/>
                      </a:lnTo>
                      <a:lnTo>
                        <a:pt x="81" y="569"/>
                      </a:lnTo>
                      <a:lnTo>
                        <a:pt x="352" y="569"/>
                      </a:lnTo>
                      <a:lnTo>
                        <a:pt x="352" y="637"/>
                      </a:lnTo>
                      <a:lnTo>
                        <a:pt x="0" y="637"/>
                      </a:lnTo>
                      <a:lnTo>
                        <a:pt x="0" y="11"/>
                      </a:lnTo>
                      <a:lnTo>
                        <a:pt x="338" y="11"/>
                      </a:lnTo>
                      <a:lnTo>
                        <a:pt x="338" y="79"/>
                      </a:lnTo>
                      <a:lnTo>
                        <a:pt x="81" y="79"/>
                      </a:lnTo>
                      <a:lnTo>
                        <a:pt x="81" y="277"/>
                      </a:lnTo>
                      <a:lnTo>
                        <a:pt x="324" y="277"/>
                      </a:lnTo>
                      <a:close/>
                      <a:moveTo>
                        <a:pt x="401" y="188"/>
                      </a:moveTo>
                      <a:lnTo>
                        <a:pt x="492" y="188"/>
                      </a:lnTo>
                      <a:lnTo>
                        <a:pt x="556" y="284"/>
                      </a:lnTo>
                      <a:lnTo>
                        <a:pt x="566" y="300"/>
                      </a:lnTo>
                      <a:lnTo>
                        <a:pt x="578" y="317"/>
                      </a:lnTo>
                      <a:lnTo>
                        <a:pt x="589" y="337"/>
                      </a:lnTo>
                      <a:lnTo>
                        <a:pt x="601" y="357"/>
                      </a:lnTo>
                      <a:lnTo>
                        <a:pt x="604" y="357"/>
                      </a:lnTo>
                      <a:lnTo>
                        <a:pt x="614" y="340"/>
                      </a:lnTo>
                      <a:lnTo>
                        <a:pt x="625" y="321"/>
                      </a:lnTo>
                      <a:lnTo>
                        <a:pt x="636" y="303"/>
                      </a:lnTo>
                      <a:lnTo>
                        <a:pt x="649" y="283"/>
                      </a:lnTo>
                      <a:lnTo>
                        <a:pt x="712" y="188"/>
                      </a:lnTo>
                      <a:lnTo>
                        <a:pt x="800" y="188"/>
                      </a:lnTo>
                      <a:lnTo>
                        <a:pt x="646" y="405"/>
                      </a:lnTo>
                      <a:lnTo>
                        <a:pt x="805" y="637"/>
                      </a:lnTo>
                      <a:lnTo>
                        <a:pt x="712" y="637"/>
                      </a:lnTo>
                      <a:lnTo>
                        <a:pt x="646" y="535"/>
                      </a:lnTo>
                      <a:lnTo>
                        <a:pt x="635" y="520"/>
                      </a:lnTo>
                      <a:lnTo>
                        <a:pt x="624" y="501"/>
                      </a:lnTo>
                      <a:lnTo>
                        <a:pt x="612" y="481"/>
                      </a:lnTo>
                      <a:lnTo>
                        <a:pt x="598" y="457"/>
                      </a:lnTo>
                      <a:lnTo>
                        <a:pt x="596" y="457"/>
                      </a:lnTo>
                      <a:lnTo>
                        <a:pt x="588" y="472"/>
                      </a:lnTo>
                      <a:lnTo>
                        <a:pt x="578" y="490"/>
                      </a:lnTo>
                      <a:lnTo>
                        <a:pt x="564" y="511"/>
                      </a:lnTo>
                      <a:lnTo>
                        <a:pt x="549" y="535"/>
                      </a:lnTo>
                      <a:lnTo>
                        <a:pt x="484" y="637"/>
                      </a:lnTo>
                      <a:lnTo>
                        <a:pt x="394" y="637"/>
                      </a:lnTo>
                      <a:lnTo>
                        <a:pt x="553" y="408"/>
                      </a:lnTo>
                      <a:lnTo>
                        <a:pt x="401" y="188"/>
                      </a:lnTo>
                      <a:close/>
                      <a:moveTo>
                        <a:pt x="883" y="820"/>
                      </a:moveTo>
                      <a:lnTo>
                        <a:pt x="883" y="334"/>
                      </a:lnTo>
                      <a:lnTo>
                        <a:pt x="883" y="298"/>
                      </a:lnTo>
                      <a:lnTo>
                        <a:pt x="882" y="261"/>
                      </a:lnTo>
                      <a:lnTo>
                        <a:pt x="881" y="224"/>
                      </a:lnTo>
                      <a:lnTo>
                        <a:pt x="880" y="188"/>
                      </a:lnTo>
                      <a:lnTo>
                        <a:pt x="953" y="188"/>
                      </a:lnTo>
                      <a:lnTo>
                        <a:pt x="957" y="265"/>
                      </a:lnTo>
                      <a:lnTo>
                        <a:pt x="958" y="265"/>
                      </a:lnTo>
                      <a:lnTo>
                        <a:pt x="965" y="255"/>
                      </a:lnTo>
                      <a:lnTo>
                        <a:pt x="972" y="244"/>
                      </a:lnTo>
                      <a:lnTo>
                        <a:pt x="979" y="235"/>
                      </a:lnTo>
                      <a:lnTo>
                        <a:pt x="988" y="227"/>
                      </a:lnTo>
                      <a:lnTo>
                        <a:pt x="996" y="219"/>
                      </a:lnTo>
                      <a:lnTo>
                        <a:pt x="1005" y="211"/>
                      </a:lnTo>
                      <a:lnTo>
                        <a:pt x="1014" y="205"/>
                      </a:lnTo>
                      <a:lnTo>
                        <a:pt x="1024" y="199"/>
                      </a:lnTo>
                      <a:lnTo>
                        <a:pt x="1034" y="194"/>
                      </a:lnTo>
                      <a:lnTo>
                        <a:pt x="1045" y="190"/>
                      </a:lnTo>
                      <a:lnTo>
                        <a:pt x="1055" y="186"/>
                      </a:lnTo>
                      <a:lnTo>
                        <a:pt x="1068" y="183"/>
                      </a:lnTo>
                      <a:lnTo>
                        <a:pt x="1079" y="181"/>
                      </a:lnTo>
                      <a:lnTo>
                        <a:pt x="1091" y="178"/>
                      </a:lnTo>
                      <a:lnTo>
                        <a:pt x="1105" y="177"/>
                      </a:lnTo>
                      <a:lnTo>
                        <a:pt x="1118" y="177"/>
                      </a:lnTo>
                      <a:lnTo>
                        <a:pt x="1138" y="178"/>
                      </a:lnTo>
                      <a:lnTo>
                        <a:pt x="1157" y="182"/>
                      </a:lnTo>
                      <a:lnTo>
                        <a:pt x="1166" y="184"/>
                      </a:lnTo>
                      <a:lnTo>
                        <a:pt x="1176" y="187"/>
                      </a:lnTo>
                      <a:lnTo>
                        <a:pt x="1185" y="190"/>
                      </a:lnTo>
                      <a:lnTo>
                        <a:pt x="1193" y="193"/>
                      </a:lnTo>
                      <a:lnTo>
                        <a:pt x="1201" y="198"/>
                      </a:lnTo>
                      <a:lnTo>
                        <a:pt x="1210" y="202"/>
                      </a:lnTo>
                      <a:lnTo>
                        <a:pt x="1218" y="207"/>
                      </a:lnTo>
                      <a:lnTo>
                        <a:pt x="1225" y="213"/>
                      </a:lnTo>
                      <a:lnTo>
                        <a:pt x="1240" y="226"/>
                      </a:lnTo>
                      <a:lnTo>
                        <a:pt x="1254" y="241"/>
                      </a:lnTo>
                      <a:lnTo>
                        <a:pt x="1266" y="258"/>
                      </a:lnTo>
                      <a:lnTo>
                        <a:pt x="1277" y="275"/>
                      </a:lnTo>
                      <a:lnTo>
                        <a:pt x="1287" y="294"/>
                      </a:lnTo>
                      <a:lnTo>
                        <a:pt x="1294" y="314"/>
                      </a:lnTo>
                      <a:lnTo>
                        <a:pt x="1300" y="335"/>
                      </a:lnTo>
                      <a:lnTo>
                        <a:pt x="1304" y="357"/>
                      </a:lnTo>
                      <a:lnTo>
                        <a:pt x="1307" y="381"/>
                      </a:lnTo>
                      <a:lnTo>
                        <a:pt x="1308" y="406"/>
                      </a:lnTo>
                      <a:lnTo>
                        <a:pt x="1307" y="434"/>
                      </a:lnTo>
                      <a:lnTo>
                        <a:pt x="1304" y="460"/>
                      </a:lnTo>
                      <a:lnTo>
                        <a:pt x="1302" y="473"/>
                      </a:lnTo>
                      <a:lnTo>
                        <a:pt x="1299" y="485"/>
                      </a:lnTo>
                      <a:lnTo>
                        <a:pt x="1296" y="497"/>
                      </a:lnTo>
                      <a:lnTo>
                        <a:pt x="1292" y="509"/>
                      </a:lnTo>
                      <a:lnTo>
                        <a:pt x="1288" y="520"/>
                      </a:lnTo>
                      <a:lnTo>
                        <a:pt x="1283" y="530"/>
                      </a:lnTo>
                      <a:lnTo>
                        <a:pt x="1278" y="541"/>
                      </a:lnTo>
                      <a:lnTo>
                        <a:pt x="1272" y="551"/>
                      </a:lnTo>
                      <a:lnTo>
                        <a:pt x="1266" y="560"/>
                      </a:lnTo>
                      <a:lnTo>
                        <a:pt x="1260" y="569"/>
                      </a:lnTo>
                      <a:lnTo>
                        <a:pt x="1253" y="579"/>
                      </a:lnTo>
                      <a:lnTo>
                        <a:pt x="1245" y="587"/>
                      </a:lnTo>
                      <a:lnTo>
                        <a:pt x="1231" y="601"/>
                      </a:lnTo>
                      <a:lnTo>
                        <a:pt x="1215" y="614"/>
                      </a:lnTo>
                      <a:lnTo>
                        <a:pt x="1207" y="619"/>
                      </a:lnTo>
                      <a:lnTo>
                        <a:pt x="1198" y="624"/>
                      </a:lnTo>
                      <a:lnTo>
                        <a:pt x="1190" y="628"/>
                      </a:lnTo>
                      <a:lnTo>
                        <a:pt x="1181" y="632"/>
                      </a:lnTo>
                      <a:lnTo>
                        <a:pt x="1163" y="638"/>
                      </a:lnTo>
                      <a:lnTo>
                        <a:pt x="1144" y="643"/>
                      </a:lnTo>
                      <a:lnTo>
                        <a:pt x="1123" y="647"/>
                      </a:lnTo>
                      <a:lnTo>
                        <a:pt x="1103" y="648"/>
                      </a:lnTo>
                      <a:lnTo>
                        <a:pt x="1091" y="647"/>
                      </a:lnTo>
                      <a:lnTo>
                        <a:pt x="1079" y="646"/>
                      </a:lnTo>
                      <a:lnTo>
                        <a:pt x="1069" y="644"/>
                      </a:lnTo>
                      <a:lnTo>
                        <a:pt x="1058" y="642"/>
                      </a:lnTo>
                      <a:lnTo>
                        <a:pt x="1048" y="640"/>
                      </a:lnTo>
                      <a:lnTo>
                        <a:pt x="1038" y="637"/>
                      </a:lnTo>
                      <a:lnTo>
                        <a:pt x="1029" y="633"/>
                      </a:lnTo>
                      <a:lnTo>
                        <a:pt x="1019" y="629"/>
                      </a:lnTo>
                      <a:lnTo>
                        <a:pt x="1011" y="625"/>
                      </a:lnTo>
                      <a:lnTo>
                        <a:pt x="1003" y="620"/>
                      </a:lnTo>
                      <a:lnTo>
                        <a:pt x="996" y="614"/>
                      </a:lnTo>
                      <a:lnTo>
                        <a:pt x="989" y="607"/>
                      </a:lnTo>
                      <a:lnTo>
                        <a:pt x="981" y="600"/>
                      </a:lnTo>
                      <a:lnTo>
                        <a:pt x="975" y="593"/>
                      </a:lnTo>
                      <a:lnTo>
                        <a:pt x="969" y="585"/>
                      </a:lnTo>
                      <a:lnTo>
                        <a:pt x="964" y="577"/>
                      </a:lnTo>
                      <a:lnTo>
                        <a:pt x="964" y="820"/>
                      </a:lnTo>
                      <a:lnTo>
                        <a:pt x="883" y="820"/>
                      </a:lnTo>
                      <a:close/>
                      <a:moveTo>
                        <a:pt x="964" y="377"/>
                      </a:moveTo>
                      <a:lnTo>
                        <a:pt x="964" y="454"/>
                      </a:lnTo>
                      <a:lnTo>
                        <a:pt x="964" y="468"/>
                      </a:lnTo>
                      <a:lnTo>
                        <a:pt x="966" y="480"/>
                      </a:lnTo>
                      <a:lnTo>
                        <a:pt x="969" y="492"/>
                      </a:lnTo>
                      <a:lnTo>
                        <a:pt x="972" y="504"/>
                      </a:lnTo>
                      <a:lnTo>
                        <a:pt x="977" y="515"/>
                      </a:lnTo>
                      <a:lnTo>
                        <a:pt x="983" y="525"/>
                      </a:lnTo>
                      <a:lnTo>
                        <a:pt x="991" y="535"/>
                      </a:lnTo>
                      <a:lnTo>
                        <a:pt x="1000" y="546"/>
                      </a:lnTo>
                      <a:lnTo>
                        <a:pt x="1009" y="554"/>
                      </a:lnTo>
                      <a:lnTo>
                        <a:pt x="1018" y="562"/>
                      </a:lnTo>
                      <a:lnTo>
                        <a:pt x="1029" y="568"/>
                      </a:lnTo>
                      <a:lnTo>
                        <a:pt x="1040" y="573"/>
                      </a:lnTo>
                      <a:lnTo>
                        <a:pt x="1051" y="578"/>
                      </a:lnTo>
                      <a:lnTo>
                        <a:pt x="1064" y="581"/>
                      </a:lnTo>
                      <a:lnTo>
                        <a:pt x="1077" y="583"/>
                      </a:lnTo>
                      <a:lnTo>
                        <a:pt x="1090" y="583"/>
                      </a:lnTo>
                      <a:lnTo>
                        <a:pt x="1106" y="583"/>
                      </a:lnTo>
                      <a:lnTo>
                        <a:pt x="1120" y="580"/>
                      </a:lnTo>
                      <a:lnTo>
                        <a:pt x="1133" y="577"/>
                      </a:lnTo>
                      <a:lnTo>
                        <a:pt x="1147" y="571"/>
                      </a:lnTo>
                      <a:lnTo>
                        <a:pt x="1159" y="564"/>
                      </a:lnTo>
                      <a:lnTo>
                        <a:pt x="1170" y="556"/>
                      </a:lnTo>
                      <a:lnTo>
                        <a:pt x="1181" y="547"/>
                      </a:lnTo>
                      <a:lnTo>
                        <a:pt x="1190" y="535"/>
                      </a:lnTo>
                      <a:lnTo>
                        <a:pt x="1198" y="523"/>
                      </a:lnTo>
                      <a:lnTo>
                        <a:pt x="1205" y="510"/>
                      </a:lnTo>
                      <a:lnTo>
                        <a:pt x="1212" y="495"/>
                      </a:lnTo>
                      <a:lnTo>
                        <a:pt x="1217" y="480"/>
                      </a:lnTo>
                      <a:lnTo>
                        <a:pt x="1221" y="463"/>
                      </a:lnTo>
                      <a:lnTo>
                        <a:pt x="1224" y="447"/>
                      </a:lnTo>
                      <a:lnTo>
                        <a:pt x="1226" y="428"/>
                      </a:lnTo>
                      <a:lnTo>
                        <a:pt x="1226" y="410"/>
                      </a:lnTo>
                      <a:lnTo>
                        <a:pt x="1226" y="392"/>
                      </a:lnTo>
                      <a:lnTo>
                        <a:pt x="1224" y="376"/>
                      </a:lnTo>
                      <a:lnTo>
                        <a:pt x="1221" y="360"/>
                      </a:lnTo>
                      <a:lnTo>
                        <a:pt x="1218" y="345"/>
                      </a:lnTo>
                      <a:lnTo>
                        <a:pt x="1213" y="331"/>
                      </a:lnTo>
                      <a:lnTo>
                        <a:pt x="1206" y="317"/>
                      </a:lnTo>
                      <a:lnTo>
                        <a:pt x="1200" y="305"/>
                      </a:lnTo>
                      <a:lnTo>
                        <a:pt x="1192" y="293"/>
                      </a:lnTo>
                      <a:lnTo>
                        <a:pt x="1182" y="280"/>
                      </a:lnTo>
                      <a:lnTo>
                        <a:pt x="1172" y="271"/>
                      </a:lnTo>
                      <a:lnTo>
                        <a:pt x="1160" y="262"/>
                      </a:lnTo>
                      <a:lnTo>
                        <a:pt x="1149" y="255"/>
                      </a:lnTo>
                      <a:lnTo>
                        <a:pt x="1136" y="249"/>
                      </a:lnTo>
                      <a:lnTo>
                        <a:pt x="1122" y="245"/>
                      </a:lnTo>
                      <a:lnTo>
                        <a:pt x="1108" y="243"/>
                      </a:lnTo>
                      <a:lnTo>
                        <a:pt x="1092" y="242"/>
                      </a:lnTo>
                      <a:lnTo>
                        <a:pt x="1082" y="243"/>
                      </a:lnTo>
                      <a:lnTo>
                        <a:pt x="1072" y="244"/>
                      </a:lnTo>
                      <a:lnTo>
                        <a:pt x="1062" y="246"/>
                      </a:lnTo>
                      <a:lnTo>
                        <a:pt x="1052" y="249"/>
                      </a:lnTo>
                      <a:lnTo>
                        <a:pt x="1042" y="254"/>
                      </a:lnTo>
                      <a:lnTo>
                        <a:pt x="1033" y="258"/>
                      </a:lnTo>
                      <a:lnTo>
                        <a:pt x="1024" y="264"/>
                      </a:lnTo>
                      <a:lnTo>
                        <a:pt x="1015" y="270"/>
                      </a:lnTo>
                      <a:lnTo>
                        <a:pt x="1007" y="277"/>
                      </a:lnTo>
                      <a:lnTo>
                        <a:pt x="999" y="285"/>
                      </a:lnTo>
                      <a:lnTo>
                        <a:pt x="993" y="294"/>
                      </a:lnTo>
                      <a:lnTo>
                        <a:pt x="987" y="303"/>
                      </a:lnTo>
                      <a:lnTo>
                        <a:pt x="981" y="312"/>
                      </a:lnTo>
                      <a:lnTo>
                        <a:pt x="976" y="321"/>
                      </a:lnTo>
                      <a:lnTo>
                        <a:pt x="972" y="333"/>
                      </a:lnTo>
                      <a:lnTo>
                        <a:pt x="969" y="344"/>
                      </a:lnTo>
                      <a:lnTo>
                        <a:pt x="967" y="353"/>
                      </a:lnTo>
                      <a:lnTo>
                        <a:pt x="965" y="363"/>
                      </a:lnTo>
                      <a:lnTo>
                        <a:pt x="964" y="370"/>
                      </a:lnTo>
                      <a:lnTo>
                        <a:pt x="964" y="377"/>
                      </a:lnTo>
                      <a:close/>
                      <a:moveTo>
                        <a:pt x="1771" y="427"/>
                      </a:moveTo>
                      <a:lnTo>
                        <a:pt x="1457" y="426"/>
                      </a:lnTo>
                      <a:lnTo>
                        <a:pt x="1458" y="445"/>
                      </a:lnTo>
                      <a:lnTo>
                        <a:pt x="1460" y="463"/>
                      </a:lnTo>
                      <a:lnTo>
                        <a:pt x="1464" y="480"/>
                      </a:lnTo>
                      <a:lnTo>
                        <a:pt x="1469" y="495"/>
                      </a:lnTo>
                      <a:lnTo>
                        <a:pt x="1477" y="510"/>
                      </a:lnTo>
                      <a:lnTo>
                        <a:pt x="1484" y="523"/>
                      </a:lnTo>
                      <a:lnTo>
                        <a:pt x="1493" y="535"/>
                      </a:lnTo>
                      <a:lnTo>
                        <a:pt x="1504" y="546"/>
                      </a:lnTo>
                      <a:lnTo>
                        <a:pt x="1515" y="554"/>
                      </a:lnTo>
                      <a:lnTo>
                        <a:pt x="1526" y="562"/>
                      </a:lnTo>
                      <a:lnTo>
                        <a:pt x="1537" y="568"/>
                      </a:lnTo>
                      <a:lnTo>
                        <a:pt x="1551" y="573"/>
                      </a:lnTo>
                      <a:lnTo>
                        <a:pt x="1564" y="577"/>
                      </a:lnTo>
                      <a:lnTo>
                        <a:pt x="1578" y="580"/>
                      </a:lnTo>
                      <a:lnTo>
                        <a:pt x="1594" y="582"/>
                      </a:lnTo>
                      <a:lnTo>
                        <a:pt x="1610" y="582"/>
                      </a:lnTo>
                      <a:lnTo>
                        <a:pt x="1628" y="582"/>
                      </a:lnTo>
                      <a:lnTo>
                        <a:pt x="1644" y="581"/>
                      </a:lnTo>
                      <a:lnTo>
                        <a:pt x="1660" y="579"/>
                      </a:lnTo>
                      <a:lnTo>
                        <a:pt x="1676" y="577"/>
                      </a:lnTo>
                      <a:lnTo>
                        <a:pt x="1690" y="573"/>
                      </a:lnTo>
                      <a:lnTo>
                        <a:pt x="1706" y="569"/>
                      </a:lnTo>
                      <a:lnTo>
                        <a:pt x="1720" y="564"/>
                      </a:lnTo>
                      <a:lnTo>
                        <a:pt x="1735" y="559"/>
                      </a:lnTo>
                      <a:lnTo>
                        <a:pt x="1748" y="618"/>
                      </a:lnTo>
                      <a:lnTo>
                        <a:pt x="1733" y="624"/>
                      </a:lnTo>
                      <a:lnTo>
                        <a:pt x="1715" y="630"/>
                      </a:lnTo>
                      <a:lnTo>
                        <a:pt x="1698" y="635"/>
                      </a:lnTo>
                      <a:lnTo>
                        <a:pt x="1680" y="639"/>
                      </a:lnTo>
                      <a:lnTo>
                        <a:pt x="1661" y="642"/>
                      </a:lnTo>
                      <a:lnTo>
                        <a:pt x="1641" y="644"/>
                      </a:lnTo>
                      <a:lnTo>
                        <a:pt x="1621" y="646"/>
                      </a:lnTo>
                      <a:lnTo>
                        <a:pt x="1599" y="647"/>
                      </a:lnTo>
                      <a:lnTo>
                        <a:pt x="1574" y="646"/>
                      </a:lnTo>
                      <a:lnTo>
                        <a:pt x="1551" y="642"/>
                      </a:lnTo>
                      <a:lnTo>
                        <a:pt x="1539" y="640"/>
                      </a:lnTo>
                      <a:lnTo>
                        <a:pt x="1528" y="637"/>
                      </a:lnTo>
                      <a:lnTo>
                        <a:pt x="1518" y="634"/>
                      </a:lnTo>
                      <a:lnTo>
                        <a:pt x="1507" y="631"/>
                      </a:lnTo>
                      <a:lnTo>
                        <a:pt x="1497" y="627"/>
                      </a:lnTo>
                      <a:lnTo>
                        <a:pt x="1488" y="622"/>
                      </a:lnTo>
                      <a:lnTo>
                        <a:pt x="1479" y="617"/>
                      </a:lnTo>
                      <a:lnTo>
                        <a:pt x="1469" y="612"/>
                      </a:lnTo>
                      <a:lnTo>
                        <a:pt x="1461" y="605"/>
                      </a:lnTo>
                      <a:lnTo>
                        <a:pt x="1453" y="598"/>
                      </a:lnTo>
                      <a:lnTo>
                        <a:pt x="1445" y="592"/>
                      </a:lnTo>
                      <a:lnTo>
                        <a:pt x="1438" y="584"/>
                      </a:lnTo>
                      <a:lnTo>
                        <a:pt x="1430" y="576"/>
                      </a:lnTo>
                      <a:lnTo>
                        <a:pt x="1423" y="567"/>
                      </a:lnTo>
                      <a:lnTo>
                        <a:pt x="1417" y="559"/>
                      </a:lnTo>
                      <a:lnTo>
                        <a:pt x="1412" y="551"/>
                      </a:lnTo>
                      <a:lnTo>
                        <a:pt x="1406" y="542"/>
                      </a:lnTo>
                      <a:lnTo>
                        <a:pt x="1402" y="531"/>
                      </a:lnTo>
                      <a:lnTo>
                        <a:pt x="1397" y="522"/>
                      </a:lnTo>
                      <a:lnTo>
                        <a:pt x="1393" y="512"/>
                      </a:lnTo>
                      <a:lnTo>
                        <a:pt x="1389" y="501"/>
                      </a:lnTo>
                      <a:lnTo>
                        <a:pt x="1386" y="490"/>
                      </a:lnTo>
                      <a:lnTo>
                        <a:pt x="1384" y="480"/>
                      </a:lnTo>
                      <a:lnTo>
                        <a:pt x="1382" y="469"/>
                      </a:lnTo>
                      <a:lnTo>
                        <a:pt x="1379" y="445"/>
                      </a:lnTo>
                      <a:lnTo>
                        <a:pt x="1378" y="419"/>
                      </a:lnTo>
                      <a:lnTo>
                        <a:pt x="1379" y="394"/>
                      </a:lnTo>
                      <a:lnTo>
                        <a:pt x="1382" y="370"/>
                      </a:lnTo>
                      <a:lnTo>
                        <a:pt x="1386" y="346"/>
                      </a:lnTo>
                      <a:lnTo>
                        <a:pt x="1392" y="324"/>
                      </a:lnTo>
                      <a:lnTo>
                        <a:pt x="1397" y="313"/>
                      </a:lnTo>
                      <a:lnTo>
                        <a:pt x="1401" y="303"/>
                      </a:lnTo>
                      <a:lnTo>
                        <a:pt x="1406" y="293"/>
                      </a:lnTo>
                      <a:lnTo>
                        <a:pt x="1411" y="282"/>
                      </a:lnTo>
                      <a:lnTo>
                        <a:pt x="1416" y="273"/>
                      </a:lnTo>
                      <a:lnTo>
                        <a:pt x="1422" y="264"/>
                      </a:lnTo>
                      <a:lnTo>
                        <a:pt x="1428" y="255"/>
                      </a:lnTo>
                      <a:lnTo>
                        <a:pt x="1436" y="246"/>
                      </a:lnTo>
                      <a:lnTo>
                        <a:pt x="1443" y="238"/>
                      </a:lnTo>
                      <a:lnTo>
                        <a:pt x="1451" y="230"/>
                      </a:lnTo>
                      <a:lnTo>
                        <a:pt x="1458" y="223"/>
                      </a:lnTo>
                      <a:lnTo>
                        <a:pt x="1466" y="217"/>
                      </a:lnTo>
                      <a:lnTo>
                        <a:pt x="1476" y="210"/>
                      </a:lnTo>
                      <a:lnTo>
                        <a:pt x="1484" y="204"/>
                      </a:lnTo>
                      <a:lnTo>
                        <a:pt x="1493" y="199"/>
                      </a:lnTo>
                      <a:lnTo>
                        <a:pt x="1502" y="195"/>
                      </a:lnTo>
                      <a:lnTo>
                        <a:pt x="1513" y="191"/>
                      </a:lnTo>
                      <a:lnTo>
                        <a:pt x="1522" y="187"/>
                      </a:lnTo>
                      <a:lnTo>
                        <a:pt x="1532" y="185"/>
                      </a:lnTo>
                      <a:lnTo>
                        <a:pt x="1543" y="182"/>
                      </a:lnTo>
                      <a:lnTo>
                        <a:pt x="1554" y="179"/>
                      </a:lnTo>
                      <a:lnTo>
                        <a:pt x="1565" y="178"/>
                      </a:lnTo>
                      <a:lnTo>
                        <a:pt x="1576" y="177"/>
                      </a:lnTo>
                      <a:lnTo>
                        <a:pt x="1589" y="177"/>
                      </a:lnTo>
                      <a:lnTo>
                        <a:pt x="1601" y="177"/>
                      </a:lnTo>
                      <a:lnTo>
                        <a:pt x="1612" y="178"/>
                      </a:lnTo>
                      <a:lnTo>
                        <a:pt x="1624" y="181"/>
                      </a:lnTo>
                      <a:lnTo>
                        <a:pt x="1635" y="183"/>
                      </a:lnTo>
                      <a:lnTo>
                        <a:pt x="1645" y="185"/>
                      </a:lnTo>
                      <a:lnTo>
                        <a:pt x="1655" y="188"/>
                      </a:lnTo>
                      <a:lnTo>
                        <a:pt x="1665" y="192"/>
                      </a:lnTo>
                      <a:lnTo>
                        <a:pt x="1675" y="196"/>
                      </a:lnTo>
                      <a:lnTo>
                        <a:pt x="1683" y="201"/>
                      </a:lnTo>
                      <a:lnTo>
                        <a:pt x="1692" y="206"/>
                      </a:lnTo>
                      <a:lnTo>
                        <a:pt x="1701" y="212"/>
                      </a:lnTo>
                      <a:lnTo>
                        <a:pt x="1708" y="220"/>
                      </a:lnTo>
                      <a:lnTo>
                        <a:pt x="1716" y="227"/>
                      </a:lnTo>
                      <a:lnTo>
                        <a:pt x="1723" y="234"/>
                      </a:lnTo>
                      <a:lnTo>
                        <a:pt x="1729" y="242"/>
                      </a:lnTo>
                      <a:lnTo>
                        <a:pt x="1736" y="251"/>
                      </a:lnTo>
                      <a:lnTo>
                        <a:pt x="1745" y="266"/>
                      </a:lnTo>
                      <a:lnTo>
                        <a:pt x="1753" y="281"/>
                      </a:lnTo>
                      <a:lnTo>
                        <a:pt x="1759" y="298"/>
                      </a:lnTo>
                      <a:lnTo>
                        <a:pt x="1764" y="314"/>
                      </a:lnTo>
                      <a:lnTo>
                        <a:pt x="1768" y="332"/>
                      </a:lnTo>
                      <a:lnTo>
                        <a:pt x="1772" y="349"/>
                      </a:lnTo>
                      <a:lnTo>
                        <a:pt x="1774" y="369"/>
                      </a:lnTo>
                      <a:lnTo>
                        <a:pt x="1774" y="388"/>
                      </a:lnTo>
                      <a:lnTo>
                        <a:pt x="1774" y="400"/>
                      </a:lnTo>
                      <a:lnTo>
                        <a:pt x="1773" y="410"/>
                      </a:lnTo>
                      <a:lnTo>
                        <a:pt x="1772" y="419"/>
                      </a:lnTo>
                      <a:lnTo>
                        <a:pt x="1771" y="427"/>
                      </a:lnTo>
                      <a:close/>
                      <a:moveTo>
                        <a:pt x="1457" y="368"/>
                      </a:moveTo>
                      <a:lnTo>
                        <a:pt x="1696" y="368"/>
                      </a:lnTo>
                      <a:lnTo>
                        <a:pt x="1696" y="355"/>
                      </a:lnTo>
                      <a:lnTo>
                        <a:pt x="1694" y="344"/>
                      </a:lnTo>
                      <a:lnTo>
                        <a:pt x="1692" y="332"/>
                      </a:lnTo>
                      <a:lnTo>
                        <a:pt x="1690" y="321"/>
                      </a:lnTo>
                      <a:lnTo>
                        <a:pt x="1687" y="311"/>
                      </a:lnTo>
                      <a:lnTo>
                        <a:pt x="1683" y="301"/>
                      </a:lnTo>
                      <a:lnTo>
                        <a:pt x="1678" y="292"/>
                      </a:lnTo>
                      <a:lnTo>
                        <a:pt x="1673" y="282"/>
                      </a:lnTo>
                      <a:lnTo>
                        <a:pt x="1666" y="271"/>
                      </a:lnTo>
                      <a:lnTo>
                        <a:pt x="1656" y="262"/>
                      </a:lnTo>
                      <a:lnTo>
                        <a:pt x="1646" y="254"/>
                      </a:lnTo>
                      <a:lnTo>
                        <a:pt x="1636" y="247"/>
                      </a:lnTo>
                      <a:lnTo>
                        <a:pt x="1624" y="242"/>
                      </a:lnTo>
                      <a:lnTo>
                        <a:pt x="1611" y="239"/>
                      </a:lnTo>
                      <a:lnTo>
                        <a:pt x="1597" y="237"/>
                      </a:lnTo>
                      <a:lnTo>
                        <a:pt x="1583" y="236"/>
                      </a:lnTo>
                      <a:lnTo>
                        <a:pt x="1568" y="237"/>
                      </a:lnTo>
                      <a:lnTo>
                        <a:pt x="1555" y="239"/>
                      </a:lnTo>
                      <a:lnTo>
                        <a:pt x="1542" y="242"/>
                      </a:lnTo>
                      <a:lnTo>
                        <a:pt x="1531" y="247"/>
                      </a:lnTo>
                      <a:lnTo>
                        <a:pt x="1520" y="254"/>
                      </a:lnTo>
                      <a:lnTo>
                        <a:pt x="1510" y="261"/>
                      </a:lnTo>
                      <a:lnTo>
                        <a:pt x="1500" y="270"/>
                      </a:lnTo>
                      <a:lnTo>
                        <a:pt x="1491" y="280"/>
                      </a:lnTo>
                      <a:lnTo>
                        <a:pt x="1485" y="290"/>
                      </a:lnTo>
                      <a:lnTo>
                        <a:pt x="1479" y="300"/>
                      </a:lnTo>
                      <a:lnTo>
                        <a:pt x="1474" y="310"/>
                      </a:lnTo>
                      <a:lnTo>
                        <a:pt x="1468" y="320"/>
                      </a:lnTo>
                      <a:lnTo>
                        <a:pt x="1464" y="332"/>
                      </a:lnTo>
                      <a:lnTo>
                        <a:pt x="1461" y="343"/>
                      </a:lnTo>
                      <a:lnTo>
                        <a:pt x="1459" y="355"/>
                      </a:lnTo>
                      <a:lnTo>
                        <a:pt x="1457" y="368"/>
                      </a:lnTo>
                      <a:close/>
                      <a:moveTo>
                        <a:pt x="1875" y="637"/>
                      </a:moveTo>
                      <a:lnTo>
                        <a:pt x="1875" y="328"/>
                      </a:lnTo>
                      <a:lnTo>
                        <a:pt x="1875" y="291"/>
                      </a:lnTo>
                      <a:lnTo>
                        <a:pt x="1874" y="256"/>
                      </a:lnTo>
                      <a:lnTo>
                        <a:pt x="1873" y="221"/>
                      </a:lnTo>
                      <a:lnTo>
                        <a:pt x="1872" y="188"/>
                      </a:lnTo>
                      <a:lnTo>
                        <a:pt x="1944" y="188"/>
                      </a:lnTo>
                      <a:lnTo>
                        <a:pt x="1946" y="276"/>
                      </a:lnTo>
                      <a:lnTo>
                        <a:pt x="1950" y="276"/>
                      </a:lnTo>
                      <a:lnTo>
                        <a:pt x="1954" y="265"/>
                      </a:lnTo>
                      <a:lnTo>
                        <a:pt x="1959" y="255"/>
                      </a:lnTo>
                      <a:lnTo>
                        <a:pt x="1964" y="245"/>
                      </a:lnTo>
                      <a:lnTo>
                        <a:pt x="1970" y="236"/>
                      </a:lnTo>
                      <a:lnTo>
                        <a:pt x="1976" y="227"/>
                      </a:lnTo>
                      <a:lnTo>
                        <a:pt x="1983" y="219"/>
                      </a:lnTo>
                      <a:lnTo>
                        <a:pt x="1991" y="211"/>
                      </a:lnTo>
                      <a:lnTo>
                        <a:pt x="2000" y="204"/>
                      </a:lnTo>
                      <a:lnTo>
                        <a:pt x="2008" y="198"/>
                      </a:lnTo>
                      <a:lnTo>
                        <a:pt x="2017" y="193"/>
                      </a:lnTo>
                      <a:lnTo>
                        <a:pt x="2026" y="188"/>
                      </a:lnTo>
                      <a:lnTo>
                        <a:pt x="2036" y="185"/>
                      </a:lnTo>
                      <a:lnTo>
                        <a:pt x="2045" y="182"/>
                      </a:lnTo>
                      <a:lnTo>
                        <a:pt x="2054" y="179"/>
                      </a:lnTo>
                      <a:lnTo>
                        <a:pt x="2064" y="177"/>
                      </a:lnTo>
                      <a:lnTo>
                        <a:pt x="2075" y="177"/>
                      </a:lnTo>
                      <a:lnTo>
                        <a:pt x="2087" y="178"/>
                      </a:lnTo>
                      <a:lnTo>
                        <a:pt x="2097" y="181"/>
                      </a:lnTo>
                      <a:lnTo>
                        <a:pt x="2097" y="258"/>
                      </a:lnTo>
                      <a:lnTo>
                        <a:pt x="2084" y="256"/>
                      </a:lnTo>
                      <a:lnTo>
                        <a:pt x="2069" y="255"/>
                      </a:lnTo>
                      <a:lnTo>
                        <a:pt x="2055" y="256"/>
                      </a:lnTo>
                      <a:lnTo>
                        <a:pt x="2043" y="258"/>
                      </a:lnTo>
                      <a:lnTo>
                        <a:pt x="2032" y="261"/>
                      </a:lnTo>
                      <a:lnTo>
                        <a:pt x="2020" y="266"/>
                      </a:lnTo>
                      <a:lnTo>
                        <a:pt x="2010" y="272"/>
                      </a:lnTo>
                      <a:lnTo>
                        <a:pt x="2000" y="280"/>
                      </a:lnTo>
                      <a:lnTo>
                        <a:pt x="1990" y="290"/>
                      </a:lnTo>
                      <a:lnTo>
                        <a:pt x="1982" y="300"/>
                      </a:lnTo>
                      <a:lnTo>
                        <a:pt x="1976" y="310"/>
                      </a:lnTo>
                      <a:lnTo>
                        <a:pt x="1971" y="321"/>
                      </a:lnTo>
                      <a:lnTo>
                        <a:pt x="1966" y="333"/>
                      </a:lnTo>
                      <a:lnTo>
                        <a:pt x="1963" y="344"/>
                      </a:lnTo>
                      <a:lnTo>
                        <a:pt x="1960" y="356"/>
                      </a:lnTo>
                      <a:lnTo>
                        <a:pt x="1958" y="370"/>
                      </a:lnTo>
                      <a:lnTo>
                        <a:pt x="1957" y="383"/>
                      </a:lnTo>
                      <a:lnTo>
                        <a:pt x="1955" y="398"/>
                      </a:lnTo>
                      <a:lnTo>
                        <a:pt x="1955" y="637"/>
                      </a:lnTo>
                      <a:lnTo>
                        <a:pt x="1875" y="637"/>
                      </a:lnTo>
                      <a:close/>
                      <a:moveTo>
                        <a:pt x="2260" y="637"/>
                      </a:moveTo>
                      <a:lnTo>
                        <a:pt x="2178" y="637"/>
                      </a:lnTo>
                      <a:lnTo>
                        <a:pt x="2178" y="188"/>
                      </a:lnTo>
                      <a:lnTo>
                        <a:pt x="2260" y="188"/>
                      </a:lnTo>
                      <a:lnTo>
                        <a:pt x="2260" y="637"/>
                      </a:lnTo>
                      <a:close/>
                      <a:moveTo>
                        <a:pt x="2219" y="105"/>
                      </a:moveTo>
                      <a:lnTo>
                        <a:pt x="2217" y="105"/>
                      </a:lnTo>
                      <a:lnTo>
                        <a:pt x="2206" y="104"/>
                      </a:lnTo>
                      <a:lnTo>
                        <a:pt x="2197" y="101"/>
                      </a:lnTo>
                      <a:lnTo>
                        <a:pt x="2193" y="99"/>
                      </a:lnTo>
                      <a:lnTo>
                        <a:pt x="2189" y="96"/>
                      </a:lnTo>
                      <a:lnTo>
                        <a:pt x="2185" y="93"/>
                      </a:lnTo>
                      <a:lnTo>
                        <a:pt x="2181" y="90"/>
                      </a:lnTo>
                      <a:lnTo>
                        <a:pt x="2174" y="82"/>
                      </a:lnTo>
                      <a:lnTo>
                        <a:pt x="2170" y="72"/>
                      </a:lnTo>
                      <a:lnTo>
                        <a:pt x="2167" y="63"/>
                      </a:lnTo>
                      <a:lnTo>
                        <a:pt x="2166" y="52"/>
                      </a:lnTo>
                      <a:lnTo>
                        <a:pt x="2167" y="42"/>
                      </a:lnTo>
                      <a:lnTo>
                        <a:pt x="2170" y="32"/>
                      </a:lnTo>
                      <a:lnTo>
                        <a:pt x="2174" y="23"/>
                      </a:lnTo>
                      <a:lnTo>
                        <a:pt x="2182" y="16"/>
                      </a:lnTo>
                      <a:lnTo>
                        <a:pt x="2185" y="12"/>
                      </a:lnTo>
                      <a:lnTo>
                        <a:pt x="2189" y="9"/>
                      </a:lnTo>
                      <a:lnTo>
                        <a:pt x="2194" y="6"/>
                      </a:lnTo>
                      <a:lnTo>
                        <a:pt x="2198" y="4"/>
                      </a:lnTo>
                      <a:lnTo>
                        <a:pt x="2208" y="2"/>
                      </a:lnTo>
                      <a:lnTo>
                        <a:pt x="2220" y="0"/>
                      </a:lnTo>
                      <a:lnTo>
                        <a:pt x="2230" y="2"/>
                      </a:lnTo>
                      <a:lnTo>
                        <a:pt x="2240" y="4"/>
                      </a:lnTo>
                      <a:lnTo>
                        <a:pt x="2244" y="6"/>
                      </a:lnTo>
                      <a:lnTo>
                        <a:pt x="2249" y="9"/>
                      </a:lnTo>
                      <a:lnTo>
                        <a:pt x="2253" y="12"/>
                      </a:lnTo>
                      <a:lnTo>
                        <a:pt x="2257" y="15"/>
                      </a:lnTo>
                      <a:lnTo>
                        <a:pt x="2263" y="23"/>
                      </a:lnTo>
                      <a:lnTo>
                        <a:pt x="2268" y="31"/>
                      </a:lnTo>
                      <a:lnTo>
                        <a:pt x="2270" y="42"/>
                      </a:lnTo>
                      <a:lnTo>
                        <a:pt x="2271" y="52"/>
                      </a:lnTo>
                      <a:lnTo>
                        <a:pt x="2270" y="63"/>
                      </a:lnTo>
                      <a:lnTo>
                        <a:pt x="2268" y="72"/>
                      </a:lnTo>
                      <a:lnTo>
                        <a:pt x="2263" y="82"/>
                      </a:lnTo>
                      <a:lnTo>
                        <a:pt x="2257" y="90"/>
                      </a:lnTo>
                      <a:lnTo>
                        <a:pt x="2253" y="93"/>
                      </a:lnTo>
                      <a:lnTo>
                        <a:pt x="2249" y="96"/>
                      </a:lnTo>
                      <a:lnTo>
                        <a:pt x="2244" y="99"/>
                      </a:lnTo>
                      <a:lnTo>
                        <a:pt x="2240" y="101"/>
                      </a:lnTo>
                      <a:lnTo>
                        <a:pt x="2235" y="103"/>
                      </a:lnTo>
                      <a:lnTo>
                        <a:pt x="2230" y="104"/>
                      </a:lnTo>
                      <a:lnTo>
                        <a:pt x="2224" y="104"/>
                      </a:lnTo>
                      <a:lnTo>
                        <a:pt x="2219" y="105"/>
                      </a:lnTo>
                      <a:close/>
                      <a:moveTo>
                        <a:pt x="2755" y="427"/>
                      </a:moveTo>
                      <a:lnTo>
                        <a:pt x="2441" y="426"/>
                      </a:lnTo>
                      <a:lnTo>
                        <a:pt x="2443" y="445"/>
                      </a:lnTo>
                      <a:lnTo>
                        <a:pt x="2446" y="463"/>
                      </a:lnTo>
                      <a:lnTo>
                        <a:pt x="2449" y="480"/>
                      </a:lnTo>
                      <a:lnTo>
                        <a:pt x="2454" y="495"/>
                      </a:lnTo>
                      <a:lnTo>
                        <a:pt x="2461" y="510"/>
                      </a:lnTo>
                      <a:lnTo>
                        <a:pt x="2469" y="523"/>
                      </a:lnTo>
                      <a:lnTo>
                        <a:pt x="2478" y="535"/>
                      </a:lnTo>
                      <a:lnTo>
                        <a:pt x="2489" y="546"/>
                      </a:lnTo>
                      <a:lnTo>
                        <a:pt x="2499" y="554"/>
                      </a:lnTo>
                      <a:lnTo>
                        <a:pt x="2510" y="562"/>
                      </a:lnTo>
                      <a:lnTo>
                        <a:pt x="2523" y="568"/>
                      </a:lnTo>
                      <a:lnTo>
                        <a:pt x="2535" y="573"/>
                      </a:lnTo>
                      <a:lnTo>
                        <a:pt x="2548" y="577"/>
                      </a:lnTo>
                      <a:lnTo>
                        <a:pt x="2564" y="580"/>
                      </a:lnTo>
                      <a:lnTo>
                        <a:pt x="2579" y="582"/>
                      </a:lnTo>
                      <a:lnTo>
                        <a:pt x="2595" y="582"/>
                      </a:lnTo>
                      <a:lnTo>
                        <a:pt x="2612" y="582"/>
                      </a:lnTo>
                      <a:lnTo>
                        <a:pt x="2628" y="581"/>
                      </a:lnTo>
                      <a:lnTo>
                        <a:pt x="2644" y="579"/>
                      </a:lnTo>
                      <a:lnTo>
                        <a:pt x="2660" y="577"/>
                      </a:lnTo>
                      <a:lnTo>
                        <a:pt x="2676" y="573"/>
                      </a:lnTo>
                      <a:lnTo>
                        <a:pt x="2690" y="569"/>
                      </a:lnTo>
                      <a:lnTo>
                        <a:pt x="2705" y="564"/>
                      </a:lnTo>
                      <a:lnTo>
                        <a:pt x="2719" y="559"/>
                      </a:lnTo>
                      <a:lnTo>
                        <a:pt x="2732" y="618"/>
                      </a:lnTo>
                      <a:lnTo>
                        <a:pt x="2717" y="624"/>
                      </a:lnTo>
                      <a:lnTo>
                        <a:pt x="2700" y="630"/>
                      </a:lnTo>
                      <a:lnTo>
                        <a:pt x="2683" y="635"/>
                      </a:lnTo>
                      <a:lnTo>
                        <a:pt x="2664" y="639"/>
                      </a:lnTo>
                      <a:lnTo>
                        <a:pt x="2645" y="642"/>
                      </a:lnTo>
                      <a:lnTo>
                        <a:pt x="2625" y="644"/>
                      </a:lnTo>
                      <a:lnTo>
                        <a:pt x="2605" y="646"/>
                      </a:lnTo>
                      <a:lnTo>
                        <a:pt x="2583" y="647"/>
                      </a:lnTo>
                      <a:lnTo>
                        <a:pt x="2559" y="646"/>
                      </a:lnTo>
                      <a:lnTo>
                        <a:pt x="2535" y="642"/>
                      </a:lnTo>
                      <a:lnTo>
                        <a:pt x="2524" y="640"/>
                      </a:lnTo>
                      <a:lnTo>
                        <a:pt x="2512" y="637"/>
                      </a:lnTo>
                      <a:lnTo>
                        <a:pt x="2502" y="634"/>
                      </a:lnTo>
                      <a:lnTo>
                        <a:pt x="2492" y="631"/>
                      </a:lnTo>
                      <a:lnTo>
                        <a:pt x="2483" y="627"/>
                      </a:lnTo>
                      <a:lnTo>
                        <a:pt x="2472" y="622"/>
                      </a:lnTo>
                      <a:lnTo>
                        <a:pt x="2463" y="617"/>
                      </a:lnTo>
                      <a:lnTo>
                        <a:pt x="2455" y="612"/>
                      </a:lnTo>
                      <a:lnTo>
                        <a:pt x="2446" y="605"/>
                      </a:lnTo>
                      <a:lnTo>
                        <a:pt x="2437" y="598"/>
                      </a:lnTo>
                      <a:lnTo>
                        <a:pt x="2429" y="592"/>
                      </a:lnTo>
                      <a:lnTo>
                        <a:pt x="2422" y="584"/>
                      </a:lnTo>
                      <a:lnTo>
                        <a:pt x="2415" y="576"/>
                      </a:lnTo>
                      <a:lnTo>
                        <a:pt x="2409" y="567"/>
                      </a:lnTo>
                      <a:lnTo>
                        <a:pt x="2401" y="559"/>
                      </a:lnTo>
                      <a:lnTo>
                        <a:pt x="2396" y="551"/>
                      </a:lnTo>
                      <a:lnTo>
                        <a:pt x="2391" y="542"/>
                      </a:lnTo>
                      <a:lnTo>
                        <a:pt x="2386" y="531"/>
                      </a:lnTo>
                      <a:lnTo>
                        <a:pt x="2382" y="522"/>
                      </a:lnTo>
                      <a:lnTo>
                        <a:pt x="2378" y="512"/>
                      </a:lnTo>
                      <a:lnTo>
                        <a:pt x="2374" y="501"/>
                      </a:lnTo>
                      <a:lnTo>
                        <a:pt x="2371" y="490"/>
                      </a:lnTo>
                      <a:lnTo>
                        <a:pt x="2369" y="480"/>
                      </a:lnTo>
                      <a:lnTo>
                        <a:pt x="2366" y="469"/>
                      </a:lnTo>
                      <a:lnTo>
                        <a:pt x="2363" y="445"/>
                      </a:lnTo>
                      <a:lnTo>
                        <a:pt x="2362" y="419"/>
                      </a:lnTo>
                      <a:lnTo>
                        <a:pt x="2363" y="394"/>
                      </a:lnTo>
                      <a:lnTo>
                        <a:pt x="2366" y="370"/>
                      </a:lnTo>
                      <a:lnTo>
                        <a:pt x="2371" y="346"/>
                      </a:lnTo>
                      <a:lnTo>
                        <a:pt x="2377" y="324"/>
                      </a:lnTo>
                      <a:lnTo>
                        <a:pt x="2381" y="313"/>
                      </a:lnTo>
                      <a:lnTo>
                        <a:pt x="2385" y="303"/>
                      </a:lnTo>
                      <a:lnTo>
                        <a:pt x="2390" y="293"/>
                      </a:lnTo>
                      <a:lnTo>
                        <a:pt x="2395" y="282"/>
                      </a:lnTo>
                      <a:lnTo>
                        <a:pt x="2400" y="273"/>
                      </a:lnTo>
                      <a:lnTo>
                        <a:pt x="2407" y="264"/>
                      </a:lnTo>
                      <a:lnTo>
                        <a:pt x="2414" y="255"/>
                      </a:lnTo>
                      <a:lnTo>
                        <a:pt x="2420" y="246"/>
                      </a:lnTo>
                      <a:lnTo>
                        <a:pt x="2427" y="238"/>
                      </a:lnTo>
                      <a:lnTo>
                        <a:pt x="2435" y="230"/>
                      </a:lnTo>
                      <a:lnTo>
                        <a:pt x="2444" y="223"/>
                      </a:lnTo>
                      <a:lnTo>
                        <a:pt x="2452" y="217"/>
                      </a:lnTo>
                      <a:lnTo>
                        <a:pt x="2460" y="210"/>
                      </a:lnTo>
                      <a:lnTo>
                        <a:pt x="2468" y="204"/>
                      </a:lnTo>
                      <a:lnTo>
                        <a:pt x="2477" y="199"/>
                      </a:lnTo>
                      <a:lnTo>
                        <a:pt x="2487" y="195"/>
                      </a:lnTo>
                      <a:lnTo>
                        <a:pt x="2497" y="191"/>
                      </a:lnTo>
                      <a:lnTo>
                        <a:pt x="2507" y="187"/>
                      </a:lnTo>
                      <a:lnTo>
                        <a:pt x="2518" y="185"/>
                      </a:lnTo>
                      <a:lnTo>
                        <a:pt x="2528" y="182"/>
                      </a:lnTo>
                      <a:lnTo>
                        <a:pt x="2539" y="179"/>
                      </a:lnTo>
                      <a:lnTo>
                        <a:pt x="2549" y="178"/>
                      </a:lnTo>
                      <a:lnTo>
                        <a:pt x="2562" y="177"/>
                      </a:lnTo>
                      <a:lnTo>
                        <a:pt x="2573" y="177"/>
                      </a:lnTo>
                      <a:lnTo>
                        <a:pt x="2585" y="177"/>
                      </a:lnTo>
                      <a:lnTo>
                        <a:pt x="2597" y="178"/>
                      </a:lnTo>
                      <a:lnTo>
                        <a:pt x="2608" y="181"/>
                      </a:lnTo>
                      <a:lnTo>
                        <a:pt x="2619" y="183"/>
                      </a:lnTo>
                      <a:lnTo>
                        <a:pt x="2630" y="185"/>
                      </a:lnTo>
                      <a:lnTo>
                        <a:pt x="2640" y="188"/>
                      </a:lnTo>
                      <a:lnTo>
                        <a:pt x="2650" y="192"/>
                      </a:lnTo>
                      <a:lnTo>
                        <a:pt x="2659" y="196"/>
                      </a:lnTo>
                      <a:lnTo>
                        <a:pt x="2669" y="201"/>
                      </a:lnTo>
                      <a:lnTo>
                        <a:pt x="2677" y="206"/>
                      </a:lnTo>
                      <a:lnTo>
                        <a:pt x="2685" y="212"/>
                      </a:lnTo>
                      <a:lnTo>
                        <a:pt x="2693" y="220"/>
                      </a:lnTo>
                      <a:lnTo>
                        <a:pt x="2700" y="227"/>
                      </a:lnTo>
                      <a:lnTo>
                        <a:pt x="2708" y="234"/>
                      </a:lnTo>
                      <a:lnTo>
                        <a:pt x="2714" y="242"/>
                      </a:lnTo>
                      <a:lnTo>
                        <a:pt x="2721" y="251"/>
                      </a:lnTo>
                      <a:lnTo>
                        <a:pt x="2729" y="266"/>
                      </a:lnTo>
                      <a:lnTo>
                        <a:pt x="2737" y="281"/>
                      </a:lnTo>
                      <a:lnTo>
                        <a:pt x="2744" y="298"/>
                      </a:lnTo>
                      <a:lnTo>
                        <a:pt x="2749" y="314"/>
                      </a:lnTo>
                      <a:lnTo>
                        <a:pt x="2753" y="332"/>
                      </a:lnTo>
                      <a:lnTo>
                        <a:pt x="2756" y="349"/>
                      </a:lnTo>
                      <a:lnTo>
                        <a:pt x="2758" y="369"/>
                      </a:lnTo>
                      <a:lnTo>
                        <a:pt x="2759" y="388"/>
                      </a:lnTo>
                      <a:lnTo>
                        <a:pt x="2758" y="400"/>
                      </a:lnTo>
                      <a:lnTo>
                        <a:pt x="2758" y="410"/>
                      </a:lnTo>
                      <a:lnTo>
                        <a:pt x="2757" y="419"/>
                      </a:lnTo>
                      <a:lnTo>
                        <a:pt x="2755" y="427"/>
                      </a:lnTo>
                      <a:close/>
                      <a:moveTo>
                        <a:pt x="2441" y="368"/>
                      </a:moveTo>
                      <a:lnTo>
                        <a:pt x="2680" y="368"/>
                      </a:lnTo>
                      <a:lnTo>
                        <a:pt x="2680" y="355"/>
                      </a:lnTo>
                      <a:lnTo>
                        <a:pt x="2679" y="344"/>
                      </a:lnTo>
                      <a:lnTo>
                        <a:pt x="2677" y="332"/>
                      </a:lnTo>
                      <a:lnTo>
                        <a:pt x="2675" y="321"/>
                      </a:lnTo>
                      <a:lnTo>
                        <a:pt x="2672" y="311"/>
                      </a:lnTo>
                      <a:lnTo>
                        <a:pt x="2668" y="301"/>
                      </a:lnTo>
                      <a:lnTo>
                        <a:pt x="2663" y="292"/>
                      </a:lnTo>
                      <a:lnTo>
                        <a:pt x="2657" y="282"/>
                      </a:lnTo>
                      <a:lnTo>
                        <a:pt x="2650" y="271"/>
                      </a:lnTo>
                      <a:lnTo>
                        <a:pt x="2641" y="262"/>
                      </a:lnTo>
                      <a:lnTo>
                        <a:pt x="2632" y="254"/>
                      </a:lnTo>
                      <a:lnTo>
                        <a:pt x="2620" y="247"/>
                      </a:lnTo>
                      <a:lnTo>
                        <a:pt x="2609" y="242"/>
                      </a:lnTo>
                      <a:lnTo>
                        <a:pt x="2596" y="239"/>
                      </a:lnTo>
                      <a:lnTo>
                        <a:pt x="2581" y="237"/>
                      </a:lnTo>
                      <a:lnTo>
                        <a:pt x="2567" y="236"/>
                      </a:lnTo>
                      <a:lnTo>
                        <a:pt x="2552" y="237"/>
                      </a:lnTo>
                      <a:lnTo>
                        <a:pt x="2540" y="239"/>
                      </a:lnTo>
                      <a:lnTo>
                        <a:pt x="2528" y="242"/>
                      </a:lnTo>
                      <a:lnTo>
                        <a:pt x="2515" y="247"/>
                      </a:lnTo>
                      <a:lnTo>
                        <a:pt x="2504" y="254"/>
                      </a:lnTo>
                      <a:lnTo>
                        <a:pt x="2494" y="261"/>
                      </a:lnTo>
                      <a:lnTo>
                        <a:pt x="2485" y="270"/>
                      </a:lnTo>
                      <a:lnTo>
                        <a:pt x="2475" y="280"/>
                      </a:lnTo>
                      <a:lnTo>
                        <a:pt x="2469" y="290"/>
                      </a:lnTo>
                      <a:lnTo>
                        <a:pt x="2463" y="300"/>
                      </a:lnTo>
                      <a:lnTo>
                        <a:pt x="2458" y="310"/>
                      </a:lnTo>
                      <a:lnTo>
                        <a:pt x="2454" y="320"/>
                      </a:lnTo>
                      <a:lnTo>
                        <a:pt x="2450" y="332"/>
                      </a:lnTo>
                      <a:lnTo>
                        <a:pt x="2446" y="343"/>
                      </a:lnTo>
                      <a:lnTo>
                        <a:pt x="2444" y="355"/>
                      </a:lnTo>
                      <a:lnTo>
                        <a:pt x="2441" y="368"/>
                      </a:lnTo>
                      <a:close/>
                      <a:moveTo>
                        <a:pt x="2860" y="637"/>
                      </a:moveTo>
                      <a:lnTo>
                        <a:pt x="2860" y="309"/>
                      </a:lnTo>
                      <a:lnTo>
                        <a:pt x="2860" y="280"/>
                      </a:lnTo>
                      <a:lnTo>
                        <a:pt x="2859" y="250"/>
                      </a:lnTo>
                      <a:lnTo>
                        <a:pt x="2858" y="220"/>
                      </a:lnTo>
                      <a:lnTo>
                        <a:pt x="2856" y="188"/>
                      </a:lnTo>
                      <a:lnTo>
                        <a:pt x="2929" y="188"/>
                      </a:lnTo>
                      <a:lnTo>
                        <a:pt x="2933" y="262"/>
                      </a:lnTo>
                      <a:lnTo>
                        <a:pt x="2935" y="262"/>
                      </a:lnTo>
                      <a:lnTo>
                        <a:pt x="2940" y="254"/>
                      </a:lnTo>
                      <a:lnTo>
                        <a:pt x="2945" y="245"/>
                      </a:lnTo>
                      <a:lnTo>
                        <a:pt x="2951" y="237"/>
                      </a:lnTo>
                      <a:lnTo>
                        <a:pt x="2958" y="230"/>
                      </a:lnTo>
                      <a:lnTo>
                        <a:pt x="2964" y="223"/>
                      </a:lnTo>
                      <a:lnTo>
                        <a:pt x="2973" y="217"/>
                      </a:lnTo>
                      <a:lnTo>
                        <a:pt x="2981" y="210"/>
                      </a:lnTo>
                      <a:lnTo>
                        <a:pt x="2989" y="204"/>
                      </a:lnTo>
                      <a:lnTo>
                        <a:pt x="3000" y="198"/>
                      </a:lnTo>
                      <a:lnTo>
                        <a:pt x="3011" y="193"/>
                      </a:lnTo>
                      <a:lnTo>
                        <a:pt x="3022" y="188"/>
                      </a:lnTo>
                      <a:lnTo>
                        <a:pt x="3033" y="185"/>
                      </a:lnTo>
                      <a:lnTo>
                        <a:pt x="3046" y="182"/>
                      </a:lnTo>
                      <a:lnTo>
                        <a:pt x="3058" y="179"/>
                      </a:lnTo>
                      <a:lnTo>
                        <a:pt x="3070" y="177"/>
                      </a:lnTo>
                      <a:lnTo>
                        <a:pt x="3084" y="177"/>
                      </a:lnTo>
                      <a:lnTo>
                        <a:pt x="3098" y="178"/>
                      </a:lnTo>
                      <a:lnTo>
                        <a:pt x="3112" y="179"/>
                      </a:lnTo>
                      <a:lnTo>
                        <a:pt x="3126" y="183"/>
                      </a:lnTo>
                      <a:lnTo>
                        <a:pt x="3139" y="187"/>
                      </a:lnTo>
                      <a:lnTo>
                        <a:pt x="3151" y="192"/>
                      </a:lnTo>
                      <a:lnTo>
                        <a:pt x="3163" y="199"/>
                      </a:lnTo>
                      <a:lnTo>
                        <a:pt x="3174" y="206"/>
                      </a:lnTo>
                      <a:lnTo>
                        <a:pt x="3185" y="215"/>
                      </a:lnTo>
                      <a:lnTo>
                        <a:pt x="3192" y="222"/>
                      </a:lnTo>
                      <a:lnTo>
                        <a:pt x="3199" y="229"/>
                      </a:lnTo>
                      <a:lnTo>
                        <a:pt x="3205" y="236"/>
                      </a:lnTo>
                      <a:lnTo>
                        <a:pt x="3210" y="244"/>
                      </a:lnTo>
                      <a:lnTo>
                        <a:pt x="3215" y="251"/>
                      </a:lnTo>
                      <a:lnTo>
                        <a:pt x="3219" y="261"/>
                      </a:lnTo>
                      <a:lnTo>
                        <a:pt x="3223" y="269"/>
                      </a:lnTo>
                      <a:lnTo>
                        <a:pt x="3228" y="279"/>
                      </a:lnTo>
                      <a:lnTo>
                        <a:pt x="3231" y="289"/>
                      </a:lnTo>
                      <a:lnTo>
                        <a:pt x="3234" y="299"/>
                      </a:lnTo>
                      <a:lnTo>
                        <a:pt x="3236" y="309"/>
                      </a:lnTo>
                      <a:lnTo>
                        <a:pt x="3238" y="320"/>
                      </a:lnTo>
                      <a:lnTo>
                        <a:pt x="3241" y="344"/>
                      </a:lnTo>
                      <a:lnTo>
                        <a:pt x="3242" y="369"/>
                      </a:lnTo>
                      <a:lnTo>
                        <a:pt x="3242" y="637"/>
                      </a:lnTo>
                      <a:lnTo>
                        <a:pt x="3160" y="637"/>
                      </a:lnTo>
                      <a:lnTo>
                        <a:pt x="3160" y="378"/>
                      </a:lnTo>
                      <a:lnTo>
                        <a:pt x="3160" y="362"/>
                      </a:lnTo>
                      <a:lnTo>
                        <a:pt x="3159" y="346"/>
                      </a:lnTo>
                      <a:lnTo>
                        <a:pt x="3157" y="333"/>
                      </a:lnTo>
                      <a:lnTo>
                        <a:pt x="3154" y="319"/>
                      </a:lnTo>
                      <a:lnTo>
                        <a:pt x="3150" y="307"/>
                      </a:lnTo>
                      <a:lnTo>
                        <a:pt x="3145" y="297"/>
                      </a:lnTo>
                      <a:lnTo>
                        <a:pt x="3140" y="286"/>
                      </a:lnTo>
                      <a:lnTo>
                        <a:pt x="3134" y="277"/>
                      </a:lnTo>
                      <a:lnTo>
                        <a:pt x="3127" y="270"/>
                      </a:lnTo>
                      <a:lnTo>
                        <a:pt x="3120" y="263"/>
                      </a:lnTo>
                      <a:lnTo>
                        <a:pt x="3111" y="258"/>
                      </a:lnTo>
                      <a:lnTo>
                        <a:pt x="3102" y="253"/>
                      </a:lnTo>
                      <a:lnTo>
                        <a:pt x="3092" y="249"/>
                      </a:lnTo>
                      <a:lnTo>
                        <a:pt x="3081" y="246"/>
                      </a:lnTo>
                      <a:lnTo>
                        <a:pt x="3069" y="244"/>
                      </a:lnTo>
                      <a:lnTo>
                        <a:pt x="3056" y="244"/>
                      </a:lnTo>
                      <a:lnTo>
                        <a:pt x="3047" y="244"/>
                      </a:lnTo>
                      <a:lnTo>
                        <a:pt x="3037" y="245"/>
                      </a:lnTo>
                      <a:lnTo>
                        <a:pt x="3028" y="247"/>
                      </a:lnTo>
                      <a:lnTo>
                        <a:pt x="3020" y="250"/>
                      </a:lnTo>
                      <a:lnTo>
                        <a:pt x="3012" y="254"/>
                      </a:lnTo>
                      <a:lnTo>
                        <a:pt x="3004" y="258"/>
                      </a:lnTo>
                      <a:lnTo>
                        <a:pt x="2995" y="263"/>
                      </a:lnTo>
                      <a:lnTo>
                        <a:pt x="2988" y="268"/>
                      </a:lnTo>
                      <a:lnTo>
                        <a:pt x="2981" y="274"/>
                      </a:lnTo>
                      <a:lnTo>
                        <a:pt x="2974" y="281"/>
                      </a:lnTo>
                      <a:lnTo>
                        <a:pt x="2968" y="289"/>
                      </a:lnTo>
                      <a:lnTo>
                        <a:pt x="2962" y="296"/>
                      </a:lnTo>
                      <a:lnTo>
                        <a:pt x="2958" y="303"/>
                      </a:lnTo>
                      <a:lnTo>
                        <a:pt x="2953" y="311"/>
                      </a:lnTo>
                      <a:lnTo>
                        <a:pt x="2950" y="319"/>
                      </a:lnTo>
                      <a:lnTo>
                        <a:pt x="2947" y="329"/>
                      </a:lnTo>
                      <a:lnTo>
                        <a:pt x="2945" y="337"/>
                      </a:lnTo>
                      <a:lnTo>
                        <a:pt x="2943" y="346"/>
                      </a:lnTo>
                      <a:lnTo>
                        <a:pt x="2942" y="356"/>
                      </a:lnTo>
                      <a:lnTo>
                        <a:pt x="2942" y="367"/>
                      </a:lnTo>
                      <a:lnTo>
                        <a:pt x="2942" y="637"/>
                      </a:lnTo>
                      <a:lnTo>
                        <a:pt x="2860" y="637"/>
                      </a:lnTo>
                      <a:close/>
                      <a:moveTo>
                        <a:pt x="3680" y="559"/>
                      </a:moveTo>
                      <a:lnTo>
                        <a:pt x="3694" y="620"/>
                      </a:lnTo>
                      <a:lnTo>
                        <a:pt x="3681" y="627"/>
                      </a:lnTo>
                      <a:lnTo>
                        <a:pt x="3666" y="632"/>
                      </a:lnTo>
                      <a:lnTo>
                        <a:pt x="3651" y="636"/>
                      </a:lnTo>
                      <a:lnTo>
                        <a:pt x="3635" y="640"/>
                      </a:lnTo>
                      <a:lnTo>
                        <a:pt x="3619" y="643"/>
                      </a:lnTo>
                      <a:lnTo>
                        <a:pt x="3602" y="646"/>
                      </a:lnTo>
                      <a:lnTo>
                        <a:pt x="3584" y="647"/>
                      </a:lnTo>
                      <a:lnTo>
                        <a:pt x="3566" y="648"/>
                      </a:lnTo>
                      <a:lnTo>
                        <a:pt x="3541" y="647"/>
                      </a:lnTo>
                      <a:lnTo>
                        <a:pt x="3517" y="643"/>
                      </a:lnTo>
                      <a:lnTo>
                        <a:pt x="3506" y="641"/>
                      </a:lnTo>
                      <a:lnTo>
                        <a:pt x="3495" y="638"/>
                      </a:lnTo>
                      <a:lnTo>
                        <a:pt x="3484" y="635"/>
                      </a:lnTo>
                      <a:lnTo>
                        <a:pt x="3474" y="631"/>
                      </a:lnTo>
                      <a:lnTo>
                        <a:pt x="3464" y="627"/>
                      </a:lnTo>
                      <a:lnTo>
                        <a:pt x="3455" y="623"/>
                      </a:lnTo>
                      <a:lnTo>
                        <a:pt x="3445" y="618"/>
                      </a:lnTo>
                      <a:lnTo>
                        <a:pt x="3436" y="612"/>
                      </a:lnTo>
                      <a:lnTo>
                        <a:pt x="3427" y="605"/>
                      </a:lnTo>
                      <a:lnTo>
                        <a:pt x="3419" y="599"/>
                      </a:lnTo>
                      <a:lnTo>
                        <a:pt x="3410" y="592"/>
                      </a:lnTo>
                      <a:lnTo>
                        <a:pt x="3403" y="584"/>
                      </a:lnTo>
                      <a:lnTo>
                        <a:pt x="3395" y="576"/>
                      </a:lnTo>
                      <a:lnTo>
                        <a:pt x="3389" y="567"/>
                      </a:lnTo>
                      <a:lnTo>
                        <a:pt x="3382" y="559"/>
                      </a:lnTo>
                      <a:lnTo>
                        <a:pt x="3377" y="550"/>
                      </a:lnTo>
                      <a:lnTo>
                        <a:pt x="3370" y="541"/>
                      </a:lnTo>
                      <a:lnTo>
                        <a:pt x="3365" y="531"/>
                      </a:lnTo>
                      <a:lnTo>
                        <a:pt x="3361" y="521"/>
                      </a:lnTo>
                      <a:lnTo>
                        <a:pt x="3357" y="511"/>
                      </a:lnTo>
                      <a:lnTo>
                        <a:pt x="3354" y="500"/>
                      </a:lnTo>
                      <a:lnTo>
                        <a:pt x="3351" y="489"/>
                      </a:lnTo>
                      <a:lnTo>
                        <a:pt x="3348" y="478"/>
                      </a:lnTo>
                      <a:lnTo>
                        <a:pt x="3346" y="467"/>
                      </a:lnTo>
                      <a:lnTo>
                        <a:pt x="3343" y="442"/>
                      </a:lnTo>
                      <a:lnTo>
                        <a:pt x="3342" y="417"/>
                      </a:lnTo>
                      <a:lnTo>
                        <a:pt x="3342" y="404"/>
                      </a:lnTo>
                      <a:lnTo>
                        <a:pt x="3343" y="391"/>
                      </a:lnTo>
                      <a:lnTo>
                        <a:pt x="3344" y="379"/>
                      </a:lnTo>
                      <a:lnTo>
                        <a:pt x="3346" y="367"/>
                      </a:lnTo>
                      <a:lnTo>
                        <a:pt x="3348" y="355"/>
                      </a:lnTo>
                      <a:lnTo>
                        <a:pt x="3351" y="344"/>
                      </a:lnTo>
                      <a:lnTo>
                        <a:pt x="3354" y="333"/>
                      </a:lnTo>
                      <a:lnTo>
                        <a:pt x="3358" y="321"/>
                      </a:lnTo>
                      <a:lnTo>
                        <a:pt x="3363" y="311"/>
                      </a:lnTo>
                      <a:lnTo>
                        <a:pt x="3367" y="301"/>
                      </a:lnTo>
                      <a:lnTo>
                        <a:pt x="3373" y="291"/>
                      </a:lnTo>
                      <a:lnTo>
                        <a:pt x="3379" y="281"/>
                      </a:lnTo>
                      <a:lnTo>
                        <a:pt x="3386" y="272"/>
                      </a:lnTo>
                      <a:lnTo>
                        <a:pt x="3393" y="263"/>
                      </a:lnTo>
                      <a:lnTo>
                        <a:pt x="3400" y="254"/>
                      </a:lnTo>
                      <a:lnTo>
                        <a:pt x="3408" y="245"/>
                      </a:lnTo>
                      <a:lnTo>
                        <a:pt x="3417" y="237"/>
                      </a:lnTo>
                      <a:lnTo>
                        <a:pt x="3425" y="230"/>
                      </a:lnTo>
                      <a:lnTo>
                        <a:pt x="3434" y="223"/>
                      </a:lnTo>
                      <a:lnTo>
                        <a:pt x="3443" y="215"/>
                      </a:lnTo>
                      <a:lnTo>
                        <a:pt x="3454" y="210"/>
                      </a:lnTo>
                      <a:lnTo>
                        <a:pt x="3464" y="204"/>
                      </a:lnTo>
                      <a:lnTo>
                        <a:pt x="3474" y="199"/>
                      </a:lnTo>
                      <a:lnTo>
                        <a:pt x="3484" y="195"/>
                      </a:lnTo>
                      <a:lnTo>
                        <a:pt x="3496" y="191"/>
                      </a:lnTo>
                      <a:lnTo>
                        <a:pt x="3507" y="188"/>
                      </a:lnTo>
                      <a:lnTo>
                        <a:pt x="3519" y="185"/>
                      </a:lnTo>
                      <a:lnTo>
                        <a:pt x="3532" y="183"/>
                      </a:lnTo>
                      <a:lnTo>
                        <a:pt x="3544" y="181"/>
                      </a:lnTo>
                      <a:lnTo>
                        <a:pt x="3556" y="179"/>
                      </a:lnTo>
                      <a:lnTo>
                        <a:pt x="3570" y="178"/>
                      </a:lnTo>
                      <a:lnTo>
                        <a:pt x="3583" y="178"/>
                      </a:lnTo>
                      <a:lnTo>
                        <a:pt x="3599" y="178"/>
                      </a:lnTo>
                      <a:lnTo>
                        <a:pt x="3616" y="179"/>
                      </a:lnTo>
                      <a:lnTo>
                        <a:pt x="3631" y="182"/>
                      </a:lnTo>
                      <a:lnTo>
                        <a:pt x="3646" y="185"/>
                      </a:lnTo>
                      <a:lnTo>
                        <a:pt x="3659" y="188"/>
                      </a:lnTo>
                      <a:lnTo>
                        <a:pt x="3672" y="192"/>
                      </a:lnTo>
                      <a:lnTo>
                        <a:pt x="3685" y="196"/>
                      </a:lnTo>
                      <a:lnTo>
                        <a:pt x="3696" y="201"/>
                      </a:lnTo>
                      <a:lnTo>
                        <a:pt x="3678" y="265"/>
                      </a:lnTo>
                      <a:lnTo>
                        <a:pt x="3667" y="260"/>
                      </a:lnTo>
                      <a:lnTo>
                        <a:pt x="3656" y="256"/>
                      </a:lnTo>
                      <a:lnTo>
                        <a:pt x="3646" y="251"/>
                      </a:lnTo>
                      <a:lnTo>
                        <a:pt x="3633" y="248"/>
                      </a:lnTo>
                      <a:lnTo>
                        <a:pt x="3622" y="246"/>
                      </a:lnTo>
                      <a:lnTo>
                        <a:pt x="3609" y="244"/>
                      </a:lnTo>
                      <a:lnTo>
                        <a:pt x="3596" y="243"/>
                      </a:lnTo>
                      <a:lnTo>
                        <a:pt x="3583" y="243"/>
                      </a:lnTo>
                      <a:lnTo>
                        <a:pt x="3565" y="244"/>
                      </a:lnTo>
                      <a:lnTo>
                        <a:pt x="3548" y="246"/>
                      </a:lnTo>
                      <a:lnTo>
                        <a:pt x="3532" y="250"/>
                      </a:lnTo>
                      <a:lnTo>
                        <a:pt x="3516" y="256"/>
                      </a:lnTo>
                      <a:lnTo>
                        <a:pt x="3502" y="263"/>
                      </a:lnTo>
                      <a:lnTo>
                        <a:pt x="3489" y="271"/>
                      </a:lnTo>
                      <a:lnTo>
                        <a:pt x="3476" y="281"/>
                      </a:lnTo>
                      <a:lnTo>
                        <a:pt x="3465" y="294"/>
                      </a:lnTo>
                      <a:lnTo>
                        <a:pt x="3456" y="305"/>
                      </a:lnTo>
                      <a:lnTo>
                        <a:pt x="3447" y="318"/>
                      </a:lnTo>
                      <a:lnTo>
                        <a:pt x="3440" y="332"/>
                      </a:lnTo>
                      <a:lnTo>
                        <a:pt x="3434" y="346"/>
                      </a:lnTo>
                      <a:lnTo>
                        <a:pt x="3430" y="362"/>
                      </a:lnTo>
                      <a:lnTo>
                        <a:pt x="3427" y="378"/>
                      </a:lnTo>
                      <a:lnTo>
                        <a:pt x="3425" y="396"/>
                      </a:lnTo>
                      <a:lnTo>
                        <a:pt x="3424" y="413"/>
                      </a:lnTo>
                      <a:lnTo>
                        <a:pt x="3425" y="432"/>
                      </a:lnTo>
                      <a:lnTo>
                        <a:pt x="3427" y="449"/>
                      </a:lnTo>
                      <a:lnTo>
                        <a:pt x="3430" y="467"/>
                      </a:lnTo>
                      <a:lnTo>
                        <a:pt x="3435" y="482"/>
                      </a:lnTo>
                      <a:lnTo>
                        <a:pt x="3441" y="496"/>
                      </a:lnTo>
                      <a:lnTo>
                        <a:pt x="3449" y="511"/>
                      </a:lnTo>
                      <a:lnTo>
                        <a:pt x="3458" y="523"/>
                      </a:lnTo>
                      <a:lnTo>
                        <a:pt x="3468" y="535"/>
                      </a:lnTo>
                      <a:lnTo>
                        <a:pt x="3479" y="546"/>
                      </a:lnTo>
                      <a:lnTo>
                        <a:pt x="3492" y="555"/>
                      </a:lnTo>
                      <a:lnTo>
                        <a:pt x="3505" y="563"/>
                      </a:lnTo>
                      <a:lnTo>
                        <a:pt x="3518" y="569"/>
                      </a:lnTo>
                      <a:lnTo>
                        <a:pt x="3533" y="575"/>
                      </a:lnTo>
                      <a:lnTo>
                        <a:pt x="3548" y="579"/>
                      </a:lnTo>
                      <a:lnTo>
                        <a:pt x="3564" y="581"/>
                      </a:lnTo>
                      <a:lnTo>
                        <a:pt x="3580" y="581"/>
                      </a:lnTo>
                      <a:lnTo>
                        <a:pt x="3592" y="581"/>
                      </a:lnTo>
                      <a:lnTo>
                        <a:pt x="3605" y="580"/>
                      </a:lnTo>
                      <a:lnTo>
                        <a:pt x="3618" y="578"/>
                      </a:lnTo>
                      <a:lnTo>
                        <a:pt x="3630" y="576"/>
                      </a:lnTo>
                      <a:lnTo>
                        <a:pt x="3643" y="572"/>
                      </a:lnTo>
                      <a:lnTo>
                        <a:pt x="3655" y="568"/>
                      </a:lnTo>
                      <a:lnTo>
                        <a:pt x="3667" y="564"/>
                      </a:lnTo>
                      <a:lnTo>
                        <a:pt x="3680" y="559"/>
                      </a:lnTo>
                      <a:close/>
                      <a:moveTo>
                        <a:pt x="4149" y="427"/>
                      </a:moveTo>
                      <a:lnTo>
                        <a:pt x="3836" y="426"/>
                      </a:lnTo>
                      <a:lnTo>
                        <a:pt x="3837" y="445"/>
                      </a:lnTo>
                      <a:lnTo>
                        <a:pt x="3840" y="463"/>
                      </a:lnTo>
                      <a:lnTo>
                        <a:pt x="3843" y="480"/>
                      </a:lnTo>
                      <a:lnTo>
                        <a:pt x="3848" y="495"/>
                      </a:lnTo>
                      <a:lnTo>
                        <a:pt x="3855" y="510"/>
                      </a:lnTo>
                      <a:lnTo>
                        <a:pt x="3864" y="523"/>
                      </a:lnTo>
                      <a:lnTo>
                        <a:pt x="3873" y="535"/>
                      </a:lnTo>
                      <a:lnTo>
                        <a:pt x="3883" y="546"/>
                      </a:lnTo>
                      <a:lnTo>
                        <a:pt x="3893" y="554"/>
                      </a:lnTo>
                      <a:lnTo>
                        <a:pt x="3905" y="562"/>
                      </a:lnTo>
                      <a:lnTo>
                        <a:pt x="3917" y="568"/>
                      </a:lnTo>
                      <a:lnTo>
                        <a:pt x="3929" y="573"/>
                      </a:lnTo>
                      <a:lnTo>
                        <a:pt x="3943" y="577"/>
                      </a:lnTo>
                      <a:lnTo>
                        <a:pt x="3958" y="580"/>
                      </a:lnTo>
                      <a:lnTo>
                        <a:pt x="3973" y="582"/>
                      </a:lnTo>
                      <a:lnTo>
                        <a:pt x="3989" y="582"/>
                      </a:lnTo>
                      <a:lnTo>
                        <a:pt x="4006" y="582"/>
                      </a:lnTo>
                      <a:lnTo>
                        <a:pt x="4023" y="581"/>
                      </a:lnTo>
                      <a:lnTo>
                        <a:pt x="4038" y="579"/>
                      </a:lnTo>
                      <a:lnTo>
                        <a:pt x="4055" y="577"/>
                      </a:lnTo>
                      <a:lnTo>
                        <a:pt x="4070" y="573"/>
                      </a:lnTo>
                      <a:lnTo>
                        <a:pt x="4084" y="569"/>
                      </a:lnTo>
                      <a:lnTo>
                        <a:pt x="4099" y="564"/>
                      </a:lnTo>
                      <a:lnTo>
                        <a:pt x="4113" y="559"/>
                      </a:lnTo>
                      <a:lnTo>
                        <a:pt x="4127" y="618"/>
                      </a:lnTo>
                      <a:lnTo>
                        <a:pt x="4111" y="624"/>
                      </a:lnTo>
                      <a:lnTo>
                        <a:pt x="4095" y="630"/>
                      </a:lnTo>
                      <a:lnTo>
                        <a:pt x="4077" y="635"/>
                      </a:lnTo>
                      <a:lnTo>
                        <a:pt x="4059" y="639"/>
                      </a:lnTo>
                      <a:lnTo>
                        <a:pt x="4039" y="642"/>
                      </a:lnTo>
                      <a:lnTo>
                        <a:pt x="4020" y="644"/>
                      </a:lnTo>
                      <a:lnTo>
                        <a:pt x="3999" y="646"/>
                      </a:lnTo>
                      <a:lnTo>
                        <a:pt x="3978" y="647"/>
                      </a:lnTo>
                      <a:lnTo>
                        <a:pt x="3953" y="646"/>
                      </a:lnTo>
                      <a:lnTo>
                        <a:pt x="3929" y="642"/>
                      </a:lnTo>
                      <a:lnTo>
                        <a:pt x="3918" y="640"/>
                      </a:lnTo>
                      <a:lnTo>
                        <a:pt x="3907" y="637"/>
                      </a:lnTo>
                      <a:lnTo>
                        <a:pt x="3896" y="634"/>
                      </a:lnTo>
                      <a:lnTo>
                        <a:pt x="3886" y="631"/>
                      </a:lnTo>
                      <a:lnTo>
                        <a:pt x="3877" y="627"/>
                      </a:lnTo>
                      <a:lnTo>
                        <a:pt x="3867" y="622"/>
                      </a:lnTo>
                      <a:lnTo>
                        <a:pt x="3857" y="617"/>
                      </a:lnTo>
                      <a:lnTo>
                        <a:pt x="3849" y="612"/>
                      </a:lnTo>
                      <a:lnTo>
                        <a:pt x="3840" y="605"/>
                      </a:lnTo>
                      <a:lnTo>
                        <a:pt x="3832" y="598"/>
                      </a:lnTo>
                      <a:lnTo>
                        <a:pt x="3823" y="592"/>
                      </a:lnTo>
                      <a:lnTo>
                        <a:pt x="3816" y="584"/>
                      </a:lnTo>
                      <a:lnTo>
                        <a:pt x="3809" y="576"/>
                      </a:lnTo>
                      <a:lnTo>
                        <a:pt x="3803" y="567"/>
                      </a:lnTo>
                      <a:lnTo>
                        <a:pt x="3796" y="559"/>
                      </a:lnTo>
                      <a:lnTo>
                        <a:pt x="3791" y="551"/>
                      </a:lnTo>
                      <a:lnTo>
                        <a:pt x="3785" y="542"/>
                      </a:lnTo>
                      <a:lnTo>
                        <a:pt x="3780" y="531"/>
                      </a:lnTo>
                      <a:lnTo>
                        <a:pt x="3776" y="522"/>
                      </a:lnTo>
                      <a:lnTo>
                        <a:pt x="3772" y="512"/>
                      </a:lnTo>
                      <a:lnTo>
                        <a:pt x="3768" y="501"/>
                      </a:lnTo>
                      <a:lnTo>
                        <a:pt x="3765" y="490"/>
                      </a:lnTo>
                      <a:lnTo>
                        <a:pt x="3763" y="480"/>
                      </a:lnTo>
                      <a:lnTo>
                        <a:pt x="3761" y="469"/>
                      </a:lnTo>
                      <a:lnTo>
                        <a:pt x="3758" y="445"/>
                      </a:lnTo>
                      <a:lnTo>
                        <a:pt x="3757" y="419"/>
                      </a:lnTo>
                      <a:lnTo>
                        <a:pt x="3758" y="394"/>
                      </a:lnTo>
                      <a:lnTo>
                        <a:pt x="3761" y="370"/>
                      </a:lnTo>
                      <a:lnTo>
                        <a:pt x="3765" y="346"/>
                      </a:lnTo>
                      <a:lnTo>
                        <a:pt x="3771" y="324"/>
                      </a:lnTo>
                      <a:lnTo>
                        <a:pt x="3775" y="313"/>
                      </a:lnTo>
                      <a:lnTo>
                        <a:pt x="3779" y="303"/>
                      </a:lnTo>
                      <a:lnTo>
                        <a:pt x="3784" y="293"/>
                      </a:lnTo>
                      <a:lnTo>
                        <a:pt x="3790" y="282"/>
                      </a:lnTo>
                      <a:lnTo>
                        <a:pt x="3795" y="273"/>
                      </a:lnTo>
                      <a:lnTo>
                        <a:pt x="3801" y="264"/>
                      </a:lnTo>
                      <a:lnTo>
                        <a:pt x="3808" y="255"/>
                      </a:lnTo>
                      <a:lnTo>
                        <a:pt x="3814" y="246"/>
                      </a:lnTo>
                      <a:lnTo>
                        <a:pt x="3821" y="238"/>
                      </a:lnTo>
                      <a:lnTo>
                        <a:pt x="3830" y="230"/>
                      </a:lnTo>
                      <a:lnTo>
                        <a:pt x="3838" y="223"/>
                      </a:lnTo>
                      <a:lnTo>
                        <a:pt x="3846" y="217"/>
                      </a:lnTo>
                      <a:lnTo>
                        <a:pt x="3854" y="210"/>
                      </a:lnTo>
                      <a:lnTo>
                        <a:pt x="3863" y="204"/>
                      </a:lnTo>
                      <a:lnTo>
                        <a:pt x="3872" y="199"/>
                      </a:lnTo>
                      <a:lnTo>
                        <a:pt x="3881" y="195"/>
                      </a:lnTo>
                      <a:lnTo>
                        <a:pt x="3891" y="191"/>
                      </a:lnTo>
                      <a:lnTo>
                        <a:pt x="3902" y="187"/>
                      </a:lnTo>
                      <a:lnTo>
                        <a:pt x="3912" y="185"/>
                      </a:lnTo>
                      <a:lnTo>
                        <a:pt x="3922" y="182"/>
                      </a:lnTo>
                      <a:lnTo>
                        <a:pt x="3933" y="179"/>
                      </a:lnTo>
                      <a:lnTo>
                        <a:pt x="3944" y="178"/>
                      </a:lnTo>
                      <a:lnTo>
                        <a:pt x="3956" y="177"/>
                      </a:lnTo>
                      <a:lnTo>
                        <a:pt x="3967" y="177"/>
                      </a:lnTo>
                      <a:lnTo>
                        <a:pt x="3980" y="177"/>
                      </a:lnTo>
                      <a:lnTo>
                        <a:pt x="3991" y="178"/>
                      </a:lnTo>
                      <a:lnTo>
                        <a:pt x="4002" y="181"/>
                      </a:lnTo>
                      <a:lnTo>
                        <a:pt x="4014" y="183"/>
                      </a:lnTo>
                      <a:lnTo>
                        <a:pt x="4024" y="185"/>
                      </a:lnTo>
                      <a:lnTo>
                        <a:pt x="4034" y="188"/>
                      </a:lnTo>
                      <a:lnTo>
                        <a:pt x="4044" y="192"/>
                      </a:lnTo>
                      <a:lnTo>
                        <a:pt x="4054" y="196"/>
                      </a:lnTo>
                      <a:lnTo>
                        <a:pt x="4063" y="201"/>
                      </a:lnTo>
                      <a:lnTo>
                        <a:pt x="4071" y="206"/>
                      </a:lnTo>
                      <a:lnTo>
                        <a:pt x="4079" y="212"/>
                      </a:lnTo>
                      <a:lnTo>
                        <a:pt x="4088" y="220"/>
                      </a:lnTo>
                      <a:lnTo>
                        <a:pt x="4095" y="227"/>
                      </a:lnTo>
                      <a:lnTo>
                        <a:pt x="4102" y="234"/>
                      </a:lnTo>
                      <a:lnTo>
                        <a:pt x="4108" y="242"/>
                      </a:lnTo>
                      <a:lnTo>
                        <a:pt x="4115" y="251"/>
                      </a:lnTo>
                      <a:lnTo>
                        <a:pt x="4124" y="266"/>
                      </a:lnTo>
                      <a:lnTo>
                        <a:pt x="4132" y="281"/>
                      </a:lnTo>
                      <a:lnTo>
                        <a:pt x="4138" y="298"/>
                      </a:lnTo>
                      <a:lnTo>
                        <a:pt x="4143" y="314"/>
                      </a:lnTo>
                      <a:lnTo>
                        <a:pt x="4147" y="332"/>
                      </a:lnTo>
                      <a:lnTo>
                        <a:pt x="4150" y="349"/>
                      </a:lnTo>
                      <a:lnTo>
                        <a:pt x="4152" y="369"/>
                      </a:lnTo>
                      <a:lnTo>
                        <a:pt x="4153" y="388"/>
                      </a:lnTo>
                      <a:lnTo>
                        <a:pt x="4152" y="400"/>
                      </a:lnTo>
                      <a:lnTo>
                        <a:pt x="4152" y="410"/>
                      </a:lnTo>
                      <a:lnTo>
                        <a:pt x="4151" y="419"/>
                      </a:lnTo>
                      <a:lnTo>
                        <a:pt x="4149" y="427"/>
                      </a:lnTo>
                      <a:close/>
                      <a:moveTo>
                        <a:pt x="3836" y="368"/>
                      </a:moveTo>
                      <a:lnTo>
                        <a:pt x="4074" y="368"/>
                      </a:lnTo>
                      <a:lnTo>
                        <a:pt x="4074" y="355"/>
                      </a:lnTo>
                      <a:lnTo>
                        <a:pt x="4073" y="344"/>
                      </a:lnTo>
                      <a:lnTo>
                        <a:pt x="4071" y="332"/>
                      </a:lnTo>
                      <a:lnTo>
                        <a:pt x="4069" y="321"/>
                      </a:lnTo>
                      <a:lnTo>
                        <a:pt x="4066" y="311"/>
                      </a:lnTo>
                      <a:lnTo>
                        <a:pt x="4062" y="301"/>
                      </a:lnTo>
                      <a:lnTo>
                        <a:pt x="4058" y="292"/>
                      </a:lnTo>
                      <a:lnTo>
                        <a:pt x="4052" y="282"/>
                      </a:lnTo>
                      <a:lnTo>
                        <a:pt x="4044" y="271"/>
                      </a:lnTo>
                      <a:lnTo>
                        <a:pt x="4035" y="262"/>
                      </a:lnTo>
                      <a:lnTo>
                        <a:pt x="4026" y="254"/>
                      </a:lnTo>
                      <a:lnTo>
                        <a:pt x="4015" y="247"/>
                      </a:lnTo>
                      <a:lnTo>
                        <a:pt x="4003" y="242"/>
                      </a:lnTo>
                      <a:lnTo>
                        <a:pt x="3990" y="239"/>
                      </a:lnTo>
                      <a:lnTo>
                        <a:pt x="3976" y="237"/>
                      </a:lnTo>
                      <a:lnTo>
                        <a:pt x="3961" y="236"/>
                      </a:lnTo>
                      <a:lnTo>
                        <a:pt x="3947" y="237"/>
                      </a:lnTo>
                      <a:lnTo>
                        <a:pt x="3934" y="239"/>
                      </a:lnTo>
                      <a:lnTo>
                        <a:pt x="3922" y="242"/>
                      </a:lnTo>
                      <a:lnTo>
                        <a:pt x="3910" y="247"/>
                      </a:lnTo>
                      <a:lnTo>
                        <a:pt x="3900" y="254"/>
                      </a:lnTo>
                      <a:lnTo>
                        <a:pt x="3888" y="261"/>
                      </a:lnTo>
                      <a:lnTo>
                        <a:pt x="3879" y="270"/>
                      </a:lnTo>
                      <a:lnTo>
                        <a:pt x="3870" y="280"/>
                      </a:lnTo>
                      <a:lnTo>
                        <a:pt x="3864" y="290"/>
                      </a:lnTo>
                      <a:lnTo>
                        <a:pt x="3857" y="300"/>
                      </a:lnTo>
                      <a:lnTo>
                        <a:pt x="3852" y="310"/>
                      </a:lnTo>
                      <a:lnTo>
                        <a:pt x="3848" y="320"/>
                      </a:lnTo>
                      <a:lnTo>
                        <a:pt x="3844" y="332"/>
                      </a:lnTo>
                      <a:lnTo>
                        <a:pt x="3840" y="343"/>
                      </a:lnTo>
                      <a:lnTo>
                        <a:pt x="3838" y="355"/>
                      </a:lnTo>
                      <a:lnTo>
                        <a:pt x="3836" y="368"/>
                      </a:lnTo>
                      <a:close/>
                      <a:moveTo>
                        <a:pt x="4756" y="559"/>
                      </a:moveTo>
                      <a:lnTo>
                        <a:pt x="4771" y="620"/>
                      </a:lnTo>
                      <a:lnTo>
                        <a:pt x="4756" y="627"/>
                      </a:lnTo>
                      <a:lnTo>
                        <a:pt x="4742" y="632"/>
                      </a:lnTo>
                      <a:lnTo>
                        <a:pt x="4728" y="636"/>
                      </a:lnTo>
                      <a:lnTo>
                        <a:pt x="4711" y="640"/>
                      </a:lnTo>
                      <a:lnTo>
                        <a:pt x="4695" y="643"/>
                      </a:lnTo>
                      <a:lnTo>
                        <a:pt x="4678" y="646"/>
                      </a:lnTo>
                      <a:lnTo>
                        <a:pt x="4660" y="647"/>
                      </a:lnTo>
                      <a:lnTo>
                        <a:pt x="4641" y="648"/>
                      </a:lnTo>
                      <a:lnTo>
                        <a:pt x="4617" y="647"/>
                      </a:lnTo>
                      <a:lnTo>
                        <a:pt x="4593" y="643"/>
                      </a:lnTo>
                      <a:lnTo>
                        <a:pt x="4582" y="641"/>
                      </a:lnTo>
                      <a:lnTo>
                        <a:pt x="4571" y="638"/>
                      </a:lnTo>
                      <a:lnTo>
                        <a:pt x="4560" y="635"/>
                      </a:lnTo>
                      <a:lnTo>
                        <a:pt x="4550" y="631"/>
                      </a:lnTo>
                      <a:lnTo>
                        <a:pt x="4541" y="627"/>
                      </a:lnTo>
                      <a:lnTo>
                        <a:pt x="4530" y="623"/>
                      </a:lnTo>
                      <a:lnTo>
                        <a:pt x="4521" y="618"/>
                      </a:lnTo>
                      <a:lnTo>
                        <a:pt x="4512" y="612"/>
                      </a:lnTo>
                      <a:lnTo>
                        <a:pt x="4504" y="605"/>
                      </a:lnTo>
                      <a:lnTo>
                        <a:pt x="4495" y="599"/>
                      </a:lnTo>
                      <a:lnTo>
                        <a:pt x="4487" y="592"/>
                      </a:lnTo>
                      <a:lnTo>
                        <a:pt x="4479" y="584"/>
                      </a:lnTo>
                      <a:lnTo>
                        <a:pt x="4472" y="576"/>
                      </a:lnTo>
                      <a:lnTo>
                        <a:pt x="4465" y="567"/>
                      </a:lnTo>
                      <a:lnTo>
                        <a:pt x="4458" y="559"/>
                      </a:lnTo>
                      <a:lnTo>
                        <a:pt x="4452" y="550"/>
                      </a:lnTo>
                      <a:lnTo>
                        <a:pt x="4447" y="541"/>
                      </a:lnTo>
                      <a:lnTo>
                        <a:pt x="4442" y="531"/>
                      </a:lnTo>
                      <a:lnTo>
                        <a:pt x="4437" y="521"/>
                      </a:lnTo>
                      <a:lnTo>
                        <a:pt x="4434" y="511"/>
                      </a:lnTo>
                      <a:lnTo>
                        <a:pt x="4430" y="500"/>
                      </a:lnTo>
                      <a:lnTo>
                        <a:pt x="4427" y="489"/>
                      </a:lnTo>
                      <a:lnTo>
                        <a:pt x="4424" y="478"/>
                      </a:lnTo>
                      <a:lnTo>
                        <a:pt x="4421" y="467"/>
                      </a:lnTo>
                      <a:lnTo>
                        <a:pt x="4419" y="442"/>
                      </a:lnTo>
                      <a:lnTo>
                        <a:pt x="4418" y="417"/>
                      </a:lnTo>
                      <a:lnTo>
                        <a:pt x="4418" y="404"/>
                      </a:lnTo>
                      <a:lnTo>
                        <a:pt x="4419" y="391"/>
                      </a:lnTo>
                      <a:lnTo>
                        <a:pt x="4420" y="379"/>
                      </a:lnTo>
                      <a:lnTo>
                        <a:pt x="4423" y="367"/>
                      </a:lnTo>
                      <a:lnTo>
                        <a:pt x="4425" y="355"/>
                      </a:lnTo>
                      <a:lnTo>
                        <a:pt x="4428" y="344"/>
                      </a:lnTo>
                      <a:lnTo>
                        <a:pt x="4431" y="333"/>
                      </a:lnTo>
                      <a:lnTo>
                        <a:pt x="4435" y="321"/>
                      </a:lnTo>
                      <a:lnTo>
                        <a:pt x="4439" y="311"/>
                      </a:lnTo>
                      <a:lnTo>
                        <a:pt x="4444" y="301"/>
                      </a:lnTo>
                      <a:lnTo>
                        <a:pt x="4449" y="291"/>
                      </a:lnTo>
                      <a:lnTo>
                        <a:pt x="4455" y="281"/>
                      </a:lnTo>
                      <a:lnTo>
                        <a:pt x="4462" y="272"/>
                      </a:lnTo>
                      <a:lnTo>
                        <a:pt x="4469" y="263"/>
                      </a:lnTo>
                      <a:lnTo>
                        <a:pt x="4476" y="254"/>
                      </a:lnTo>
                      <a:lnTo>
                        <a:pt x="4484" y="245"/>
                      </a:lnTo>
                      <a:lnTo>
                        <a:pt x="4492" y="237"/>
                      </a:lnTo>
                      <a:lnTo>
                        <a:pt x="4502" y="230"/>
                      </a:lnTo>
                      <a:lnTo>
                        <a:pt x="4511" y="223"/>
                      </a:lnTo>
                      <a:lnTo>
                        <a:pt x="4520" y="215"/>
                      </a:lnTo>
                      <a:lnTo>
                        <a:pt x="4529" y="210"/>
                      </a:lnTo>
                      <a:lnTo>
                        <a:pt x="4540" y="204"/>
                      </a:lnTo>
                      <a:lnTo>
                        <a:pt x="4550" y="199"/>
                      </a:lnTo>
                      <a:lnTo>
                        <a:pt x="4561" y="195"/>
                      </a:lnTo>
                      <a:lnTo>
                        <a:pt x="4573" y="191"/>
                      </a:lnTo>
                      <a:lnTo>
                        <a:pt x="4584" y="188"/>
                      </a:lnTo>
                      <a:lnTo>
                        <a:pt x="4595" y="185"/>
                      </a:lnTo>
                      <a:lnTo>
                        <a:pt x="4607" y="183"/>
                      </a:lnTo>
                      <a:lnTo>
                        <a:pt x="4620" y="181"/>
                      </a:lnTo>
                      <a:lnTo>
                        <a:pt x="4632" y="179"/>
                      </a:lnTo>
                      <a:lnTo>
                        <a:pt x="4645" y="178"/>
                      </a:lnTo>
                      <a:lnTo>
                        <a:pt x="4659" y="178"/>
                      </a:lnTo>
                      <a:lnTo>
                        <a:pt x="4676" y="178"/>
                      </a:lnTo>
                      <a:lnTo>
                        <a:pt x="4692" y="179"/>
                      </a:lnTo>
                      <a:lnTo>
                        <a:pt x="4707" y="182"/>
                      </a:lnTo>
                      <a:lnTo>
                        <a:pt x="4722" y="185"/>
                      </a:lnTo>
                      <a:lnTo>
                        <a:pt x="4736" y="188"/>
                      </a:lnTo>
                      <a:lnTo>
                        <a:pt x="4748" y="192"/>
                      </a:lnTo>
                      <a:lnTo>
                        <a:pt x="4761" y="196"/>
                      </a:lnTo>
                      <a:lnTo>
                        <a:pt x="4772" y="201"/>
                      </a:lnTo>
                      <a:lnTo>
                        <a:pt x="4753" y="265"/>
                      </a:lnTo>
                      <a:lnTo>
                        <a:pt x="4743" y="260"/>
                      </a:lnTo>
                      <a:lnTo>
                        <a:pt x="4733" y="256"/>
                      </a:lnTo>
                      <a:lnTo>
                        <a:pt x="4722" y="251"/>
                      </a:lnTo>
                      <a:lnTo>
                        <a:pt x="4710" y="248"/>
                      </a:lnTo>
                      <a:lnTo>
                        <a:pt x="4698" y="246"/>
                      </a:lnTo>
                      <a:lnTo>
                        <a:pt x="4686" y="244"/>
                      </a:lnTo>
                      <a:lnTo>
                        <a:pt x="4672" y="243"/>
                      </a:lnTo>
                      <a:lnTo>
                        <a:pt x="4659" y="243"/>
                      </a:lnTo>
                      <a:lnTo>
                        <a:pt x="4641" y="244"/>
                      </a:lnTo>
                      <a:lnTo>
                        <a:pt x="4624" y="246"/>
                      </a:lnTo>
                      <a:lnTo>
                        <a:pt x="4607" y="250"/>
                      </a:lnTo>
                      <a:lnTo>
                        <a:pt x="4593" y="256"/>
                      </a:lnTo>
                      <a:lnTo>
                        <a:pt x="4579" y="263"/>
                      </a:lnTo>
                      <a:lnTo>
                        <a:pt x="4565" y="271"/>
                      </a:lnTo>
                      <a:lnTo>
                        <a:pt x="4553" y="281"/>
                      </a:lnTo>
                      <a:lnTo>
                        <a:pt x="4542" y="294"/>
                      </a:lnTo>
                      <a:lnTo>
                        <a:pt x="4531" y="305"/>
                      </a:lnTo>
                      <a:lnTo>
                        <a:pt x="4523" y="318"/>
                      </a:lnTo>
                      <a:lnTo>
                        <a:pt x="4516" y="332"/>
                      </a:lnTo>
                      <a:lnTo>
                        <a:pt x="4511" y="346"/>
                      </a:lnTo>
                      <a:lnTo>
                        <a:pt x="4507" y="362"/>
                      </a:lnTo>
                      <a:lnTo>
                        <a:pt x="4503" y="378"/>
                      </a:lnTo>
                      <a:lnTo>
                        <a:pt x="4502" y="396"/>
                      </a:lnTo>
                      <a:lnTo>
                        <a:pt x="4501" y="413"/>
                      </a:lnTo>
                      <a:lnTo>
                        <a:pt x="4502" y="432"/>
                      </a:lnTo>
                      <a:lnTo>
                        <a:pt x="4504" y="449"/>
                      </a:lnTo>
                      <a:lnTo>
                        <a:pt x="4507" y="467"/>
                      </a:lnTo>
                      <a:lnTo>
                        <a:pt x="4512" y="482"/>
                      </a:lnTo>
                      <a:lnTo>
                        <a:pt x="4518" y="496"/>
                      </a:lnTo>
                      <a:lnTo>
                        <a:pt x="4525" y="511"/>
                      </a:lnTo>
                      <a:lnTo>
                        <a:pt x="4535" y="523"/>
                      </a:lnTo>
                      <a:lnTo>
                        <a:pt x="4545" y="535"/>
                      </a:lnTo>
                      <a:lnTo>
                        <a:pt x="4556" y="546"/>
                      </a:lnTo>
                      <a:lnTo>
                        <a:pt x="4568" y="555"/>
                      </a:lnTo>
                      <a:lnTo>
                        <a:pt x="4581" y="563"/>
                      </a:lnTo>
                      <a:lnTo>
                        <a:pt x="4594" y="569"/>
                      </a:lnTo>
                      <a:lnTo>
                        <a:pt x="4608" y="575"/>
                      </a:lnTo>
                      <a:lnTo>
                        <a:pt x="4624" y="579"/>
                      </a:lnTo>
                      <a:lnTo>
                        <a:pt x="4639" y="581"/>
                      </a:lnTo>
                      <a:lnTo>
                        <a:pt x="4657" y="581"/>
                      </a:lnTo>
                      <a:lnTo>
                        <a:pt x="4669" y="581"/>
                      </a:lnTo>
                      <a:lnTo>
                        <a:pt x="4681" y="580"/>
                      </a:lnTo>
                      <a:lnTo>
                        <a:pt x="4694" y="578"/>
                      </a:lnTo>
                      <a:lnTo>
                        <a:pt x="4706" y="576"/>
                      </a:lnTo>
                      <a:lnTo>
                        <a:pt x="4718" y="572"/>
                      </a:lnTo>
                      <a:lnTo>
                        <a:pt x="4732" y="568"/>
                      </a:lnTo>
                      <a:lnTo>
                        <a:pt x="4744" y="564"/>
                      </a:lnTo>
                      <a:lnTo>
                        <a:pt x="4756" y="559"/>
                      </a:lnTo>
                      <a:close/>
                      <a:moveTo>
                        <a:pt x="5225" y="427"/>
                      </a:moveTo>
                      <a:lnTo>
                        <a:pt x="4913" y="426"/>
                      </a:lnTo>
                      <a:lnTo>
                        <a:pt x="4914" y="445"/>
                      </a:lnTo>
                      <a:lnTo>
                        <a:pt x="4916" y="463"/>
                      </a:lnTo>
                      <a:lnTo>
                        <a:pt x="4920" y="480"/>
                      </a:lnTo>
                      <a:lnTo>
                        <a:pt x="4925" y="495"/>
                      </a:lnTo>
                      <a:lnTo>
                        <a:pt x="4931" y="510"/>
                      </a:lnTo>
                      <a:lnTo>
                        <a:pt x="4939" y="523"/>
                      </a:lnTo>
                      <a:lnTo>
                        <a:pt x="4949" y="535"/>
                      </a:lnTo>
                      <a:lnTo>
                        <a:pt x="4959" y="546"/>
                      </a:lnTo>
                      <a:lnTo>
                        <a:pt x="4969" y="554"/>
                      </a:lnTo>
                      <a:lnTo>
                        <a:pt x="4980" y="562"/>
                      </a:lnTo>
                      <a:lnTo>
                        <a:pt x="4993" y="568"/>
                      </a:lnTo>
                      <a:lnTo>
                        <a:pt x="5006" y="573"/>
                      </a:lnTo>
                      <a:lnTo>
                        <a:pt x="5019" y="577"/>
                      </a:lnTo>
                      <a:lnTo>
                        <a:pt x="5034" y="580"/>
                      </a:lnTo>
                      <a:lnTo>
                        <a:pt x="5049" y="582"/>
                      </a:lnTo>
                      <a:lnTo>
                        <a:pt x="5066" y="582"/>
                      </a:lnTo>
                      <a:lnTo>
                        <a:pt x="5082" y="582"/>
                      </a:lnTo>
                      <a:lnTo>
                        <a:pt x="5099" y="581"/>
                      </a:lnTo>
                      <a:lnTo>
                        <a:pt x="5115" y="579"/>
                      </a:lnTo>
                      <a:lnTo>
                        <a:pt x="5130" y="577"/>
                      </a:lnTo>
                      <a:lnTo>
                        <a:pt x="5146" y="573"/>
                      </a:lnTo>
                      <a:lnTo>
                        <a:pt x="5161" y="569"/>
                      </a:lnTo>
                      <a:lnTo>
                        <a:pt x="5176" y="564"/>
                      </a:lnTo>
                      <a:lnTo>
                        <a:pt x="5189" y="559"/>
                      </a:lnTo>
                      <a:lnTo>
                        <a:pt x="5203" y="618"/>
                      </a:lnTo>
                      <a:lnTo>
                        <a:pt x="5187" y="624"/>
                      </a:lnTo>
                      <a:lnTo>
                        <a:pt x="5171" y="630"/>
                      </a:lnTo>
                      <a:lnTo>
                        <a:pt x="5153" y="635"/>
                      </a:lnTo>
                      <a:lnTo>
                        <a:pt x="5135" y="639"/>
                      </a:lnTo>
                      <a:lnTo>
                        <a:pt x="5116" y="642"/>
                      </a:lnTo>
                      <a:lnTo>
                        <a:pt x="5096" y="644"/>
                      </a:lnTo>
                      <a:lnTo>
                        <a:pt x="5075" y="646"/>
                      </a:lnTo>
                      <a:lnTo>
                        <a:pt x="5054" y="647"/>
                      </a:lnTo>
                      <a:lnTo>
                        <a:pt x="5029" y="646"/>
                      </a:lnTo>
                      <a:lnTo>
                        <a:pt x="5006" y="642"/>
                      </a:lnTo>
                      <a:lnTo>
                        <a:pt x="4995" y="640"/>
                      </a:lnTo>
                      <a:lnTo>
                        <a:pt x="4984" y="637"/>
                      </a:lnTo>
                      <a:lnTo>
                        <a:pt x="4973" y="634"/>
                      </a:lnTo>
                      <a:lnTo>
                        <a:pt x="4963" y="631"/>
                      </a:lnTo>
                      <a:lnTo>
                        <a:pt x="4953" y="627"/>
                      </a:lnTo>
                      <a:lnTo>
                        <a:pt x="4943" y="622"/>
                      </a:lnTo>
                      <a:lnTo>
                        <a:pt x="4934" y="617"/>
                      </a:lnTo>
                      <a:lnTo>
                        <a:pt x="4925" y="612"/>
                      </a:lnTo>
                      <a:lnTo>
                        <a:pt x="4917" y="605"/>
                      </a:lnTo>
                      <a:lnTo>
                        <a:pt x="4909" y="598"/>
                      </a:lnTo>
                      <a:lnTo>
                        <a:pt x="4900" y="592"/>
                      </a:lnTo>
                      <a:lnTo>
                        <a:pt x="4893" y="584"/>
                      </a:lnTo>
                      <a:lnTo>
                        <a:pt x="4886" y="576"/>
                      </a:lnTo>
                      <a:lnTo>
                        <a:pt x="4879" y="567"/>
                      </a:lnTo>
                      <a:lnTo>
                        <a:pt x="4873" y="559"/>
                      </a:lnTo>
                      <a:lnTo>
                        <a:pt x="4866" y="551"/>
                      </a:lnTo>
                      <a:lnTo>
                        <a:pt x="4861" y="542"/>
                      </a:lnTo>
                      <a:lnTo>
                        <a:pt x="4856" y="531"/>
                      </a:lnTo>
                      <a:lnTo>
                        <a:pt x="4852" y="522"/>
                      </a:lnTo>
                      <a:lnTo>
                        <a:pt x="4848" y="512"/>
                      </a:lnTo>
                      <a:lnTo>
                        <a:pt x="4845" y="501"/>
                      </a:lnTo>
                      <a:lnTo>
                        <a:pt x="4842" y="490"/>
                      </a:lnTo>
                      <a:lnTo>
                        <a:pt x="4840" y="480"/>
                      </a:lnTo>
                      <a:lnTo>
                        <a:pt x="4837" y="469"/>
                      </a:lnTo>
                      <a:lnTo>
                        <a:pt x="4835" y="445"/>
                      </a:lnTo>
                      <a:lnTo>
                        <a:pt x="4834" y="419"/>
                      </a:lnTo>
                      <a:lnTo>
                        <a:pt x="4835" y="394"/>
                      </a:lnTo>
                      <a:lnTo>
                        <a:pt x="4837" y="370"/>
                      </a:lnTo>
                      <a:lnTo>
                        <a:pt x="4842" y="346"/>
                      </a:lnTo>
                      <a:lnTo>
                        <a:pt x="4848" y="324"/>
                      </a:lnTo>
                      <a:lnTo>
                        <a:pt x="4852" y="313"/>
                      </a:lnTo>
                      <a:lnTo>
                        <a:pt x="4856" y="303"/>
                      </a:lnTo>
                      <a:lnTo>
                        <a:pt x="4860" y="293"/>
                      </a:lnTo>
                      <a:lnTo>
                        <a:pt x="4865" y="282"/>
                      </a:lnTo>
                      <a:lnTo>
                        <a:pt x="4872" y="273"/>
                      </a:lnTo>
                      <a:lnTo>
                        <a:pt x="4878" y="264"/>
                      </a:lnTo>
                      <a:lnTo>
                        <a:pt x="4884" y="255"/>
                      </a:lnTo>
                      <a:lnTo>
                        <a:pt x="4891" y="246"/>
                      </a:lnTo>
                      <a:lnTo>
                        <a:pt x="4898" y="238"/>
                      </a:lnTo>
                      <a:lnTo>
                        <a:pt x="4905" y="230"/>
                      </a:lnTo>
                      <a:lnTo>
                        <a:pt x="4914" y="223"/>
                      </a:lnTo>
                      <a:lnTo>
                        <a:pt x="4922" y="217"/>
                      </a:lnTo>
                      <a:lnTo>
                        <a:pt x="4930" y="210"/>
                      </a:lnTo>
                      <a:lnTo>
                        <a:pt x="4939" y="204"/>
                      </a:lnTo>
                      <a:lnTo>
                        <a:pt x="4949" y="199"/>
                      </a:lnTo>
                      <a:lnTo>
                        <a:pt x="4958" y="195"/>
                      </a:lnTo>
                      <a:lnTo>
                        <a:pt x="4967" y="191"/>
                      </a:lnTo>
                      <a:lnTo>
                        <a:pt x="4977" y="187"/>
                      </a:lnTo>
                      <a:lnTo>
                        <a:pt x="4988" y="185"/>
                      </a:lnTo>
                      <a:lnTo>
                        <a:pt x="4999" y="182"/>
                      </a:lnTo>
                      <a:lnTo>
                        <a:pt x="5009" y="179"/>
                      </a:lnTo>
                      <a:lnTo>
                        <a:pt x="5021" y="178"/>
                      </a:lnTo>
                      <a:lnTo>
                        <a:pt x="5032" y="177"/>
                      </a:lnTo>
                      <a:lnTo>
                        <a:pt x="5044" y="177"/>
                      </a:lnTo>
                      <a:lnTo>
                        <a:pt x="5055" y="177"/>
                      </a:lnTo>
                      <a:lnTo>
                        <a:pt x="5068" y="178"/>
                      </a:lnTo>
                      <a:lnTo>
                        <a:pt x="5079" y="181"/>
                      </a:lnTo>
                      <a:lnTo>
                        <a:pt x="5090" y="183"/>
                      </a:lnTo>
                      <a:lnTo>
                        <a:pt x="5101" y="185"/>
                      </a:lnTo>
                      <a:lnTo>
                        <a:pt x="5111" y="188"/>
                      </a:lnTo>
                      <a:lnTo>
                        <a:pt x="5120" y="192"/>
                      </a:lnTo>
                      <a:lnTo>
                        <a:pt x="5129" y="196"/>
                      </a:lnTo>
                      <a:lnTo>
                        <a:pt x="5139" y="201"/>
                      </a:lnTo>
                      <a:lnTo>
                        <a:pt x="5148" y="206"/>
                      </a:lnTo>
                      <a:lnTo>
                        <a:pt x="5156" y="212"/>
                      </a:lnTo>
                      <a:lnTo>
                        <a:pt x="5163" y="220"/>
                      </a:lnTo>
                      <a:lnTo>
                        <a:pt x="5172" y="227"/>
                      </a:lnTo>
                      <a:lnTo>
                        <a:pt x="5178" y="234"/>
                      </a:lnTo>
                      <a:lnTo>
                        <a:pt x="5185" y="242"/>
                      </a:lnTo>
                      <a:lnTo>
                        <a:pt x="5191" y="251"/>
                      </a:lnTo>
                      <a:lnTo>
                        <a:pt x="5200" y="266"/>
                      </a:lnTo>
                      <a:lnTo>
                        <a:pt x="5208" y="281"/>
                      </a:lnTo>
                      <a:lnTo>
                        <a:pt x="5215" y="298"/>
                      </a:lnTo>
                      <a:lnTo>
                        <a:pt x="5220" y="314"/>
                      </a:lnTo>
                      <a:lnTo>
                        <a:pt x="5224" y="332"/>
                      </a:lnTo>
                      <a:lnTo>
                        <a:pt x="5227" y="349"/>
                      </a:lnTo>
                      <a:lnTo>
                        <a:pt x="5229" y="369"/>
                      </a:lnTo>
                      <a:lnTo>
                        <a:pt x="5229" y="388"/>
                      </a:lnTo>
                      <a:lnTo>
                        <a:pt x="5229" y="400"/>
                      </a:lnTo>
                      <a:lnTo>
                        <a:pt x="5228" y="410"/>
                      </a:lnTo>
                      <a:lnTo>
                        <a:pt x="5227" y="419"/>
                      </a:lnTo>
                      <a:lnTo>
                        <a:pt x="5225" y="427"/>
                      </a:lnTo>
                      <a:close/>
                      <a:moveTo>
                        <a:pt x="4913" y="368"/>
                      </a:moveTo>
                      <a:lnTo>
                        <a:pt x="5150" y="368"/>
                      </a:lnTo>
                      <a:lnTo>
                        <a:pt x="5150" y="355"/>
                      </a:lnTo>
                      <a:lnTo>
                        <a:pt x="5149" y="344"/>
                      </a:lnTo>
                      <a:lnTo>
                        <a:pt x="5148" y="332"/>
                      </a:lnTo>
                      <a:lnTo>
                        <a:pt x="5145" y="321"/>
                      </a:lnTo>
                      <a:lnTo>
                        <a:pt x="5142" y="311"/>
                      </a:lnTo>
                      <a:lnTo>
                        <a:pt x="5139" y="301"/>
                      </a:lnTo>
                      <a:lnTo>
                        <a:pt x="5134" y="292"/>
                      </a:lnTo>
                      <a:lnTo>
                        <a:pt x="5128" y="282"/>
                      </a:lnTo>
                      <a:lnTo>
                        <a:pt x="5120" y="271"/>
                      </a:lnTo>
                      <a:lnTo>
                        <a:pt x="5112" y="262"/>
                      </a:lnTo>
                      <a:lnTo>
                        <a:pt x="5102" y="254"/>
                      </a:lnTo>
                      <a:lnTo>
                        <a:pt x="5091" y="247"/>
                      </a:lnTo>
                      <a:lnTo>
                        <a:pt x="5079" y="242"/>
                      </a:lnTo>
                      <a:lnTo>
                        <a:pt x="5067" y="239"/>
                      </a:lnTo>
                      <a:lnTo>
                        <a:pt x="5052" y="237"/>
                      </a:lnTo>
                      <a:lnTo>
                        <a:pt x="5037" y="236"/>
                      </a:lnTo>
                      <a:lnTo>
                        <a:pt x="5024" y="237"/>
                      </a:lnTo>
                      <a:lnTo>
                        <a:pt x="5010" y="239"/>
                      </a:lnTo>
                      <a:lnTo>
                        <a:pt x="4998" y="242"/>
                      </a:lnTo>
                      <a:lnTo>
                        <a:pt x="4987" y="247"/>
                      </a:lnTo>
                      <a:lnTo>
                        <a:pt x="4975" y="254"/>
                      </a:lnTo>
                      <a:lnTo>
                        <a:pt x="4965" y="261"/>
                      </a:lnTo>
                      <a:lnTo>
                        <a:pt x="4956" y="270"/>
                      </a:lnTo>
                      <a:lnTo>
                        <a:pt x="4947" y="280"/>
                      </a:lnTo>
                      <a:lnTo>
                        <a:pt x="4940" y="290"/>
                      </a:lnTo>
                      <a:lnTo>
                        <a:pt x="4934" y="300"/>
                      </a:lnTo>
                      <a:lnTo>
                        <a:pt x="4929" y="310"/>
                      </a:lnTo>
                      <a:lnTo>
                        <a:pt x="4924" y="320"/>
                      </a:lnTo>
                      <a:lnTo>
                        <a:pt x="4920" y="332"/>
                      </a:lnTo>
                      <a:lnTo>
                        <a:pt x="4917" y="343"/>
                      </a:lnTo>
                      <a:lnTo>
                        <a:pt x="4914" y="355"/>
                      </a:lnTo>
                      <a:lnTo>
                        <a:pt x="4913" y="368"/>
                      </a:lnTo>
                      <a:close/>
                      <a:moveTo>
                        <a:pt x="5330" y="637"/>
                      </a:moveTo>
                      <a:lnTo>
                        <a:pt x="5330" y="328"/>
                      </a:lnTo>
                      <a:lnTo>
                        <a:pt x="5330" y="291"/>
                      </a:lnTo>
                      <a:lnTo>
                        <a:pt x="5330" y="256"/>
                      </a:lnTo>
                      <a:lnTo>
                        <a:pt x="5329" y="221"/>
                      </a:lnTo>
                      <a:lnTo>
                        <a:pt x="5328" y="188"/>
                      </a:lnTo>
                      <a:lnTo>
                        <a:pt x="5399" y="188"/>
                      </a:lnTo>
                      <a:lnTo>
                        <a:pt x="5402" y="276"/>
                      </a:lnTo>
                      <a:lnTo>
                        <a:pt x="5406" y="276"/>
                      </a:lnTo>
                      <a:lnTo>
                        <a:pt x="5409" y="265"/>
                      </a:lnTo>
                      <a:lnTo>
                        <a:pt x="5414" y="255"/>
                      </a:lnTo>
                      <a:lnTo>
                        <a:pt x="5419" y="245"/>
                      </a:lnTo>
                      <a:lnTo>
                        <a:pt x="5425" y="236"/>
                      </a:lnTo>
                      <a:lnTo>
                        <a:pt x="5432" y="227"/>
                      </a:lnTo>
                      <a:lnTo>
                        <a:pt x="5439" y="219"/>
                      </a:lnTo>
                      <a:lnTo>
                        <a:pt x="5446" y="211"/>
                      </a:lnTo>
                      <a:lnTo>
                        <a:pt x="5454" y="204"/>
                      </a:lnTo>
                      <a:lnTo>
                        <a:pt x="5463" y="198"/>
                      </a:lnTo>
                      <a:lnTo>
                        <a:pt x="5472" y="193"/>
                      </a:lnTo>
                      <a:lnTo>
                        <a:pt x="5481" y="188"/>
                      </a:lnTo>
                      <a:lnTo>
                        <a:pt x="5490" y="185"/>
                      </a:lnTo>
                      <a:lnTo>
                        <a:pt x="5500" y="182"/>
                      </a:lnTo>
                      <a:lnTo>
                        <a:pt x="5510" y="179"/>
                      </a:lnTo>
                      <a:lnTo>
                        <a:pt x="5520" y="177"/>
                      </a:lnTo>
                      <a:lnTo>
                        <a:pt x="5529" y="177"/>
                      </a:lnTo>
                      <a:lnTo>
                        <a:pt x="5541" y="178"/>
                      </a:lnTo>
                      <a:lnTo>
                        <a:pt x="5553" y="181"/>
                      </a:lnTo>
                      <a:lnTo>
                        <a:pt x="5553" y="258"/>
                      </a:lnTo>
                      <a:lnTo>
                        <a:pt x="5539" y="256"/>
                      </a:lnTo>
                      <a:lnTo>
                        <a:pt x="5524" y="255"/>
                      </a:lnTo>
                      <a:lnTo>
                        <a:pt x="5511" y="256"/>
                      </a:lnTo>
                      <a:lnTo>
                        <a:pt x="5498" y="258"/>
                      </a:lnTo>
                      <a:lnTo>
                        <a:pt x="5486" y="261"/>
                      </a:lnTo>
                      <a:lnTo>
                        <a:pt x="5475" y="266"/>
                      </a:lnTo>
                      <a:lnTo>
                        <a:pt x="5464" y="272"/>
                      </a:lnTo>
                      <a:lnTo>
                        <a:pt x="5455" y="280"/>
                      </a:lnTo>
                      <a:lnTo>
                        <a:pt x="5446" y="290"/>
                      </a:lnTo>
                      <a:lnTo>
                        <a:pt x="5438" y="300"/>
                      </a:lnTo>
                      <a:lnTo>
                        <a:pt x="5432" y="310"/>
                      </a:lnTo>
                      <a:lnTo>
                        <a:pt x="5426" y="321"/>
                      </a:lnTo>
                      <a:lnTo>
                        <a:pt x="5421" y="333"/>
                      </a:lnTo>
                      <a:lnTo>
                        <a:pt x="5418" y="344"/>
                      </a:lnTo>
                      <a:lnTo>
                        <a:pt x="5415" y="356"/>
                      </a:lnTo>
                      <a:lnTo>
                        <a:pt x="5413" y="370"/>
                      </a:lnTo>
                      <a:lnTo>
                        <a:pt x="5411" y="383"/>
                      </a:lnTo>
                      <a:lnTo>
                        <a:pt x="5411" y="398"/>
                      </a:lnTo>
                      <a:lnTo>
                        <a:pt x="5411" y="637"/>
                      </a:lnTo>
                      <a:lnTo>
                        <a:pt x="5330" y="637"/>
                      </a:lnTo>
                      <a:close/>
                      <a:moveTo>
                        <a:pt x="5652" y="105"/>
                      </a:moveTo>
                      <a:lnTo>
                        <a:pt x="5732" y="80"/>
                      </a:lnTo>
                      <a:lnTo>
                        <a:pt x="5732" y="188"/>
                      </a:lnTo>
                      <a:lnTo>
                        <a:pt x="5849" y="188"/>
                      </a:lnTo>
                      <a:lnTo>
                        <a:pt x="5849" y="249"/>
                      </a:lnTo>
                      <a:lnTo>
                        <a:pt x="5732" y="249"/>
                      </a:lnTo>
                      <a:lnTo>
                        <a:pt x="5732" y="492"/>
                      </a:lnTo>
                      <a:lnTo>
                        <a:pt x="5733" y="503"/>
                      </a:lnTo>
                      <a:lnTo>
                        <a:pt x="5733" y="513"/>
                      </a:lnTo>
                      <a:lnTo>
                        <a:pt x="5734" y="522"/>
                      </a:lnTo>
                      <a:lnTo>
                        <a:pt x="5736" y="530"/>
                      </a:lnTo>
                      <a:lnTo>
                        <a:pt x="5738" y="539"/>
                      </a:lnTo>
                      <a:lnTo>
                        <a:pt x="5741" y="546"/>
                      </a:lnTo>
                      <a:lnTo>
                        <a:pt x="5744" y="552"/>
                      </a:lnTo>
                      <a:lnTo>
                        <a:pt x="5747" y="557"/>
                      </a:lnTo>
                      <a:lnTo>
                        <a:pt x="5751" y="562"/>
                      </a:lnTo>
                      <a:lnTo>
                        <a:pt x="5756" y="567"/>
                      </a:lnTo>
                      <a:lnTo>
                        <a:pt x="5760" y="570"/>
                      </a:lnTo>
                      <a:lnTo>
                        <a:pt x="5766" y="573"/>
                      </a:lnTo>
                      <a:lnTo>
                        <a:pt x="5773" y="577"/>
                      </a:lnTo>
                      <a:lnTo>
                        <a:pt x="5779" y="578"/>
                      </a:lnTo>
                      <a:lnTo>
                        <a:pt x="5786" y="579"/>
                      </a:lnTo>
                      <a:lnTo>
                        <a:pt x="5793" y="580"/>
                      </a:lnTo>
                      <a:lnTo>
                        <a:pt x="5807" y="579"/>
                      </a:lnTo>
                      <a:lnTo>
                        <a:pt x="5819" y="578"/>
                      </a:lnTo>
                      <a:lnTo>
                        <a:pt x="5830" y="577"/>
                      </a:lnTo>
                      <a:lnTo>
                        <a:pt x="5840" y="573"/>
                      </a:lnTo>
                      <a:lnTo>
                        <a:pt x="5844" y="635"/>
                      </a:lnTo>
                      <a:lnTo>
                        <a:pt x="5829" y="640"/>
                      </a:lnTo>
                      <a:lnTo>
                        <a:pt x="5812" y="644"/>
                      </a:lnTo>
                      <a:lnTo>
                        <a:pt x="5792" y="647"/>
                      </a:lnTo>
                      <a:lnTo>
                        <a:pt x="5772" y="648"/>
                      </a:lnTo>
                      <a:lnTo>
                        <a:pt x="5758" y="647"/>
                      </a:lnTo>
                      <a:lnTo>
                        <a:pt x="5745" y="644"/>
                      </a:lnTo>
                      <a:lnTo>
                        <a:pt x="5733" y="642"/>
                      </a:lnTo>
                      <a:lnTo>
                        <a:pt x="5721" y="638"/>
                      </a:lnTo>
                      <a:lnTo>
                        <a:pt x="5710" y="633"/>
                      </a:lnTo>
                      <a:lnTo>
                        <a:pt x="5701" y="627"/>
                      </a:lnTo>
                      <a:lnTo>
                        <a:pt x="5691" y="620"/>
                      </a:lnTo>
                      <a:lnTo>
                        <a:pt x="5683" y="612"/>
                      </a:lnTo>
                      <a:lnTo>
                        <a:pt x="5676" y="602"/>
                      </a:lnTo>
                      <a:lnTo>
                        <a:pt x="5670" y="591"/>
                      </a:lnTo>
                      <a:lnTo>
                        <a:pt x="5665" y="579"/>
                      </a:lnTo>
                      <a:lnTo>
                        <a:pt x="5660" y="565"/>
                      </a:lnTo>
                      <a:lnTo>
                        <a:pt x="5657" y="550"/>
                      </a:lnTo>
                      <a:lnTo>
                        <a:pt x="5654" y="532"/>
                      </a:lnTo>
                      <a:lnTo>
                        <a:pt x="5652" y="515"/>
                      </a:lnTo>
                      <a:lnTo>
                        <a:pt x="5652" y="495"/>
                      </a:lnTo>
                      <a:lnTo>
                        <a:pt x="5652" y="249"/>
                      </a:lnTo>
                      <a:lnTo>
                        <a:pt x="5583" y="249"/>
                      </a:lnTo>
                      <a:lnTo>
                        <a:pt x="5583" y="188"/>
                      </a:lnTo>
                      <a:lnTo>
                        <a:pt x="5652" y="188"/>
                      </a:lnTo>
                      <a:lnTo>
                        <a:pt x="5652" y="105"/>
                      </a:lnTo>
                      <a:close/>
                      <a:moveTo>
                        <a:pt x="6256" y="362"/>
                      </a:moveTo>
                      <a:lnTo>
                        <a:pt x="6256" y="529"/>
                      </a:lnTo>
                      <a:lnTo>
                        <a:pt x="6257" y="561"/>
                      </a:lnTo>
                      <a:lnTo>
                        <a:pt x="6258" y="589"/>
                      </a:lnTo>
                      <a:lnTo>
                        <a:pt x="6260" y="615"/>
                      </a:lnTo>
                      <a:lnTo>
                        <a:pt x="6263" y="637"/>
                      </a:lnTo>
                      <a:lnTo>
                        <a:pt x="6189" y="637"/>
                      </a:lnTo>
                      <a:lnTo>
                        <a:pt x="6183" y="581"/>
                      </a:lnTo>
                      <a:lnTo>
                        <a:pt x="6180" y="581"/>
                      </a:lnTo>
                      <a:lnTo>
                        <a:pt x="6173" y="588"/>
                      </a:lnTo>
                      <a:lnTo>
                        <a:pt x="6167" y="596"/>
                      </a:lnTo>
                      <a:lnTo>
                        <a:pt x="6160" y="603"/>
                      </a:lnTo>
                      <a:lnTo>
                        <a:pt x="6154" y="610"/>
                      </a:lnTo>
                      <a:lnTo>
                        <a:pt x="6146" y="616"/>
                      </a:lnTo>
                      <a:lnTo>
                        <a:pt x="6138" y="621"/>
                      </a:lnTo>
                      <a:lnTo>
                        <a:pt x="6130" y="626"/>
                      </a:lnTo>
                      <a:lnTo>
                        <a:pt x="6122" y="630"/>
                      </a:lnTo>
                      <a:lnTo>
                        <a:pt x="6113" y="634"/>
                      </a:lnTo>
                      <a:lnTo>
                        <a:pt x="6104" y="637"/>
                      </a:lnTo>
                      <a:lnTo>
                        <a:pt x="6094" y="640"/>
                      </a:lnTo>
                      <a:lnTo>
                        <a:pt x="6085" y="642"/>
                      </a:lnTo>
                      <a:lnTo>
                        <a:pt x="6075" y="644"/>
                      </a:lnTo>
                      <a:lnTo>
                        <a:pt x="6064" y="647"/>
                      </a:lnTo>
                      <a:lnTo>
                        <a:pt x="6053" y="647"/>
                      </a:lnTo>
                      <a:lnTo>
                        <a:pt x="6043" y="648"/>
                      </a:lnTo>
                      <a:lnTo>
                        <a:pt x="6026" y="647"/>
                      </a:lnTo>
                      <a:lnTo>
                        <a:pt x="6012" y="644"/>
                      </a:lnTo>
                      <a:lnTo>
                        <a:pt x="5998" y="641"/>
                      </a:lnTo>
                      <a:lnTo>
                        <a:pt x="5984" y="637"/>
                      </a:lnTo>
                      <a:lnTo>
                        <a:pt x="5972" y="631"/>
                      </a:lnTo>
                      <a:lnTo>
                        <a:pt x="5961" y="625"/>
                      </a:lnTo>
                      <a:lnTo>
                        <a:pt x="5949" y="617"/>
                      </a:lnTo>
                      <a:lnTo>
                        <a:pt x="5939" y="607"/>
                      </a:lnTo>
                      <a:lnTo>
                        <a:pt x="5932" y="598"/>
                      </a:lnTo>
                      <a:lnTo>
                        <a:pt x="5925" y="588"/>
                      </a:lnTo>
                      <a:lnTo>
                        <a:pt x="5919" y="578"/>
                      </a:lnTo>
                      <a:lnTo>
                        <a:pt x="5913" y="566"/>
                      </a:lnTo>
                      <a:lnTo>
                        <a:pt x="5910" y="555"/>
                      </a:lnTo>
                      <a:lnTo>
                        <a:pt x="5907" y="543"/>
                      </a:lnTo>
                      <a:lnTo>
                        <a:pt x="5906" y="531"/>
                      </a:lnTo>
                      <a:lnTo>
                        <a:pt x="5905" y="518"/>
                      </a:lnTo>
                      <a:lnTo>
                        <a:pt x="5905" y="508"/>
                      </a:lnTo>
                      <a:lnTo>
                        <a:pt x="5906" y="498"/>
                      </a:lnTo>
                      <a:lnTo>
                        <a:pt x="5907" y="489"/>
                      </a:lnTo>
                      <a:lnTo>
                        <a:pt x="5909" y="480"/>
                      </a:lnTo>
                      <a:lnTo>
                        <a:pt x="5912" y="471"/>
                      </a:lnTo>
                      <a:lnTo>
                        <a:pt x="5915" y="462"/>
                      </a:lnTo>
                      <a:lnTo>
                        <a:pt x="5919" y="454"/>
                      </a:lnTo>
                      <a:lnTo>
                        <a:pt x="5923" y="446"/>
                      </a:lnTo>
                      <a:lnTo>
                        <a:pt x="5928" y="439"/>
                      </a:lnTo>
                      <a:lnTo>
                        <a:pt x="5933" y="432"/>
                      </a:lnTo>
                      <a:lnTo>
                        <a:pt x="5938" y="424"/>
                      </a:lnTo>
                      <a:lnTo>
                        <a:pt x="5944" y="417"/>
                      </a:lnTo>
                      <a:lnTo>
                        <a:pt x="5951" y="411"/>
                      </a:lnTo>
                      <a:lnTo>
                        <a:pt x="5959" y="405"/>
                      </a:lnTo>
                      <a:lnTo>
                        <a:pt x="5967" y="399"/>
                      </a:lnTo>
                      <a:lnTo>
                        <a:pt x="5975" y="393"/>
                      </a:lnTo>
                      <a:lnTo>
                        <a:pt x="5994" y="383"/>
                      </a:lnTo>
                      <a:lnTo>
                        <a:pt x="6014" y="374"/>
                      </a:lnTo>
                      <a:lnTo>
                        <a:pt x="6036" y="367"/>
                      </a:lnTo>
                      <a:lnTo>
                        <a:pt x="6060" y="362"/>
                      </a:lnTo>
                      <a:lnTo>
                        <a:pt x="6086" y="356"/>
                      </a:lnTo>
                      <a:lnTo>
                        <a:pt x="6114" y="353"/>
                      </a:lnTo>
                      <a:lnTo>
                        <a:pt x="6144" y="351"/>
                      </a:lnTo>
                      <a:lnTo>
                        <a:pt x="6175" y="351"/>
                      </a:lnTo>
                      <a:lnTo>
                        <a:pt x="6175" y="342"/>
                      </a:lnTo>
                      <a:lnTo>
                        <a:pt x="6174" y="329"/>
                      </a:lnTo>
                      <a:lnTo>
                        <a:pt x="6173" y="317"/>
                      </a:lnTo>
                      <a:lnTo>
                        <a:pt x="6171" y="306"/>
                      </a:lnTo>
                      <a:lnTo>
                        <a:pt x="6168" y="296"/>
                      </a:lnTo>
                      <a:lnTo>
                        <a:pt x="6165" y="286"/>
                      </a:lnTo>
                      <a:lnTo>
                        <a:pt x="6161" y="278"/>
                      </a:lnTo>
                      <a:lnTo>
                        <a:pt x="6156" y="271"/>
                      </a:lnTo>
                      <a:lnTo>
                        <a:pt x="6150" y="264"/>
                      </a:lnTo>
                      <a:lnTo>
                        <a:pt x="6143" y="258"/>
                      </a:lnTo>
                      <a:lnTo>
                        <a:pt x="6135" y="253"/>
                      </a:lnTo>
                      <a:lnTo>
                        <a:pt x="6127" y="248"/>
                      </a:lnTo>
                      <a:lnTo>
                        <a:pt x="6118" y="244"/>
                      </a:lnTo>
                      <a:lnTo>
                        <a:pt x="6108" y="241"/>
                      </a:lnTo>
                      <a:lnTo>
                        <a:pt x="6097" y="239"/>
                      </a:lnTo>
                      <a:lnTo>
                        <a:pt x="6085" y="238"/>
                      </a:lnTo>
                      <a:lnTo>
                        <a:pt x="6073" y="238"/>
                      </a:lnTo>
                      <a:lnTo>
                        <a:pt x="6056" y="238"/>
                      </a:lnTo>
                      <a:lnTo>
                        <a:pt x="6041" y="240"/>
                      </a:lnTo>
                      <a:lnTo>
                        <a:pt x="6025" y="242"/>
                      </a:lnTo>
                      <a:lnTo>
                        <a:pt x="6010" y="246"/>
                      </a:lnTo>
                      <a:lnTo>
                        <a:pt x="5996" y="250"/>
                      </a:lnTo>
                      <a:lnTo>
                        <a:pt x="5982" y="257"/>
                      </a:lnTo>
                      <a:lnTo>
                        <a:pt x="5969" y="264"/>
                      </a:lnTo>
                      <a:lnTo>
                        <a:pt x="5957" y="271"/>
                      </a:lnTo>
                      <a:lnTo>
                        <a:pt x="5938" y="218"/>
                      </a:lnTo>
                      <a:lnTo>
                        <a:pt x="5953" y="208"/>
                      </a:lnTo>
                      <a:lnTo>
                        <a:pt x="5970" y="200"/>
                      </a:lnTo>
                      <a:lnTo>
                        <a:pt x="5987" y="193"/>
                      </a:lnTo>
                      <a:lnTo>
                        <a:pt x="6005" y="188"/>
                      </a:lnTo>
                      <a:lnTo>
                        <a:pt x="6024" y="183"/>
                      </a:lnTo>
                      <a:lnTo>
                        <a:pt x="6044" y="179"/>
                      </a:lnTo>
                      <a:lnTo>
                        <a:pt x="6063" y="178"/>
                      </a:lnTo>
                      <a:lnTo>
                        <a:pt x="6085" y="177"/>
                      </a:lnTo>
                      <a:lnTo>
                        <a:pt x="6106" y="178"/>
                      </a:lnTo>
                      <a:lnTo>
                        <a:pt x="6125" y="181"/>
                      </a:lnTo>
                      <a:lnTo>
                        <a:pt x="6143" y="184"/>
                      </a:lnTo>
                      <a:lnTo>
                        <a:pt x="6160" y="189"/>
                      </a:lnTo>
                      <a:lnTo>
                        <a:pt x="6175" y="195"/>
                      </a:lnTo>
                      <a:lnTo>
                        <a:pt x="6189" y="203"/>
                      </a:lnTo>
                      <a:lnTo>
                        <a:pt x="6202" y="212"/>
                      </a:lnTo>
                      <a:lnTo>
                        <a:pt x="6213" y="224"/>
                      </a:lnTo>
                      <a:lnTo>
                        <a:pt x="6223" y="236"/>
                      </a:lnTo>
                      <a:lnTo>
                        <a:pt x="6232" y="249"/>
                      </a:lnTo>
                      <a:lnTo>
                        <a:pt x="6239" y="264"/>
                      </a:lnTo>
                      <a:lnTo>
                        <a:pt x="6245" y="280"/>
                      </a:lnTo>
                      <a:lnTo>
                        <a:pt x="6249" y="299"/>
                      </a:lnTo>
                      <a:lnTo>
                        <a:pt x="6254" y="318"/>
                      </a:lnTo>
                      <a:lnTo>
                        <a:pt x="6255" y="339"/>
                      </a:lnTo>
                      <a:lnTo>
                        <a:pt x="6256" y="362"/>
                      </a:lnTo>
                      <a:close/>
                      <a:moveTo>
                        <a:pt x="6175" y="486"/>
                      </a:moveTo>
                      <a:lnTo>
                        <a:pt x="6175" y="408"/>
                      </a:lnTo>
                      <a:lnTo>
                        <a:pt x="6152" y="408"/>
                      </a:lnTo>
                      <a:lnTo>
                        <a:pt x="6131" y="409"/>
                      </a:lnTo>
                      <a:lnTo>
                        <a:pt x="6111" y="410"/>
                      </a:lnTo>
                      <a:lnTo>
                        <a:pt x="6092" y="413"/>
                      </a:lnTo>
                      <a:lnTo>
                        <a:pt x="6076" y="416"/>
                      </a:lnTo>
                      <a:lnTo>
                        <a:pt x="6060" y="420"/>
                      </a:lnTo>
                      <a:lnTo>
                        <a:pt x="6046" y="425"/>
                      </a:lnTo>
                      <a:lnTo>
                        <a:pt x="6034" y="432"/>
                      </a:lnTo>
                      <a:lnTo>
                        <a:pt x="6022" y="438"/>
                      </a:lnTo>
                      <a:lnTo>
                        <a:pt x="6013" y="445"/>
                      </a:lnTo>
                      <a:lnTo>
                        <a:pt x="6005" y="454"/>
                      </a:lnTo>
                      <a:lnTo>
                        <a:pt x="5999" y="463"/>
                      </a:lnTo>
                      <a:lnTo>
                        <a:pt x="5994" y="474"/>
                      </a:lnTo>
                      <a:lnTo>
                        <a:pt x="5989" y="484"/>
                      </a:lnTo>
                      <a:lnTo>
                        <a:pt x="5987" y="496"/>
                      </a:lnTo>
                      <a:lnTo>
                        <a:pt x="5986" y="509"/>
                      </a:lnTo>
                      <a:lnTo>
                        <a:pt x="5987" y="518"/>
                      </a:lnTo>
                      <a:lnTo>
                        <a:pt x="5988" y="527"/>
                      </a:lnTo>
                      <a:lnTo>
                        <a:pt x="5990" y="534"/>
                      </a:lnTo>
                      <a:lnTo>
                        <a:pt x="5993" y="543"/>
                      </a:lnTo>
                      <a:lnTo>
                        <a:pt x="5996" y="550"/>
                      </a:lnTo>
                      <a:lnTo>
                        <a:pt x="6000" y="556"/>
                      </a:lnTo>
                      <a:lnTo>
                        <a:pt x="6005" y="562"/>
                      </a:lnTo>
                      <a:lnTo>
                        <a:pt x="6010" y="567"/>
                      </a:lnTo>
                      <a:lnTo>
                        <a:pt x="6015" y="571"/>
                      </a:lnTo>
                      <a:lnTo>
                        <a:pt x="6020" y="576"/>
                      </a:lnTo>
                      <a:lnTo>
                        <a:pt x="6026" y="579"/>
                      </a:lnTo>
                      <a:lnTo>
                        <a:pt x="6034" y="582"/>
                      </a:lnTo>
                      <a:lnTo>
                        <a:pt x="6040" y="584"/>
                      </a:lnTo>
                      <a:lnTo>
                        <a:pt x="6047" y="586"/>
                      </a:lnTo>
                      <a:lnTo>
                        <a:pt x="6055" y="587"/>
                      </a:lnTo>
                      <a:lnTo>
                        <a:pt x="6063" y="587"/>
                      </a:lnTo>
                      <a:lnTo>
                        <a:pt x="6073" y="587"/>
                      </a:lnTo>
                      <a:lnTo>
                        <a:pt x="6083" y="585"/>
                      </a:lnTo>
                      <a:lnTo>
                        <a:pt x="6092" y="584"/>
                      </a:lnTo>
                      <a:lnTo>
                        <a:pt x="6100" y="581"/>
                      </a:lnTo>
                      <a:lnTo>
                        <a:pt x="6110" y="578"/>
                      </a:lnTo>
                      <a:lnTo>
                        <a:pt x="6118" y="573"/>
                      </a:lnTo>
                      <a:lnTo>
                        <a:pt x="6126" y="569"/>
                      </a:lnTo>
                      <a:lnTo>
                        <a:pt x="6133" y="563"/>
                      </a:lnTo>
                      <a:lnTo>
                        <a:pt x="6140" y="558"/>
                      </a:lnTo>
                      <a:lnTo>
                        <a:pt x="6146" y="553"/>
                      </a:lnTo>
                      <a:lnTo>
                        <a:pt x="6152" y="547"/>
                      </a:lnTo>
                      <a:lnTo>
                        <a:pt x="6156" y="541"/>
                      </a:lnTo>
                      <a:lnTo>
                        <a:pt x="6161" y="533"/>
                      </a:lnTo>
                      <a:lnTo>
                        <a:pt x="6164" y="526"/>
                      </a:lnTo>
                      <a:lnTo>
                        <a:pt x="6167" y="519"/>
                      </a:lnTo>
                      <a:lnTo>
                        <a:pt x="6170" y="512"/>
                      </a:lnTo>
                      <a:lnTo>
                        <a:pt x="6172" y="506"/>
                      </a:lnTo>
                      <a:lnTo>
                        <a:pt x="6173" y="499"/>
                      </a:lnTo>
                      <a:lnTo>
                        <a:pt x="6174" y="493"/>
                      </a:lnTo>
                      <a:lnTo>
                        <a:pt x="6175" y="486"/>
                      </a:lnTo>
                      <a:close/>
                      <a:moveTo>
                        <a:pt x="6469" y="637"/>
                      </a:moveTo>
                      <a:lnTo>
                        <a:pt x="6387" y="637"/>
                      </a:lnTo>
                      <a:lnTo>
                        <a:pt x="6387" y="188"/>
                      </a:lnTo>
                      <a:lnTo>
                        <a:pt x="6469" y="188"/>
                      </a:lnTo>
                      <a:lnTo>
                        <a:pt x="6469" y="637"/>
                      </a:lnTo>
                      <a:close/>
                      <a:moveTo>
                        <a:pt x="6427" y="105"/>
                      </a:moveTo>
                      <a:lnTo>
                        <a:pt x="6426" y="105"/>
                      </a:lnTo>
                      <a:lnTo>
                        <a:pt x="6416" y="104"/>
                      </a:lnTo>
                      <a:lnTo>
                        <a:pt x="6406" y="101"/>
                      </a:lnTo>
                      <a:lnTo>
                        <a:pt x="6401" y="99"/>
                      </a:lnTo>
                      <a:lnTo>
                        <a:pt x="6397" y="96"/>
                      </a:lnTo>
                      <a:lnTo>
                        <a:pt x="6393" y="93"/>
                      </a:lnTo>
                      <a:lnTo>
                        <a:pt x="6389" y="90"/>
                      </a:lnTo>
                      <a:lnTo>
                        <a:pt x="6383" y="82"/>
                      </a:lnTo>
                      <a:lnTo>
                        <a:pt x="6379" y="72"/>
                      </a:lnTo>
                      <a:lnTo>
                        <a:pt x="6376" y="63"/>
                      </a:lnTo>
                      <a:lnTo>
                        <a:pt x="6375" y="52"/>
                      </a:lnTo>
                      <a:lnTo>
                        <a:pt x="6376" y="42"/>
                      </a:lnTo>
                      <a:lnTo>
                        <a:pt x="6379" y="32"/>
                      </a:lnTo>
                      <a:lnTo>
                        <a:pt x="6384" y="23"/>
                      </a:lnTo>
                      <a:lnTo>
                        <a:pt x="6390" y="16"/>
                      </a:lnTo>
                      <a:lnTo>
                        <a:pt x="6394" y="12"/>
                      </a:lnTo>
                      <a:lnTo>
                        <a:pt x="6398" y="9"/>
                      </a:lnTo>
                      <a:lnTo>
                        <a:pt x="6403" y="6"/>
                      </a:lnTo>
                      <a:lnTo>
                        <a:pt x="6407" y="4"/>
                      </a:lnTo>
                      <a:lnTo>
                        <a:pt x="6417" y="2"/>
                      </a:lnTo>
                      <a:lnTo>
                        <a:pt x="6428" y="0"/>
                      </a:lnTo>
                      <a:lnTo>
                        <a:pt x="6439" y="2"/>
                      </a:lnTo>
                      <a:lnTo>
                        <a:pt x="6449" y="4"/>
                      </a:lnTo>
                      <a:lnTo>
                        <a:pt x="6454" y="6"/>
                      </a:lnTo>
                      <a:lnTo>
                        <a:pt x="6458" y="9"/>
                      </a:lnTo>
                      <a:lnTo>
                        <a:pt x="6462" y="12"/>
                      </a:lnTo>
                      <a:lnTo>
                        <a:pt x="6465" y="15"/>
                      </a:lnTo>
                      <a:lnTo>
                        <a:pt x="6472" y="23"/>
                      </a:lnTo>
                      <a:lnTo>
                        <a:pt x="6476" y="31"/>
                      </a:lnTo>
                      <a:lnTo>
                        <a:pt x="6480" y="42"/>
                      </a:lnTo>
                      <a:lnTo>
                        <a:pt x="6480" y="52"/>
                      </a:lnTo>
                      <a:lnTo>
                        <a:pt x="6480" y="63"/>
                      </a:lnTo>
                      <a:lnTo>
                        <a:pt x="6476" y="72"/>
                      </a:lnTo>
                      <a:lnTo>
                        <a:pt x="6472" y="82"/>
                      </a:lnTo>
                      <a:lnTo>
                        <a:pt x="6465" y="90"/>
                      </a:lnTo>
                      <a:lnTo>
                        <a:pt x="6462" y="93"/>
                      </a:lnTo>
                      <a:lnTo>
                        <a:pt x="6458" y="96"/>
                      </a:lnTo>
                      <a:lnTo>
                        <a:pt x="6454" y="99"/>
                      </a:lnTo>
                      <a:lnTo>
                        <a:pt x="6449" y="101"/>
                      </a:lnTo>
                      <a:lnTo>
                        <a:pt x="6444" y="103"/>
                      </a:lnTo>
                      <a:lnTo>
                        <a:pt x="6438" y="104"/>
                      </a:lnTo>
                      <a:lnTo>
                        <a:pt x="6433" y="104"/>
                      </a:lnTo>
                      <a:lnTo>
                        <a:pt x="6427" y="105"/>
                      </a:lnTo>
                      <a:close/>
                      <a:moveTo>
                        <a:pt x="6604" y="637"/>
                      </a:moveTo>
                      <a:lnTo>
                        <a:pt x="6604" y="309"/>
                      </a:lnTo>
                      <a:lnTo>
                        <a:pt x="6604" y="280"/>
                      </a:lnTo>
                      <a:lnTo>
                        <a:pt x="6603" y="250"/>
                      </a:lnTo>
                      <a:lnTo>
                        <a:pt x="6602" y="220"/>
                      </a:lnTo>
                      <a:lnTo>
                        <a:pt x="6601" y="188"/>
                      </a:lnTo>
                      <a:lnTo>
                        <a:pt x="6673" y="188"/>
                      </a:lnTo>
                      <a:lnTo>
                        <a:pt x="6678" y="262"/>
                      </a:lnTo>
                      <a:lnTo>
                        <a:pt x="6679" y="262"/>
                      </a:lnTo>
                      <a:lnTo>
                        <a:pt x="6684" y="254"/>
                      </a:lnTo>
                      <a:lnTo>
                        <a:pt x="6690" y="245"/>
                      </a:lnTo>
                      <a:lnTo>
                        <a:pt x="6695" y="237"/>
                      </a:lnTo>
                      <a:lnTo>
                        <a:pt x="6703" y="230"/>
                      </a:lnTo>
                      <a:lnTo>
                        <a:pt x="6710" y="223"/>
                      </a:lnTo>
                      <a:lnTo>
                        <a:pt x="6717" y="217"/>
                      </a:lnTo>
                      <a:lnTo>
                        <a:pt x="6725" y="210"/>
                      </a:lnTo>
                      <a:lnTo>
                        <a:pt x="6734" y="204"/>
                      </a:lnTo>
                      <a:lnTo>
                        <a:pt x="6745" y="198"/>
                      </a:lnTo>
                      <a:lnTo>
                        <a:pt x="6756" y="193"/>
                      </a:lnTo>
                      <a:lnTo>
                        <a:pt x="6767" y="188"/>
                      </a:lnTo>
                      <a:lnTo>
                        <a:pt x="6779" y="185"/>
                      </a:lnTo>
                      <a:lnTo>
                        <a:pt x="6790" y="182"/>
                      </a:lnTo>
                      <a:lnTo>
                        <a:pt x="6802" y="179"/>
                      </a:lnTo>
                      <a:lnTo>
                        <a:pt x="6815" y="177"/>
                      </a:lnTo>
                      <a:lnTo>
                        <a:pt x="6828" y="177"/>
                      </a:lnTo>
                      <a:lnTo>
                        <a:pt x="6842" y="178"/>
                      </a:lnTo>
                      <a:lnTo>
                        <a:pt x="6857" y="179"/>
                      </a:lnTo>
                      <a:lnTo>
                        <a:pt x="6870" y="183"/>
                      </a:lnTo>
                      <a:lnTo>
                        <a:pt x="6883" y="187"/>
                      </a:lnTo>
                      <a:lnTo>
                        <a:pt x="6896" y="192"/>
                      </a:lnTo>
                      <a:lnTo>
                        <a:pt x="6908" y="199"/>
                      </a:lnTo>
                      <a:lnTo>
                        <a:pt x="6919" y="206"/>
                      </a:lnTo>
                      <a:lnTo>
                        <a:pt x="6930" y="215"/>
                      </a:lnTo>
                      <a:lnTo>
                        <a:pt x="6937" y="222"/>
                      </a:lnTo>
                      <a:lnTo>
                        <a:pt x="6943" y="229"/>
                      </a:lnTo>
                      <a:lnTo>
                        <a:pt x="6949" y="236"/>
                      </a:lnTo>
                      <a:lnTo>
                        <a:pt x="6954" y="244"/>
                      </a:lnTo>
                      <a:lnTo>
                        <a:pt x="6959" y="251"/>
                      </a:lnTo>
                      <a:lnTo>
                        <a:pt x="6965" y="261"/>
                      </a:lnTo>
                      <a:lnTo>
                        <a:pt x="6969" y="269"/>
                      </a:lnTo>
                      <a:lnTo>
                        <a:pt x="6972" y="279"/>
                      </a:lnTo>
                      <a:lnTo>
                        <a:pt x="6976" y="289"/>
                      </a:lnTo>
                      <a:lnTo>
                        <a:pt x="6978" y="299"/>
                      </a:lnTo>
                      <a:lnTo>
                        <a:pt x="6981" y="309"/>
                      </a:lnTo>
                      <a:lnTo>
                        <a:pt x="6983" y="320"/>
                      </a:lnTo>
                      <a:lnTo>
                        <a:pt x="6985" y="344"/>
                      </a:lnTo>
                      <a:lnTo>
                        <a:pt x="6986" y="369"/>
                      </a:lnTo>
                      <a:lnTo>
                        <a:pt x="6986" y="637"/>
                      </a:lnTo>
                      <a:lnTo>
                        <a:pt x="6905" y="637"/>
                      </a:lnTo>
                      <a:lnTo>
                        <a:pt x="6905" y="378"/>
                      </a:lnTo>
                      <a:lnTo>
                        <a:pt x="6904" y="362"/>
                      </a:lnTo>
                      <a:lnTo>
                        <a:pt x="6903" y="346"/>
                      </a:lnTo>
                      <a:lnTo>
                        <a:pt x="6901" y="333"/>
                      </a:lnTo>
                      <a:lnTo>
                        <a:pt x="6898" y="319"/>
                      </a:lnTo>
                      <a:lnTo>
                        <a:pt x="6895" y="307"/>
                      </a:lnTo>
                      <a:lnTo>
                        <a:pt x="6890" y="297"/>
                      </a:lnTo>
                      <a:lnTo>
                        <a:pt x="6884" y="286"/>
                      </a:lnTo>
                      <a:lnTo>
                        <a:pt x="6878" y="277"/>
                      </a:lnTo>
                      <a:lnTo>
                        <a:pt x="6872" y="270"/>
                      </a:lnTo>
                      <a:lnTo>
                        <a:pt x="6864" y="263"/>
                      </a:lnTo>
                      <a:lnTo>
                        <a:pt x="6856" y="258"/>
                      </a:lnTo>
                      <a:lnTo>
                        <a:pt x="6846" y="253"/>
                      </a:lnTo>
                      <a:lnTo>
                        <a:pt x="6836" y="249"/>
                      </a:lnTo>
                      <a:lnTo>
                        <a:pt x="6825" y="246"/>
                      </a:lnTo>
                      <a:lnTo>
                        <a:pt x="6814" y="244"/>
                      </a:lnTo>
                      <a:lnTo>
                        <a:pt x="6801" y="244"/>
                      </a:lnTo>
                      <a:lnTo>
                        <a:pt x="6791" y="244"/>
                      </a:lnTo>
                      <a:lnTo>
                        <a:pt x="6782" y="245"/>
                      </a:lnTo>
                      <a:lnTo>
                        <a:pt x="6772" y="247"/>
                      </a:lnTo>
                      <a:lnTo>
                        <a:pt x="6764" y="250"/>
                      </a:lnTo>
                      <a:lnTo>
                        <a:pt x="6756" y="254"/>
                      </a:lnTo>
                      <a:lnTo>
                        <a:pt x="6748" y="258"/>
                      </a:lnTo>
                      <a:lnTo>
                        <a:pt x="6740" y="263"/>
                      </a:lnTo>
                      <a:lnTo>
                        <a:pt x="6732" y="268"/>
                      </a:lnTo>
                      <a:lnTo>
                        <a:pt x="6725" y="274"/>
                      </a:lnTo>
                      <a:lnTo>
                        <a:pt x="6719" y="281"/>
                      </a:lnTo>
                      <a:lnTo>
                        <a:pt x="6713" y="289"/>
                      </a:lnTo>
                      <a:lnTo>
                        <a:pt x="6707" y="296"/>
                      </a:lnTo>
                      <a:lnTo>
                        <a:pt x="6703" y="303"/>
                      </a:lnTo>
                      <a:lnTo>
                        <a:pt x="6698" y="311"/>
                      </a:lnTo>
                      <a:lnTo>
                        <a:pt x="6694" y="319"/>
                      </a:lnTo>
                      <a:lnTo>
                        <a:pt x="6691" y="329"/>
                      </a:lnTo>
                      <a:lnTo>
                        <a:pt x="6689" y="337"/>
                      </a:lnTo>
                      <a:lnTo>
                        <a:pt x="6687" y="346"/>
                      </a:lnTo>
                      <a:lnTo>
                        <a:pt x="6686" y="356"/>
                      </a:lnTo>
                      <a:lnTo>
                        <a:pt x="6686" y="367"/>
                      </a:lnTo>
                      <a:lnTo>
                        <a:pt x="6686" y="637"/>
                      </a:lnTo>
                      <a:lnTo>
                        <a:pt x="6604" y="637"/>
                      </a:lnTo>
                      <a:close/>
                      <a:moveTo>
                        <a:pt x="7137" y="105"/>
                      </a:moveTo>
                      <a:lnTo>
                        <a:pt x="7217" y="80"/>
                      </a:lnTo>
                      <a:lnTo>
                        <a:pt x="7217" y="188"/>
                      </a:lnTo>
                      <a:lnTo>
                        <a:pt x="7333" y="188"/>
                      </a:lnTo>
                      <a:lnTo>
                        <a:pt x="7333" y="249"/>
                      </a:lnTo>
                      <a:lnTo>
                        <a:pt x="7217" y="249"/>
                      </a:lnTo>
                      <a:lnTo>
                        <a:pt x="7217" y="492"/>
                      </a:lnTo>
                      <a:lnTo>
                        <a:pt x="7217" y="503"/>
                      </a:lnTo>
                      <a:lnTo>
                        <a:pt x="7218" y="513"/>
                      </a:lnTo>
                      <a:lnTo>
                        <a:pt x="7219" y="522"/>
                      </a:lnTo>
                      <a:lnTo>
                        <a:pt x="7220" y="530"/>
                      </a:lnTo>
                      <a:lnTo>
                        <a:pt x="7223" y="539"/>
                      </a:lnTo>
                      <a:lnTo>
                        <a:pt x="7226" y="546"/>
                      </a:lnTo>
                      <a:lnTo>
                        <a:pt x="7229" y="552"/>
                      </a:lnTo>
                      <a:lnTo>
                        <a:pt x="7233" y="557"/>
                      </a:lnTo>
                      <a:lnTo>
                        <a:pt x="7237" y="562"/>
                      </a:lnTo>
                      <a:lnTo>
                        <a:pt x="7241" y="567"/>
                      </a:lnTo>
                      <a:lnTo>
                        <a:pt x="7246" y="570"/>
                      </a:lnTo>
                      <a:lnTo>
                        <a:pt x="7251" y="573"/>
                      </a:lnTo>
                      <a:lnTo>
                        <a:pt x="7257" y="577"/>
                      </a:lnTo>
                      <a:lnTo>
                        <a:pt x="7264" y="578"/>
                      </a:lnTo>
                      <a:lnTo>
                        <a:pt x="7271" y="579"/>
                      </a:lnTo>
                      <a:lnTo>
                        <a:pt x="7278" y="580"/>
                      </a:lnTo>
                      <a:lnTo>
                        <a:pt x="7291" y="579"/>
                      </a:lnTo>
                      <a:lnTo>
                        <a:pt x="7304" y="578"/>
                      </a:lnTo>
                      <a:lnTo>
                        <a:pt x="7315" y="577"/>
                      </a:lnTo>
                      <a:lnTo>
                        <a:pt x="7325" y="573"/>
                      </a:lnTo>
                      <a:lnTo>
                        <a:pt x="7329" y="635"/>
                      </a:lnTo>
                      <a:lnTo>
                        <a:pt x="7314" y="640"/>
                      </a:lnTo>
                      <a:lnTo>
                        <a:pt x="7296" y="644"/>
                      </a:lnTo>
                      <a:lnTo>
                        <a:pt x="7278" y="647"/>
                      </a:lnTo>
                      <a:lnTo>
                        <a:pt x="7257" y="648"/>
                      </a:lnTo>
                      <a:lnTo>
                        <a:pt x="7243" y="647"/>
                      </a:lnTo>
                      <a:lnTo>
                        <a:pt x="7230" y="644"/>
                      </a:lnTo>
                      <a:lnTo>
                        <a:pt x="7217" y="642"/>
                      </a:lnTo>
                      <a:lnTo>
                        <a:pt x="7206" y="638"/>
                      </a:lnTo>
                      <a:lnTo>
                        <a:pt x="7196" y="633"/>
                      </a:lnTo>
                      <a:lnTo>
                        <a:pt x="7185" y="627"/>
                      </a:lnTo>
                      <a:lnTo>
                        <a:pt x="7176" y="620"/>
                      </a:lnTo>
                      <a:lnTo>
                        <a:pt x="7168" y="612"/>
                      </a:lnTo>
                      <a:lnTo>
                        <a:pt x="7161" y="602"/>
                      </a:lnTo>
                      <a:lnTo>
                        <a:pt x="7155" y="591"/>
                      </a:lnTo>
                      <a:lnTo>
                        <a:pt x="7149" y="579"/>
                      </a:lnTo>
                      <a:lnTo>
                        <a:pt x="7145" y="565"/>
                      </a:lnTo>
                      <a:lnTo>
                        <a:pt x="7141" y="550"/>
                      </a:lnTo>
                      <a:lnTo>
                        <a:pt x="7139" y="532"/>
                      </a:lnTo>
                      <a:lnTo>
                        <a:pt x="7138" y="515"/>
                      </a:lnTo>
                      <a:lnTo>
                        <a:pt x="7137" y="495"/>
                      </a:lnTo>
                      <a:lnTo>
                        <a:pt x="7137" y="249"/>
                      </a:lnTo>
                      <a:lnTo>
                        <a:pt x="7068" y="249"/>
                      </a:lnTo>
                      <a:lnTo>
                        <a:pt x="7068" y="188"/>
                      </a:lnTo>
                      <a:lnTo>
                        <a:pt x="7137" y="188"/>
                      </a:lnTo>
                      <a:lnTo>
                        <a:pt x="7137" y="105"/>
                      </a:lnTo>
                      <a:close/>
                      <a:moveTo>
                        <a:pt x="7366" y="188"/>
                      </a:moveTo>
                      <a:lnTo>
                        <a:pt x="7455" y="188"/>
                      </a:lnTo>
                      <a:lnTo>
                        <a:pt x="7553" y="453"/>
                      </a:lnTo>
                      <a:lnTo>
                        <a:pt x="7560" y="474"/>
                      </a:lnTo>
                      <a:lnTo>
                        <a:pt x="7568" y="495"/>
                      </a:lnTo>
                      <a:lnTo>
                        <a:pt x="7575" y="519"/>
                      </a:lnTo>
                      <a:lnTo>
                        <a:pt x="7582" y="545"/>
                      </a:lnTo>
                      <a:lnTo>
                        <a:pt x="7584" y="545"/>
                      </a:lnTo>
                      <a:lnTo>
                        <a:pt x="7589" y="527"/>
                      </a:lnTo>
                      <a:lnTo>
                        <a:pt x="7595" y="507"/>
                      </a:lnTo>
                      <a:lnTo>
                        <a:pt x="7604" y="481"/>
                      </a:lnTo>
                      <a:lnTo>
                        <a:pt x="7613" y="451"/>
                      </a:lnTo>
                      <a:lnTo>
                        <a:pt x="7701" y="188"/>
                      </a:lnTo>
                      <a:lnTo>
                        <a:pt x="7788" y="188"/>
                      </a:lnTo>
                      <a:lnTo>
                        <a:pt x="7665" y="508"/>
                      </a:lnTo>
                      <a:lnTo>
                        <a:pt x="7654" y="537"/>
                      </a:lnTo>
                      <a:lnTo>
                        <a:pt x="7644" y="564"/>
                      </a:lnTo>
                      <a:lnTo>
                        <a:pt x="7632" y="590"/>
                      </a:lnTo>
                      <a:lnTo>
                        <a:pt x="7623" y="614"/>
                      </a:lnTo>
                      <a:lnTo>
                        <a:pt x="7613" y="635"/>
                      </a:lnTo>
                      <a:lnTo>
                        <a:pt x="7604" y="655"/>
                      </a:lnTo>
                      <a:lnTo>
                        <a:pt x="7595" y="672"/>
                      </a:lnTo>
                      <a:lnTo>
                        <a:pt x="7587" y="688"/>
                      </a:lnTo>
                      <a:lnTo>
                        <a:pt x="7578" y="704"/>
                      </a:lnTo>
                      <a:lnTo>
                        <a:pt x="7569" y="719"/>
                      </a:lnTo>
                      <a:lnTo>
                        <a:pt x="7559" y="733"/>
                      </a:lnTo>
                      <a:lnTo>
                        <a:pt x="7550" y="746"/>
                      </a:lnTo>
                      <a:lnTo>
                        <a:pt x="7541" y="759"/>
                      </a:lnTo>
                      <a:lnTo>
                        <a:pt x="7532" y="770"/>
                      </a:lnTo>
                      <a:lnTo>
                        <a:pt x="7521" y="780"/>
                      </a:lnTo>
                      <a:lnTo>
                        <a:pt x="7512" y="790"/>
                      </a:lnTo>
                      <a:lnTo>
                        <a:pt x="7500" y="800"/>
                      </a:lnTo>
                      <a:lnTo>
                        <a:pt x="7487" y="809"/>
                      </a:lnTo>
                      <a:lnTo>
                        <a:pt x="7474" y="817"/>
                      </a:lnTo>
                      <a:lnTo>
                        <a:pt x="7462" y="825"/>
                      </a:lnTo>
                      <a:lnTo>
                        <a:pt x="7450" y="831"/>
                      </a:lnTo>
                      <a:lnTo>
                        <a:pt x="7437" y="835"/>
                      </a:lnTo>
                      <a:lnTo>
                        <a:pt x="7424" y="839"/>
                      </a:lnTo>
                      <a:lnTo>
                        <a:pt x="7412" y="842"/>
                      </a:lnTo>
                      <a:lnTo>
                        <a:pt x="7391" y="773"/>
                      </a:lnTo>
                      <a:lnTo>
                        <a:pt x="7409" y="766"/>
                      </a:lnTo>
                      <a:lnTo>
                        <a:pt x="7428" y="758"/>
                      </a:lnTo>
                      <a:lnTo>
                        <a:pt x="7445" y="746"/>
                      </a:lnTo>
                      <a:lnTo>
                        <a:pt x="7463" y="733"/>
                      </a:lnTo>
                      <a:lnTo>
                        <a:pt x="7473" y="725"/>
                      </a:lnTo>
                      <a:lnTo>
                        <a:pt x="7482" y="714"/>
                      </a:lnTo>
                      <a:lnTo>
                        <a:pt x="7493" y="704"/>
                      </a:lnTo>
                      <a:lnTo>
                        <a:pt x="7501" y="693"/>
                      </a:lnTo>
                      <a:lnTo>
                        <a:pt x="7509" y="682"/>
                      </a:lnTo>
                      <a:lnTo>
                        <a:pt x="7517" y="669"/>
                      </a:lnTo>
                      <a:lnTo>
                        <a:pt x="7525" y="656"/>
                      </a:lnTo>
                      <a:lnTo>
                        <a:pt x="7531" y="642"/>
                      </a:lnTo>
                      <a:lnTo>
                        <a:pt x="7536" y="631"/>
                      </a:lnTo>
                      <a:lnTo>
                        <a:pt x="7538" y="623"/>
                      </a:lnTo>
                      <a:lnTo>
                        <a:pt x="7536" y="615"/>
                      </a:lnTo>
                      <a:lnTo>
                        <a:pt x="7532" y="601"/>
                      </a:lnTo>
                      <a:lnTo>
                        <a:pt x="7366" y="188"/>
                      </a:lnTo>
                      <a:close/>
                      <a:moveTo>
                        <a:pt x="7898" y="648"/>
                      </a:moveTo>
                      <a:lnTo>
                        <a:pt x="7896" y="648"/>
                      </a:lnTo>
                      <a:lnTo>
                        <a:pt x="7890" y="647"/>
                      </a:lnTo>
                      <a:lnTo>
                        <a:pt x="7885" y="647"/>
                      </a:lnTo>
                      <a:lnTo>
                        <a:pt x="7880" y="644"/>
                      </a:lnTo>
                      <a:lnTo>
                        <a:pt x="7875" y="642"/>
                      </a:lnTo>
                      <a:lnTo>
                        <a:pt x="7871" y="640"/>
                      </a:lnTo>
                      <a:lnTo>
                        <a:pt x="7866" y="637"/>
                      </a:lnTo>
                      <a:lnTo>
                        <a:pt x="7862" y="634"/>
                      </a:lnTo>
                      <a:lnTo>
                        <a:pt x="7857" y="630"/>
                      </a:lnTo>
                      <a:lnTo>
                        <a:pt x="7854" y="626"/>
                      </a:lnTo>
                      <a:lnTo>
                        <a:pt x="7851" y="622"/>
                      </a:lnTo>
                      <a:lnTo>
                        <a:pt x="7848" y="617"/>
                      </a:lnTo>
                      <a:lnTo>
                        <a:pt x="7846" y="612"/>
                      </a:lnTo>
                      <a:lnTo>
                        <a:pt x="7844" y="600"/>
                      </a:lnTo>
                      <a:lnTo>
                        <a:pt x="7843" y="589"/>
                      </a:lnTo>
                      <a:lnTo>
                        <a:pt x="7843" y="583"/>
                      </a:lnTo>
                      <a:lnTo>
                        <a:pt x="7844" y="577"/>
                      </a:lnTo>
                      <a:lnTo>
                        <a:pt x="7845" y="571"/>
                      </a:lnTo>
                      <a:lnTo>
                        <a:pt x="7846" y="565"/>
                      </a:lnTo>
                      <a:lnTo>
                        <a:pt x="7849" y="560"/>
                      </a:lnTo>
                      <a:lnTo>
                        <a:pt x="7851" y="556"/>
                      </a:lnTo>
                      <a:lnTo>
                        <a:pt x="7854" y="551"/>
                      </a:lnTo>
                      <a:lnTo>
                        <a:pt x="7858" y="547"/>
                      </a:lnTo>
                      <a:lnTo>
                        <a:pt x="7863" y="543"/>
                      </a:lnTo>
                      <a:lnTo>
                        <a:pt x="7867" y="540"/>
                      </a:lnTo>
                      <a:lnTo>
                        <a:pt x="7872" y="536"/>
                      </a:lnTo>
                      <a:lnTo>
                        <a:pt x="7876" y="534"/>
                      </a:lnTo>
                      <a:lnTo>
                        <a:pt x="7881" y="532"/>
                      </a:lnTo>
                      <a:lnTo>
                        <a:pt x="7887" y="531"/>
                      </a:lnTo>
                      <a:lnTo>
                        <a:pt x="7892" y="530"/>
                      </a:lnTo>
                      <a:lnTo>
                        <a:pt x="7899" y="530"/>
                      </a:lnTo>
                      <a:lnTo>
                        <a:pt x="7905" y="530"/>
                      </a:lnTo>
                      <a:lnTo>
                        <a:pt x="7910" y="531"/>
                      </a:lnTo>
                      <a:lnTo>
                        <a:pt x="7915" y="532"/>
                      </a:lnTo>
                      <a:lnTo>
                        <a:pt x="7920" y="534"/>
                      </a:lnTo>
                      <a:lnTo>
                        <a:pt x="7925" y="536"/>
                      </a:lnTo>
                      <a:lnTo>
                        <a:pt x="7929" y="540"/>
                      </a:lnTo>
                      <a:lnTo>
                        <a:pt x="7933" y="543"/>
                      </a:lnTo>
                      <a:lnTo>
                        <a:pt x="7938" y="547"/>
                      </a:lnTo>
                      <a:lnTo>
                        <a:pt x="7942" y="551"/>
                      </a:lnTo>
                      <a:lnTo>
                        <a:pt x="7945" y="555"/>
                      </a:lnTo>
                      <a:lnTo>
                        <a:pt x="7947" y="560"/>
                      </a:lnTo>
                      <a:lnTo>
                        <a:pt x="7949" y="565"/>
                      </a:lnTo>
                      <a:lnTo>
                        <a:pt x="7951" y="570"/>
                      </a:lnTo>
                      <a:lnTo>
                        <a:pt x="7952" y="577"/>
                      </a:lnTo>
                      <a:lnTo>
                        <a:pt x="7953" y="583"/>
                      </a:lnTo>
                      <a:lnTo>
                        <a:pt x="7953" y="589"/>
                      </a:lnTo>
                      <a:lnTo>
                        <a:pt x="7952" y="600"/>
                      </a:lnTo>
                      <a:lnTo>
                        <a:pt x="7949" y="612"/>
                      </a:lnTo>
                      <a:lnTo>
                        <a:pt x="7947" y="617"/>
                      </a:lnTo>
                      <a:lnTo>
                        <a:pt x="7945" y="622"/>
                      </a:lnTo>
                      <a:lnTo>
                        <a:pt x="7942" y="626"/>
                      </a:lnTo>
                      <a:lnTo>
                        <a:pt x="7938" y="630"/>
                      </a:lnTo>
                      <a:lnTo>
                        <a:pt x="7933" y="634"/>
                      </a:lnTo>
                      <a:lnTo>
                        <a:pt x="7929" y="637"/>
                      </a:lnTo>
                      <a:lnTo>
                        <a:pt x="7925" y="640"/>
                      </a:lnTo>
                      <a:lnTo>
                        <a:pt x="7920" y="642"/>
                      </a:lnTo>
                      <a:lnTo>
                        <a:pt x="7915" y="644"/>
                      </a:lnTo>
                      <a:lnTo>
                        <a:pt x="7909" y="647"/>
                      </a:lnTo>
                      <a:lnTo>
                        <a:pt x="7904" y="647"/>
                      </a:lnTo>
                      <a:lnTo>
                        <a:pt x="7898" y="648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sp>
            <p:nvSpPr>
              <p:cNvPr id="33" name="Freeform 32"/>
              <p:cNvSpPr>
                <a:spLocks noEditPoints="1"/>
              </p:cNvSpPr>
              <p:nvPr userDrawn="1"/>
            </p:nvSpPr>
            <p:spPr bwMode="auto">
              <a:xfrm>
                <a:off x="283754" y="246870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514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972479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193143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40062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891778"/>
            <a:ext cx="4038600" cy="3394472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891778"/>
            <a:ext cx="4038600" cy="3394472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114405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14650"/>
            <a:ext cx="7772400" cy="466725"/>
          </a:xfrm>
        </p:spPr>
        <p:txBody>
          <a:bodyPr anchor="t">
            <a:noAutofit/>
          </a:bodyPr>
          <a:lstStyle>
            <a:lvl1pPr algn="ctr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563165"/>
          </a:xfrm>
        </p:spPr>
        <p:txBody>
          <a:bodyPr anchor="b">
            <a:no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986901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890588"/>
            <a:ext cx="4040188" cy="534590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437084"/>
            <a:ext cx="4040188" cy="2963466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8" y="890588"/>
            <a:ext cx="4041775" cy="534590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8" y="1437084"/>
            <a:ext cx="4041775" cy="2963466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579184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3" y="844154"/>
            <a:ext cx="3008313" cy="590549"/>
          </a:xfrm>
        </p:spPr>
        <p:txBody>
          <a:bodyPr anchor="b">
            <a:noAutofit/>
          </a:bodyPr>
          <a:lstStyle>
            <a:lvl1pPr algn="l">
              <a:defRPr sz="17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844154"/>
            <a:ext cx="5111750" cy="3899297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3" y="1463278"/>
            <a:ext cx="3008313" cy="3280172"/>
          </a:xfrm>
        </p:spPr>
        <p:txBody>
          <a:bodyPr>
            <a:noAutofit/>
          </a:bodyPr>
          <a:lstStyle>
            <a:lvl1pPr marL="0" indent="0">
              <a:buNone/>
              <a:defRPr sz="17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756026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57601"/>
            <a:ext cx="5486400" cy="425054"/>
          </a:xfrm>
        </p:spPr>
        <p:txBody>
          <a:bodyPr anchor="b">
            <a:noAutofit/>
          </a:bodyPr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57251"/>
            <a:ext cx="5486400" cy="2745581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82654"/>
            <a:ext cx="5486400" cy="603647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4911529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892969"/>
            <a:ext cx="8370888" cy="992981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4414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R:\Template\Final Image 240614_9-16_Lowres\16-9 B\7816170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t="307" r="924" b="16653"/>
          <a:stretch/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en-US" sz="14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subtitle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Insert Date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>
                <a:solidFill>
                  <a:prstClr val="white"/>
                </a:solidFill>
                <a:latin typeface="+mj-lt"/>
              </a:rPr>
              <a:t>|   Copyright © 2019 Tata Consultancy Services Limited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283754" y="192882"/>
            <a:ext cx="8632822" cy="318254"/>
            <a:chOff x="283754" y="192882"/>
            <a:chExt cx="8632822" cy="318254"/>
          </a:xfrm>
        </p:grpSpPr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31" name="Group 30"/>
            <p:cNvGrpSpPr/>
            <p:nvPr userDrawn="1"/>
          </p:nvGrpSpPr>
          <p:grpSpPr>
            <a:xfrm>
              <a:off x="283754" y="246870"/>
              <a:ext cx="2142738" cy="253193"/>
              <a:chOff x="283754" y="246870"/>
              <a:chExt cx="2142738" cy="253193"/>
            </a:xfrm>
          </p:grpSpPr>
          <p:grpSp>
            <p:nvGrpSpPr>
              <p:cNvPr id="32" name="Group 31"/>
              <p:cNvGrpSpPr/>
              <p:nvPr userDrawn="1"/>
            </p:nvGrpSpPr>
            <p:grpSpPr>
              <a:xfrm>
                <a:off x="673165" y="246870"/>
                <a:ext cx="1753327" cy="253193"/>
                <a:chOff x="656520" y="250031"/>
                <a:chExt cx="1631861" cy="235663"/>
              </a:xfrm>
            </p:grpSpPr>
            <p:sp>
              <p:nvSpPr>
                <p:cNvPr id="34" name="Freeform 33"/>
                <p:cNvSpPr>
                  <a:spLocks noEditPoints="1"/>
                </p:cNvSpPr>
                <p:nvPr/>
              </p:nvSpPr>
              <p:spPr bwMode="auto">
                <a:xfrm>
                  <a:off x="1466912" y="250031"/>
                  <a:ext cx="489413" cy="84203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5" name="Freeform 34"/>
                <p:cNvSpPr>
                  <a:spLocks noEditPoints="1"/>
                </p:cNvSpPr>
                <p:nvPr/>
              </p:nvSpPr>
              <p:spPr bwMode="auto">
                <a:xfrm>
                  <a:off x="656520" y="250031"/>
                  <a:ext cx="780730" cy="84203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7" name="Freeform 36"/>
                <p:cNvSpPr>
                  <a:spLocks noEditPoints="1"/>
                </p:cNvSpPr>
                <p:nvPr/>
              </p:nvSpPr>
              <p:spPr bwMode="auto">
                <a:xfrm>
                  <a:off x="1409510" y="392855"/>
                  <a:ext cx="878871" cy="92839"/>
                </a:xfrm>
                <a:custGeom>
                  <a:avLst/>
                  <a:gdLst/>
                  <a:ahLst/>
                  <a:cxnLst>
                    <a:cxn ang="0">
                      <a:pos x="805" y="637"/>
                    </a:cxn>
                    <a:cxn ang="0">
                      <a:pos x="996" y="219"/>
                    </a:cxn>
                    <a:cxn ang="0">
                      <a:pos x="1304" y="357"/>
                    </a:cxn>
                    <a:cxn ang="0">
                      <a:pos x="1069" y="644"/>
                    </a:cxn>
                    <a:cxn ang="0">
                      <a:pos x="1040" y="573"/>
                    </a:cxn>
                    <a:cxn ang="0">
                      <a:pos x="1182" y="280"/>
                    </a:cxn>
                    <a:cxn ang="0">
                      <a:pos x="1457" y="426"/>
                    </a:cxn>
                    <a:cxn ang="0">
                      <a:pos x="1680" y="639"/>
                    </a:cxn>
                    <a:cxn ang="0">
                      <a:pos x="1384" y="480"/>
                    </a:cxn>
                    <a:cxn ang="0">
                      <a:pos x="1565" y="178"/>
                    </a:cxn>
                    <a:cxn ang="0">
                      <a:pos x="1772" y="419"/>
                    </a:cxn>
                    <a:cxn ang="0">
                      <a:pos x="1479" y="300"/>
                    </a:cxn>
                    <a:cxn ang="0">
                      <a:pos x="2054" y="179"/>
                    </a:cxn>
                    <a:cxn ang="0">
                      <a:pos x="2260" y="188"/>
                    </a:cxn>
                    <a:cxn ang="0">
                      <a:pos x="2257" y="15"/>
                    </a:cxn>
                    <a:cxn ang="0">
                      <a:pos x="2523" y="568"/>
                    </a:cxn>
                    <a:cxn ang="0">
                      <a:pos x="2483" y="627"/>
                    </a:cxn>
                    <a:cxn ang="0">
                      <a:pos x="2395" y="282"/>
                    </a:cxn>
                    <a:cxn ang="0">
                      <a:pos x="2669" y="201"/>
                    </a:cxn>
                    <a:cxn ang="0">
                      <a:pos x="2657" y="282"/>
                    </a:cxn>
                    <a:cxn ang="0">
                      <a:pos x="2858" y="220"/>
                    </a:cxn>
                    <a:cxn ang="0">
                      <a:pos x="3192" y="222"/>
                    </a:cxn>
                    <a:cxn ang="0">
                      <a:pos x="3092" y="249"/>
                    </a:cxn>
                    <a:cxn ang="0">
                      <a:pos x="3666" y="632"/>
                    </a:cxn>
                    <a:cxn ang="0">
                      <a:pos x="3354" y="500"/>
                    </a:cxn>
                    <a:cxn ang="0">
                      <a:pos x="3484" y="195"/>
                    </a:cxn>
                    <a:cxn ang="0">
                      <a:pos x="3516" y="256"/>
                    </a:cxn>
                    <a:cxn ang="0">
                      <a:pos x="3592" y="581"/>
                    </a:cxn>
                    <a:cxn ang="0">
                      <a:pos x="4055" y="577"/>
                    </a:cxn>
                    <a:cxn ang="0">
                      <a:pos x="3803" y="567"/>
                    </a:cxn>
                    <a:cxn ang="0">
                      <a:pos x="3854" y="210"/>
                    </a:cxn>
                    <a:cxn ang="0">
                      <a:pos x="4132" y="281"/>
                    </a:cxn>
                    <a:cxn ang="0">
                      <a:pos x="3947" y="237"/>
                    </a:cxn>
                    <a:cxn ang="0">
                      <a:pos x="4571" y="638"/>
                    </a:cxn>
                    <a:cxn ang="0">
                      <a:pos x="4425" y="355"/>
                    </a:cxn>
                    <a:cxn ang="0">
                      <a:pos x="4692" y="179"/>
                    </a:cxn>
                    <a:cxn ang="0">
                      <a:pos x="4503" y="378"/>
                    </a:cxn>
                    <a:cxn ang="0">
                      <a:pos x="4914" y="445"/>
                    </a:cxn>
                    <a:cxn ang="0">
                      <a:pos x="5116" y="642"/>
                    </a:cxn>
                    <a:cxn ang="0">
                      <a:pos x="4837" y="469"/>
                    </a:cxn>
                    <a:cxn ang="0">
                      <a:pos x="5032" y="177"/>
                    </a:cxn>
                    <a:cxn ang="0">
                      <a:pos x="5225" y="427"/>
                    </a:cxn>
                    <a:cxn ang="0">
                      <a:pos x="4929" y="310"/>
                    </a:cxn>
                    <a:cxn ang="0">
                      <a:pos x="5520" y="177"/>
                    </a:cxn>
                    <a:cxn ang="0">
                      <a:pos x="5849" y="249"/>
                    </a:cxn>
                    <a:cxn ang="0">
                      <a:pos x="5745" y="644"/>
                    </a:cxn>
                    <a:cxn ang="0">
                      <a:pos x="6173" y="588"/>
                    </a:cxn>
                    <a:cxn ang="0">
                      <a:pos x="5907" y="543"/>
                    </a:cxn>
                    <a:cxn ang="0">
                      <a:pos x="6173" y="317"/>
                    </a:cxn>
                    <a:cxn ang="0">
                      <a:pos x="6044" y="179"/>
                    </a:cxn>
                    <a:cxn ang="0">
                      <a:pos x="6022" y="438"/>
                    </a:cxn>
                    <a:cxn ang="0">
                      <a:pos x="6118" y="573"/>
                    </a:cxn>
                    <a:cxn ang="0">
                      <a:pos x="6379" y="72"/>
                    </a:cxn>
                    <a:cxn ang="0">
                      <a:pos x="6454" y="99"/>
                    </a:cxn>
                    <a:cxn ang="0">
                      <a:pos x="6815" y="177"/>
                    </a:cxn>
                    <a:cxn ang="0">
                      <a:pos x="6901" y="333"/>
                    </a:cxn>
                    <a:cxn ang="0">
                      <a:pos x="6691" y="329"/>
                    </a:cxn>
                    <a:cxn ang="0">
                      <a:pos x="7278" y="580"/>
                    </a:cxn>
                    <a:cxn ang="0">
                      <a:pos x="7137" y="188"/>
                    </a:cxn>
                    <a:cxn ang="0">
                      <a:pos x="7541" y="759"/>
                    </a:cxn>
                    <a:cxn ang="0">
                      <a:pos x="7366" y="188"/>
                    </a:cxn>
                    <a:cxn ang="0">
                      <a:pos x="7881" y="532"/>
                    </a:cxn>
                    <a:cxn ang="0">
                      <a:pos x="7920" y="642"/>
                    </a:cxn>
                  </a:cxnLst>
                  <a:rect l="0" t="0" r="r" b="b"/>
                  <a:pathLst>
                    <a:path w="7953" h="842">
                      <a:moveTo>
                        <a:pt x="324" y="277"/>
                      </a:moveTo>
                      <a:lnTo>
                        <a:pt x="324" y="344"/>
                      </a:lnTo>
                      <a:lnTo>
                        <a:pt x="81" y="344"/>
                      </a:lnTo>
                      <a:lnTo>
                        <a:pt x="81" y="569"/>
                      </a:lnTo>
                      <a:lnTo>
                        <a:pt x="352" y="569"/>
                      </a:lnTo>
                      <a:lnTo>
                        <a:pt x="352" y="637"/>
                      </a:lnTo>
                      <a:lnTo>
                        <a:pt x="0" y="637"/>
                      </a:lnTo>
                      <a:lnTo>
                        <a:pt x="0" y="11"/>
                      </a:lnTo>
                      <a:lnTo>
                        <a:pt x="338" y="11"/>
                      </a:lnTo>
                      <a:lnTo>
                        <a:pt x="338" y="79"/>
                      </a:lnTo>
                      <a:lnTo>
                        <a:pt x="81" y="79"/>
                      </a:lnTo>
                      <a:lnTo>
                        <a:pt x="81" y="277"/>
                      </a:lnTo>
                      <a:lnTo>
                        <a:pt x="324" y="277"/>
                      </a:lnTo>
                      <a:close/>
                      <a:moveTo>
                        <a:pt x="401" y="188"/>
                      </a:moveTo>
                      <a:lnTo>
                        <a:pt x="492" y="188"/>
                      </a:lnTo>
                      <a:lnTo>
                        <a:pt x="556" y="284"/>
                      </a:lnTo>
                      <a:lnTo>
                        <a:pt x="566" y="300"/>
                      </a:lnTo>
                      <a:lnTo>
                        <a:pt x="578" y="317"/>
                      </a:lnTo>
                      <a:lnTo>
                        <a:pt x="589" y="337"/>
                      </a:lnTo>
                      <a:lnTo>
                        <a:pt x="601" y="357"/>
                      </a:lnTo>
                      <a:lnTo>
                        <a:pt x="604" y="357"/>
                      </a:lnTo>
                      <a:lnTo>
                        <a:pt x="614" y="340"/>
                      </a:lnTo>
                      <a:lnTo>
                        <a:pt x="625" y="321"/>
                      </a:lnTo>
                      <a:lnTo>
                        <a:pt x="636" y="303"/>
                      </a:lnTo>
                      <a:lnTo>
                        <a:pt x="649" y="283"/>
                      </a:lnTo>
                      <a:lnTo>
                        <a:pt x="712" y="188"/>
                      </a:lnTo>
                      <a:lnTo>
                        <a:pt x="800" y="188"/>
                      </a:lnTo>
                      <a:lnTo>
                        <a:pt x="646" y="405"/>
                      </a:lnTo>
                      <a:lnTo>
                        <a:pt x="805" y="637"/>
                      </a:lnTo>
                      <a:lnTo>
                        <a:pt x="712" y="637"/>
                      </a:lnTo>
                      <a:lnTo>
                        <a:pt x="646" y="535"/>
                      </a:lnTo>
                      <a:lnTo>
                        <a:pt x="635" y="520"/>
                      </a:lnTo>
                      <a:lnTo>
                        <a:pt x="624" y="501"/>
                      </a:lnTo>
                      <a:lnTo>
                        <a:pt x="612" y="481"/>
                      </a:lnTo>
                      <a:lnTo>
                        <a:pt x="598" y="457"/>
                      </a:lnTo>
                      <a:lnTo>
                        <a:pt x="596" y="457"/>
                      </a:lnTo>
                      <a:lnTo>
                        <a:pt x="588" y="472"/>
                      </a:lnTo>
                      <a:lnTo>
                        <a:pt x="578" y="490"/>
                      </a:lnTo>
                      <a:lnTo>
                        <a:pt x="564" y="511"/>
                      </a:lnTo>
                      <a:lnTo>
                        <a:pt x="549" y="535"/>
                      </a:lnTo>
                      <a:lnTo>
                        <a:pt x="484" y="637"/>
                      </a:lnTo>
                      <a:lnTo>
                        <a:pt x="394" y="637"/>
                      </a:lnTo>
                      <a:lnTo>
                        <a:pt x="553" y="408"/>
                      </a:lnTo>
                      <a:lnTo>
                        <a:pt x="401" y="188"/>
                      </a:lnTo>
                      <a:close/>
                      <a:moveTo>
                        <a:pt x="883" y="820"/>
                      </a:moveTo>
                      <a:lnTo>
                        <a:pt x="883" y="334"/>
                      </a:lnTo>
                      <a:lnTo>
                        <a:pt x="883" y="298"/>
                      </a:lnTo>
                      <a:lnTo>
                        <a:pt x="882" y="261"/>
                      </a:lnTo>
                      <a:lnTo>
                        <a:pt x="881" y="224"/>
                      </a:lnTo>
                      <a:lnTo>
                        <a:pt x="880" y="188"/>
                      </a:lnTo>
                      <a:lnTo>
                        <a:pt x="953" y="188"/>
                      </a:lnTo>
                      <a:lnTo>
                        <a:pt x="957" y="265"/>
                      </a:lnTo>
                      <a:lnTo>
                        <a:pt x="958" y="265"/>
                      </a:lnTo>
                      <a:lnTo>
                        <a:pt x="965" y="255"/>
                      </a:lnTo>
                      <a:lnTo>
                        <a:pt x="972" y="244"/>
                      </a:lnTo>
                      <a:lnTo>
                        <a:pt x="979" y="235"/>
                      </a:lnTo>
                      <a:lnTo>
                        <a:pt x="988" y="227"/>
                      </a:lnTo>
                      <a:lnTo>
                        <a:pt x="996" y="219"/>
                      </a:lnTo>
                      <a:lnTo>
                        <a:pt x="1005" y="211"/>
                      </a:lnTo>
                      <a:lnTo>
                        <a:pt x="1014" y="205"/>
                      </a:lnTo>
                      <a:lnTo>
                        <a:pt x="1024" y="199"/>
                      </a:lnTo>
                      <a:lnTo>
                        <a:pt x="1034" y="194"/>
                      </a:lnTo>
                      <a:lnTo>
                        <a:pt x="1045" y="190"/>
                      </a:lnTo>
                      <a:lnTo>
                        <a:pt x="1055" y="186"/>
                      </a:lnTo>
                      <a:lnTo>
                        <a:pt x="1068" y="183"/>
                      </a:lnTo>
                      <a:lnTo>
                        <a:pt x="1079" y="181"/>
                      </a:lnTo>
                      <a:lnTo>
                        <a:pt x="1091" y="178"/>
                      </a:lnTo>
                      <a:lnTo>
                        <a:pt x="1105" y="177"/>
                      </a:lnTo>
                      <a:lnTo>
                        <a:pt x="1118" y="177"/>
                      </a:lnTo>
                      <a:lnTo>
                        <a:pt x="1138" y="178"/>
                      </a:lnTo>
                      <a:lnTo>
                        <a:pt x="1157" y="182"/>
                      </a:lnTo>
                      <a:lnTo>
                        <a:pt x="1166" y="184"/>
                      </a:lnTo>
                      <a:lnTo>
                        <a:pt x="1176" y="187"/>
                      </a:lnTo>
                      <a:lnTo>
                        <a:pt x="1185" y="190"/>
                      </a:lnTo>
                      <a:lnTo>
                        <a:pt x="1193" y="193"/>
                      </a:lnTo>
                      <a:lnTo>
                        <a:pt x="1201" y="198"/>
                      </a:lnTo>
                      <a:lnTo>
                        <a:pt x="1210" y="202"/>
                      </a:lnTo>
                      <a:lnTo>
                        <a:pt x="1218" y="207"/>
                      </a:lnTo>
                      <a:lnTo>
                        <a:pt x="1225" y="213"/>
                      </a:lnTo>
                      <a:lnTo>
                        <a:pt x="1240" y="226"/>
                      </a:lnTo>
                      <a:lnTo>
                        <a:pt x="1254" y="241"/>
                      </a:lnTo>
                      <a:lnTo>
                        <a:pt x="1266" y="258"/>
                      </a:lnTo>
                      <a:lnTo>
                        <a:pt x="1277" y="275"/>
                      </a:lnTo>
                      <a:lnTo>
                        <a:pt x="1287" y="294"/>
                      </a:lnTo>
                      <a:lnTo>
                        <a:pt x="1294" y="314"/>
                      </a:lnTo>
                      <a:lnTo>
                        <a:pt x="1300" y="335"/>
                      </a:lnTo>
                      <a:lnTo>
                        <a:pt x="1304" y="357"/>
                      </a:lnTo>
                      <a:lnTo>
                        <a:pt x="1307" y="381"/>
                      </a:lnTo>
                      <a:lnTo>
                        <a:pt x="1308" y="406"/>
                      </a:lnTo>
                      <a:lnTo>
                        <a:pt x="1307" y="434"/>
                      </a:lnTo>
                      <a:lnTo>
                        <a:pt x="1304" y="460"/>
                      </a:lnTo>
                      <a:lnTo>
                        <a:pt x="1302" y="473"/>
                      </a:lnTo>
                      <a:lnTo>
                        <a:pt x="1299" y="485"/>
                      </a:lnTo>
                      <a:lnTo>
                        <a:pt x="1296" y="497"/>
                      </a:lnTo>
                      <a:lnTo>
                        <a:pt x="1292" y="509"/>
                      </a:lnTo>
                      <a:lnTo>
                        <a:pt x="1288" y="520"/>
                      </a:lnTo>
                      <a:lnTo>
                        <a:pt x="1283" y="530"/>
                      </a:lnTo>
                      <a:lnTo>
                        <a:pt x="1278" y="541"/>
                      </a:lnTo>
                      <a:lnTo>
                        <a:pt x="1272" y="551"/>
                      </a:lnTo>
                      <a:lnTo>
                        <a:pt x="1266" y="560"/>
                      </a:lnTo>
                      <a:lnTo>
                        <a:pt x="1260" y="569"/>
                      </a:lnTo>
                      <a:lnTo>
                        <a:pt x="1253" y="579"/>
                      </a:lnTo>
                      <a:lnTo>
                        <a:pt x="1245" y="587"/>
                      </a:lnTo>
                      <a:lnTo>
                        <a:pt x="1231" y="601"/>
                      </a:lnTo>
                      <a:lnTo>
                        <a:pt x="1215" y="614"/>
                      </a:lnTo>
                      <a:lnTo>
                        <a:pt x="1207" y="619"/>
                      </a:lnTo>
                      <a:lnTo>
                        <a:pt x="1198" y="624"/>
                      </a:lnTo>
                      <a:lnTo>
                        <a:pt x="1190" y="628"/>
                      </a:lnTo>
                      <a:lnTo>
                        <a:pt x="1181" y="632"/>
                      </a:lnTo>
                      <a:lnTo>
                        <a:pt x="1163" y="638"/>
                      </a:lnTo>
                      <a:lnTo>
                        <a:pt x="1144" y="643"/>
                      </a:lnTo>
                      <a:lnTo>
                        <a:pt x="1123" y="647"/>
                      </a:lnTo>
                      <a:lnTo>
                        <a:pt x="1103" y="648"/>
                      </a:lnTo>
                      <a:lnTo>
                        <a:pt x="1091" y="647"/>
                      </a:lnTo>
                      <a:lnTo>
                        <a:pt x="1079" y="646"/>
                      </a:lnTo>
                      <a:lnTo>
                        <a:pt x="1069" y="644"/>
                      </a:lnTo>
                      <a:lnTo>
                        <a:pt x="1058" y="642"/>
                      </a:lnTo>
                      <a:lnTo>
                        <a:pt x="1048" y="640"/>
                      </a:lnTo>
                      <a:lnTo>
                        <a:pt x="1038" y="637"/>
                      </a:lnTo>
                      <a:lnTo>
                        <a:pt x="1029" y="633"/>
                      </a:lnTo>
                      <a:lnTo>
                        <a:pt x="1019" y="629"/>
                      </a:lnTo>
                      <a:lnTo>
                        <a:pt x="1011" y="625"/>
                      </a:lnTo>
                      <a:lnTo>
                        <a:pt x="1003" y="620"/>
                      </a:lnTo>
                      <a:lnTo>
                        <a:pt x="996" y="614"/>
                      </a:lnTo>
                      <a:lnTo>
                        <a:pt x="989" y="607"/>
                      </a:lnTo>
                      <a:lnTo>
                        <a:pt x="981" y="600"/>
                      </a:lnTo>
                      <a:lnTo>
                        <a:pt x="975" y="593"/>
                      </a:lnTo>
                      <a:lnTo>
                        <a:pt x="969" y="585"/>
                      </a:lnTo>
                      <a:lnTo>
                        <a:pt x="964" y="577"/>
                      </a:lnTo>
                      <a:lnTo>
                        <a:pt x="964" y="820"/>
                      </a:lnTo>
                      <a:lnTo>
                        <a:pt x="883" y="820"/>
                      </a:lnTo>
                      <a:close/>
                      <a:moveTo>
                        <a:pt x="964" y="377"/>
                      </a:moveTo>
                      <a:lnTo>
                        <a:pt x="964" y="454"/>
                      </a:lnTo>
                      <a:lnTo>
                        <a:pt x="964" y="468"/>
                      </a:lnTo>
                      <a:lnTo>
                        <a:pt x="966" y="480"/>
                      </a:lnTo>
                      <a:lnTo>
                        <a:pt x="969" y="492"/>
                      </a:lnTo>
                      <a:lnTo>
                        <a:pt x="972" y="504"/>
                      </a:lnTo>
                      <a:lnTo>
                        <a:pt x="977" y="515"/>
                      </a:lnTo>
                      <a:lnTo>
                        <a:pt x="983" y="525"/>
                      </a:lnTo>
                      <a:lnTo>
                        <a:pt x="991" y="535"/>
                      </a:lnTo>
                      <a:lnTo>
                        <a:pt x="1000" y="546"/>
                      </a:lnTo>
                      <a:lnTo>
                        <a:pt x="1009" y="554"/>
                      </a:lnTo>
                      <a:lnTo>
                        <a:pt x="1018" y="562"/>
                      </a:lnTo>
                      <a:lnTo>
                        <a:pt x="1029" y="568"/>
                      </a:lnTo>
                      <a:lnTo>
                        <a:pt x="1040" y="573"/>
                      </a:lnTo>
                      <a:lnTo>
                        <a:pt x="1051" y="578"/>
                      </a:lnTo>
                      <a:lnTo>
                        <a:pt x="1064" y="581"/>
                      </a:lnTo>
                      <a:lnTo>
                        <a:pt x="1077" y="583"/>
                      </a:lnTo>
                      <a:lnTo>
                        <a:pt x="1090" y="583"/>
                      </a:lnTo>
                      <a:lnTo>
                        <a:pt x="1106" y="583"/>
                      </a:lnTo>
                      <a:lnTo>
                        <a:pt x="1120" y="580"/>
                      </a:lnTo>
                      <a:lnTo>
                        <a:pt x="1133" y="577"/>
                      </a:lnTo>
                      <a:lnTo>
                        <a:pt x="1147" y="571"/>
                      </a:lnTo>
                      <a:lnTo>
                        <a:pt x="1159" y="564"/>
                      </a:lnTo>
                      <a:lnTo>
                        <a:pt x="1170" y="556"/>
                      </a:lnTo>
                      <a:lnTo>
                        <a:pt x="1181" y="547"/>
                      </a:lnTo>
                      <a:lnTo>
                        <a:pt x="1190" y="535"/>
                      </a:lnTo>
                      <a:lnTo>
                        <a:pt x="1198" y="523"/>
                      </a:lnTo>
                      <a:lnTo>
                        <a:pt x="1205" y="510"/>
                      </a:lnTo>
                      <a:lnTo>
                        <a:pt x="1212" y="495"/>
                      </a:lnTo>
                      <a:lnTo>
                        <a:pt x="1217" y="480"/>
                      </a:lnTo>
                      <a:lnTo>
                        <a:pt x="1221" y="463"/>
                      </a:lnTo>
                      <a:lnTo>
                        <a:pt x="1224" y="447"/>
                      </a:lnTo>
                      <a:lnTo>
                        <a:pt x="1226" y="428"/>
                      </a:lnTo>
                      <a:lnTo>
                        <a:pt x="1226" y="410"/>
                      </a:lnTo>
                      <a:lnTo>
                        <a:pt x="1226" y="392"/>
                      </a:lnTo>
                      <a:lnTo>
                        <a:pt x="1224" y="376"/>
                      </a:lnTo>
                      <a:lnTo>
                        <a:pt x="1221" y="360"/>
                      </a:lnTo>
                      <a:lnTo>
                        <a:pt x="1218" y="345"/>
                      </a:lnTo>
                      <a:lnTo>
                        <a:pt x="1213" y="331"/>
                      </a:lnTo>
                      <a:lnTo>
                        <a:pt x="1206" y="317"/>
                      </a:lnTo>
                      <a:lnTo>
                        <a:pt x="1200" y="305"/>
                      </a:lnTo>
                      <a:lnTo>
                        <a:pt x="1192" y="293"/>
                      </a:lnTo>
                      <a:lnTo>
                        <a:pt x="1182" y="280"/>
                      </a:lnTo>
                      <a:lnTo>
                        <a:pt x="1172" y="271"/>
                      </a:lnTo>
                      <a:lnTo>
                        <a:pt x="1160" y="262"/>
                      </a:lnTo>
                      <a:lnTo>
                        <a:pt x="1149" y="255"/>
                      </a:lnTo>
                      <a:lnTo>
                        <a:pt x="1136" y="249"/>
                      </a:lnTo>
                      <a:lnTo>
                        <a:pt x="1122" y="245"/>
                      </a:lnTo>
                      <a:lnTo>
                        <a:pt x="1108" y="243"/>
                      </a:lnTo>
                      <a:lnTo>
                        <a:pt x="1092" y="242"/>
                      </a:lnTo>
                      <a:lnTo>
                        <a:pt x="1082" y="243"/>
                      </a:lnTo>
                      <a:lnTo>
                        <a:pt x="1072" y="244"/>
                      </a:lnTo>
                      <a:lnTo>
                        <a:pt x="1062" y="246"/>
                      </a:lnTo>
                      <a:lnTo>
                        <a:pt x="1052" y="249"/>
                      </a:lnTo>
                      <a:lnTo>
                        <a:pt x="1042" y="254"/>
                      </a:lnTo>
                      <a:lnTo>
                        <a:pt x="1033" y="258"/>
                      </a:lnTo>
                      <a:lnTo>
                        <a:pt x="1024" y="264"/>
                      </a:lnTo>
                      <a:lnTo>
                        <a:pt x="1015" y="270"/>
                      </a:lnTo>
                      <a:lnTo>
                        <a:pt x="1007" y="277"/>
                      </a:lnTo>
                      <a:lnTo>
                        <a:pt x="999" y="285"/>
                      </a:lnTo>
                      <a:lnTo>
                        <a:pt x="993" y="294"/>
                      </a:lnTo>
                      <a:lnTo>
                        <a:pt x="987" y="303"/>
                      </a:lnTo>
                      <a:lnTo>
                        <a:pt x="981" y="312"/>
                      </a:lnTo>
                      <a:lnTo>
                        <a:pt x="976" y="321"/>
                      </a:lnTo>
                      <a:lnTo>
                        <a:pt x="972" y="333"/>
                      </a:lnTo>
                      <a:lnTo>
                        <a:pt x="969" y="344"/>
                      </a:lnTo>
                      <a:lnTo>
                        <a:pt x="967" y="353"/>
                      </a:lnTo>
                      <a:lnTo>
                        <a:pt x="965" y="363"/>
                      </a:lnTo>
                      <a:lnTo>
                        <a:pt x="964" y="370"/>
                      </a:lnTo>
                      <a:lnTo>
                        <a:pt x="964" y="377"/>
                      </a:lnTo>
                      <a:close/>
                      <a:moveTo>
                        <a:pt x="1771" y="427"/>
                      </a:moveTo>
                      <a:lnTo>
                        <a:pt x="1457" y="426"/>
                      </a:lnTo>
                      <a:lnTo>
                        <a:pt x="1458" y="445"/>
                      </a:lnTo>
                      <a:lnTo>
                        <a:pt x="1460" y="463"/>
                      </a:lnTo>
                      <a:lnTo>
                        <a:pt x="1464" y="480"/>
                      </a:lnTo>
                      <a:lnTo>
                        <a:pt x="1469" y="495"/>
                      </a:lnTo>
                      <a:lnTo>
                        <a:pt x="1477" y="510"/>
                      </a:lnTo>
                      <a:lnTo>
                        <a:pt x="1484" y="523"/>
                      </a:lnTo>
                      <a:lnTo>
                        <a:pt x="1493" y="535"/>
                      </a:lnTo>
                      <a:lnTo>
                        <a:pt x="1504" y="546"/>
                      </a:lnTo>
                      <a:lnTo>
                        <a:pt x="1515" y="554"/>
                      </a:lnTo>
                      <a:lnTo>
                        <a:pt x="1526" y="562"/>
                      </a:lnTo>
                      <a:lnTo>
                        <a:pt x="1537" y="568"/>
                      </a:lnTo>
                      <a:lnTo>
                        <a:pt x="1551" y="573"/>
                      </a:lnTo>
                      <a:lnTo>
                        <a:pt x="1564" y="577"/>
                      </a:lnTo>
                      <a:lnTo>
                        <a:pt x="1578" y="580"/>
                      </a:lnTo>
                      <a:lnTo>
                        <a:pt x="1594" y="582"/>
                      </a:lnTo>
                      <a:lnTo>
                        <a:pt x="1610" y="582"/>
                      </a:lnTo>
                      <a:lnTo>
                        <a:pt x="1628" y="582"/>
                      </a:lnTo>
                      <a:lnTo>
                        <a:pt x="1644" y="581"/>
                      </a:lnTo>
                      <a:lnTo>
                        <a:pt x="1660" y="579"/>
                      </a:lnTo>
                      <a:lnTo>
                        <a:pt x="1676" y="577"/>
                      </a:lnTo>
                      <a:lnTo>
                        <a:pt x="1690" y="573"/>
                      </a:lnTo>
                      <a:lnTo>
                        <a:pt x="1706" y="569"/>
                      </a:lnTo>
                      <a:lnTo>
                        <a:pt x="1720" y="564"/>
                      </a:lnTo>
                      <a:lnTo>
                        <a:pt x="1735" y="559"/>
                      </a:lnTo>
                      <a:lnTo>
                        <a:pt x="1748" y="618"/>
                      </a:lnTo>
                      <a:lnTo>
                        <a:pt x="1733" y="624"/>
                      </a:lnTo>
                      <a:lnTo>
                        <a:pt x="1715" y="630"/>
                      </a:lnTo>
                      <a:lnTo>
                        <a:pt x="1698" y="635"/>
                      </a:lnTo>
                      <a:lnTo>
                        <a:pt x="1680" y="639"/>
                      </a:lnTo>
                      <a:lnTo>
                        <a:pt x="1661" y="642"/>
                      </a:lnTo>
                      <a:lnTo>
                        <a:pt x="1641" y="644"/>
                      </a:lnTo>
                      <a:lnTo>
                        <a:pt x="1621" y="646"/>
                      </a:lnTo>
                      <a:lnTo>
                        <a:pt x="1599" y="647"/>
                      </a:lnTo>
                      <a:lnTo>
                        <a:pt x="1574" y="646"/>
                      </a:lnTo>
                      <a:lnTo>
                        <a:pt x="1551" y="642"/>
                      </a:lnTo>
                      <a:lnTo>
                        <a:pt x="1539" y="640"/>
                      </a:lnTo>
                      <a:lnTo>
                        <a:pt x="1528" y="637"/>
                      </a:lnTo>
                      <a:lnTo>
                        <a:pt x="1518" y="634"/>
                      </a:lnTo>
                      <a:lnTo>
                        <a:pt x="1507" y="631"/>
                      </a:lnTo>
                      <a:lnTo>
                        <a:pt x="1497" y="627"/>
                      </a:lnTo>
                      <a:lnTo>
                        <a:pt x="1488" y="622"/>
                      </a:lnTo>
                      <a:lnTo>
                        <a:pt x="1479" y="617"/>
                      </a:lnTo>
                      <a:lnTo>
                        <a:pt x="1469" y="612"/>
                      </a:lnTo>
                      <a:lnTo>
                        <a:pt x="1461" y="605"/>
                      </a:lnTo>
                      <a:lnTo>
                        <a:pt x="1453" y="598"/>
                      </a:lnTo>
                      <a:lnTo>
                        <a:pt x="1445" y="592"/>
                      </a:lnTo>
                      <a:lnTo>
                        <a:pt x="1438" y="584"/>
                      </a:lnTo>
                      <a:lnTo>
                        <a:pt x="1430" y="576"/>
                      </a:lnTo>
                      <a:lnTo>
                        <a:pt x="1423" y="567"/>
                      </a:lnTo>
                      <a:lnTo>
                        <a:pt x="1417" y="559"/>
                      </a:lnTo>
                      <a:lnTo>
                        <a:pt x="1412" y="551"/>
                      </a:lnTo>
                      <a:lnTo>
                        <a:pt x="1406" y="542"/>
                      </a:lnTo>
                      <a:lnTo>
                        <a:pt x="1402" y="531"/>
                      </a:lnTo>
                      <a:lnTo>
                        <a:pt x="1397" y="522"/>
                      </a:lnTo>
                      <a:lnTo>
                        <a:pt x="1393" y="512"/>
                      </a:lnTo>
                      <a:lnTo>
                        <a:pt x="1389" y="501"/>
                      </a:lnTo>
                      <a:lnTo>
                        <a:pt x="1386" y="490"/>
                      </a:lnTo>
                      <a:lnTo>
                        <a:pt x="1384" y="480"/>
                      </a:lnTo>
                      <a:lnTo>
                        <a:pt x="1382" y="469"/>
                      </a:lnTo>
                      <a:lnTo>
                        <a:pt x="1379" y="445"/>
                      </a:lnTo>
                      <a:lnTo>
                        <a:pt x="1378" y="419"/>
                      </a:lnTo>
                      <a:lnTo>
                        <a:pt x="1379" y="394"/>
                      </a:lnTo>
                      <a:lnTo>
                        <a:pt x="1382" y="370"/>
                      </a:lnTo>
                      <a:lnTo>
                        <a:pt x="1386" y="346"/>
                      </a:lnTo>
                      <a:lnTo>
                        <a:pt x="1392" y="324"/>
                      </a:lnTo>
                      <a:lnTo>
                        <a:pt x="1397" y="313"/>
                      </a:lnTo>
                      <a:lnTo>
                        <a:pt x="1401" y="303"/>
                      </a:lnTo>
                      <a:lnTo>
                        <a:pt x="1406" y="293"/>
                      </a:lnTo>
                      <a:lnTo>
                        <a:pt x="1411" y="282"/>
                      </a:lnTo>
                      <a:lnTo>
                        <a:pt x="1416" y="273"/>
                      </a:lnTo>
                      <a:lnTo>
                        <a:pt x="1422" y="264"/>
                      </a:lnTo>
                      <a:lnTo>
                        <a:pt x="1428" y="255"/>
                      </a:lnTo>
                      <a:lnTo>
                        <a:pt x="1436" y="246"/>
                      </a:lnTo>
                      <a:lnTo>
                        <a:pt x="1443" y="238"/>
                      </a:lnTo>
                      <a:lnTo>
                        <a:pt x="1451" y="230"/>
                      </a:lnTo>
                      <a:lnTo>
                        <a:pt x="1458" y="223"/>
                      </a:lnTo>
                      <a:lnTo>
                        <a:pt x="1466" y="217"/>
                      </a:lnTo>
                      <a:lnTo>
                        <a:pt x="1476" y="210"/>
                      </a:lnTo>
                      <a:lnTo>
                        <a:pt x="1484" y="204"/>
                      </a:lnTo>
                      <a:lnTo>
                        <a:pt x="1493" y="199"/>
                      </a:lnTo>
                      <a:lnTo>
                        <a:pt x="1502" y="195"/>
                      </a:lnTo>
                      <a:lnTo>
                        <a:pt x="1513" y="191"/>
                      </a:lnTo>
                      <a:lnTo>
                        <a:pt x="1522" y="187"/>
                      </a:lnTo>
                      <a:lnTo>
                        <a:pt x="1532" y="185"/>
                      </a:lnTo>
                      <a:lnTo>
                        <a:pt x="1543" y="182"/>
                      </a:lnTo>
                      <a:lnTo>
                        <a:pt x="1554" y="179"/>
                      </a:lnTo>
                      <a:lnTo>
                        <a:pt x="1565" y="178"/>
                      </a:lnTo>
                      <a:lnTo>
                        <a:pt x="1576" y="177"/>
                      </a:lnTo>
                      <a:lnTo>
                        <a:pt x="1589" y="177"/>
                      </a:lnTo>
                      <a:lnTo>
                        <a:pt x="1601" y="177"/>
                      </a:lnTo>
                      <a:lnTo>
                        <a:pt x="1612" y="178"/>
                      </a:lnTo>
                      <a:lnTo>
                        <a:pt x="1624" y="181"/>
                      </a:lnTo>
                      <a:lnTo>
                        <a:pt x="1635" y="183"/>
                      </a:lnTo>
                      <a:lnTo>
                        <a:pt x="1645" y="185"/>
                      </a:lnTo>
                      <a:lnTo>
                        <a:pt x="1655" y="188"/>
                      </a:lnTo>
                      <a:lnTo>
                        <a:pt x="1665" y="192"/>
                      </a:lnTo>
                      <a:lnTo>
                        <a:pt x="1675" y="196"/>
                      </a:lnTo>
                      <a:lnTo>
                        <a:pt x="1683" y="201"/>
                      </a:lnTo>
                      <a:lnTo>
                        <a:pt x="1692" y="206"/>
                      </a:lnTo>
                      <a:lnTo>
                        <a:pt x="1701" y="212"/>
                      </a:lnTo>
                      <a:lnTo>
                        <a:pt x="1708" y="220"/>
                      </a:lnTo>
                      <a:lnTo>
                        <a:pt x="1716" y="227"/>
                      </a:lnTo>
                      <a:lnTo>
                        <a:pt x="1723" y="234"/>
                      </a:lnTo>
                      <a:lnTo>
                        <a:pt x="1729" y="242"/>
                      </a:lnTo>
                      <a:lnTo>
                        <a:pt x="1736" y="251"/>
                      </a:lnTo>
                      <a:lnTo>
                        <a:pt x="1745" y="266"/>
                      </a:lnTo>
                      <a:lnTo>
                        <a:pt x="1753" y="281"/>
                      </a:lnTo>
                      <a:lnTo>
                        <a:pt x="1759" y="298"/>
                      </a:lnTo>
                      <a:lnTo>
                        <a:pt x="1764" y="314"/>
                      </a:lnTo>
                      <a:lnTo>
                        <a:pt x="1768" y="332"/>
                      </a:lnTo>
                      <a:lnTo>
                        <a:pt x="1772" y="349"/>
                      </a:lnTo>
                      <a:lnTo>
                        <a:pt x="1774" y="369"/>
                      </a:lnTo>
                      <a:lnTo>
                        <a:pt x="1774" y="388"/>
                      </a:lnTo>
                      <a:lnTo>
                        <a:pt x="1774" y="400"/>
                      </a:lnTo>
                      <a:lnTo>
                        <a:pt x="1773" y="410"/>
                      </a:lnTo>
                      <a:lnTo>
                        <a:pt x="1772" y="419"/>
                      </a:lnTo>
                      <a:lnTo>
                        <a:pt x="1771" y="427"/>
                      </a:lnTo>
                      <a:close/>
                      <a:moveTo>
                        <a:pt x="1457" y="368"/>
                      </a:moveTo>
                      <a:lnTo>
                        <a:pt x="1696" y="368"/>
                      </a:lnTo>
                      <a:lnTo>
                        <a:pt x="1696" y="355"/>
                      </a:lnTo>
                      <a:lnTo>
                        <a:pt x="1694" y="344"/>
                      </a:lnTo>
                      <a:lnTo>
                        <a:pt x="1692" y="332"/>
                      </a:lnTo>
                      <a:lnTo>
                        <a:pt x="1690" y="321"/>
                      </a:lnTo>
                      <a:lnTo>
                        <a:pt x="1687" y="311"/>
                      </a:lnTo>
                      <a:lnTo>
                        <a:pt x="1683" y="301"/>
                      </a:lnTo>
                      <a:lnTo>
                        <a:pt x="1678" y="292"/>
                      </a:lnTo>
                      <a:lnTo>
                        <a:pt x="1673" y="282"/>
                      </a:lnTo>
                      <a:lnTo>
                        <a:pt x="1666" y="271"/>
                      </a:lnTo>
                      <a:lnTo>
                        <a:pt x="1656" y="262"/>
                      </a:lnTo>
                      <a:lnTo>
                        <a:pt x="1646" y="254"/>
                      </a:lnTo>
                      <a:lnTo>
                        <a:pt x="1636" y="247"/>
                      </a:lnTo>
                      <a:lnTo>
                        <a:pt x="1624" y="242"/>
                      </a:lnTo>
                      <a:lnTo>
                        <a:pt x="1611" y="239"/>
                      </a:lnTo>
                      <a:lnTo>
                        <a:pt x="1597" y="237"/>
                      </a:lnTo>
                      <a:lnTo>
                        <a:pt x="1583" y="236"/>
                      </a:lnTo>
                      <a:lnTo>
                        <a:pt x="1568" y="237"/>
                      </a:lnTo>
                      <a:lnTo>
                        <a:pt x="1555" y="239"/>
                      </a:lnTo>
                      <a:lnTo>
                        <a:pt x="1542" y="242"/>
                      </a:lnTo>
                      <a:lnTo>
                        <a:pt x="1531" y="247"/>
                      </a:lnTo>
                      <a:lnTo>
                        <a:pt x="1520" y="254"/>
                      </a:lnTo>
                      <a:lnTo>
                        <a:pt x="1510" y="261"/>
                      </a:lnTo>
                      <a:lnTo>
                        <a:pt x="1500" y="270"/>
                      </a:lnTo>
                      <a:lnTo>
                        <a:pt x="1491" y="280"/>
                      </a:lnTo>
                      <a:lnTo>
                        <a:pt x="1485" y="290"/>
                      </a:lnTo>
                      <a:lnTo>
                        <a:pt x="1479" y="300"/>
                      </a:lnTo>
                      <a:lnTo>
                        <a:pt x="1474" y="310"/>
                      </a:lnTo>
                      <a:lnTo>
                        <a:pt x="1468" y="320"/>
                      </a:lnTo>
                      <a:lnTo>
                        <a:pt x="1464" y="332"/>
                      </a:lnTo>
                      <a:lnTo>
                        <a:pt x="1461" y="343"/>
                      </a:lnTo>
                      <a:lnTo>
                        <a:pt x="1459" y="355"/>
                      </a:lnTo>
                      <a:lnTo>
                        <a:pt x="1457" y="368"/>
                      </a:lnTo>
                      <a:close/>
                      <a:moveTo>
                        <a:pt x="1875" y="637"/>
                      </a:moveTo>
                      <a:lnTo>
                        <a:pt x="1875" y="328"/>
                      </a:lnTo>
                      <a:lnTo>
                        <a:pt x="1875" y="291"/>
                      </a:lnTo>
                      <a:lnTo>
                        <a:pt x="1874" y="256"/>
                      </a:lnTo>
                      <a:lnTo>
                        <a:pt x="1873" y="221"/>
                      </a:lnTo>
                      <a:lnTo>
                        <a:pt x="1872" y="188"/>
                      </a:lnTo>
                      <a:lnTo>
                        <a:pt x="1944" y="188"/>
                      </a:lnTo>
                      <a:lnTo>
                        <a:pt x="1946" y="276"/>
                      </a:lnTo>
                      <a:lnTo>
                        <a:pt x="1950" y="276"/>
                      </a:lnTo>
                      <a:lnTo>
                        <a:pt x="1954" y="265"/>
                      </a:lnTo>
                      <a:lnTo>
                        <a:pt x="1959" y="255"/>
                      </a:lnTo>
                      <a:lnTo>
                        <a:pt x="1964" y="245"/>
                      </a:lnTo>
                      <a:lnTo>
                        <a:pt x="1970" y="236"/>
                      </a:lnTo>
                      <a:lnTo>
                        <a:pt x="1976" y="227"/>
                      </a:lnTo>
                      <a:lnTo>
                        <a:pt x="1983" y="219"/>
                      </a:lnTo>
                      <a:lnTo>
                        <a:pt x="1991" y="211"/>
                      </a:lnTo>
                      <a:lnTo>
                        <a:pt x="2000" y="204"/>
                      </a:lnTo>
                      <a:lnTo>
                        <a:pt x="2008" y="198"/>
                      </a:lnTo>
                      <a:lnTo>
                        <a:pt x="2017" y="193"/>
                      </a:lnTo>
                      <a:lnTo>
                        <a:pt x="2026" y="188"/>
                      </a:lnTo>
                      <a:lnTo>
                        <a:pt x="2036" y="185"/>
                      </a:lnTo>
                      <a:lnTo>
                        <a:pt x="2045" y="182"/>
                      </a:lnTo>
                      <a:lnTo>
                        <a:pt x="2054" y="179"/>
                      </a:lnTo>
                      <a:lnTo>
                        <a:pt x="2064" y="177"/>
                      </a:lnTo>
                      <a:lnTo>
                        <a:pt x="2075" y="177"/>
                      </a:lnTo>
                      <a:lnTo>
                        <a:pt x="2087" y="178"/>
                      </a:lnTo>
                      <a:lnTo>
                        <a:pt x="2097" y="181"/>
                      </a:lnTo>
                      <a:lnTo>
                        <a:pt x="2097" y="258"/>
                      </a:lnTo>
                      <a:lnTo>
                        <a:pt x="2084" y="256"/>
                      </a:lnTo>
                      <a:lnTo>
                        <a:pt x="2069" y="255"/>
                      </a:lnTo>
                      <a:lnTo>
                        <a:pt x="2055" y="256"/>
                      </a:lnTo>
                      <a:lnTo>
                        <a:pt x="2043" y="258"/>
                      </a:lnTo>
                      <a:lnTo>
                        <a:pt x="2032" y="261"/>
                      </a:lnTo>
                      <a:lnTo>
                        <a:pt x="2020" y="266"/>
                      </a:lnTo>
                      <a:lnTo>
                        <a:pt x="2010" y="272"/>
                      </a:lnTo>
                      <a:lnTo>
                        <a:pt x="2000" y="280"/>
                      </a:lnTo>
                      <a:lnTo>
                        <a:pt x="1990" y="290"/>
                      </a:lnTo>
                      <a:lnTo>
                        <a:pt x="1982" y="300"/>
                      </a:lnTo>
                      <a:lnTo>
                        <a:pt x="1976" y="310"/>
                      </a:lnTo>
                      <a:lnTo>
                        <a:pt x="1971" y="321"/>
                      </a:lnTo>
                      <a:lnTo>
                        <a:pt x="1966" y="333"/>
                      </a:lnTo>
                      <a:lnTo>
                        <a:pt x="1963" y="344"/>
                      </a:lnTo>
                      <a:lnTo>
                        <a:pt x="1960" y="356"/>
                      </a:lnTo>
                      <a:lnTo>
                        <a:pt x="1958" y="370"/>
                      </a:lnTo>
                      <a:lnTo>
                        <a:pt x="1957" y="383"/>
                      </a:lnTo>
                      <a:lnTo>
                        <a:pt x="1955" y="398"/>
                      </a:lnTo>
                      <a:lnTo>
                        <a:pt x="1955" y="637"/>
                      </a:lnTo>
                      <a:lnTo>
                        <a:pt x="1875" y="637"/>
                      </a:lnTo>
                      <a:close/>
                      <a:moveTo>
                        <a:pt x="2260" y="637"/>
                      </a:moveTo>
                      <a:lnTo>
                        <a:pt x="2178" y="637"/>
                      </a:lnTo>
                      <a:lnTo>
                        <a:pt x="2178" y="188"/>
                      </a:lnTo>
                      <a:lnTo>
                        <a:pt x="2260" y="188"/>
                      </a:lnTo>
                      <a:lnTo>
                        <a:pt x="2260" y="637"/>
                      </a:lnTo>
                      <a:close/>
                      <a:moveTo>
                        <a:pt x="2219" y="105"/>
                      </a:moveTo>
                      <a:lnTo>
                        <a:pt x="2217" y="105"/>
                      </a:lnTo>
                      <a:lnTo>
                        <a:pt x="2206" y="104"/>
                      </a:lnTo>
                      <a:lnTo>
                        <a:pt x="2197" y="101"/>
                      </a:lnTo>
                      <a:lnTo>
                        <a:pt x="2193" y="99"/>
                      </a:lnTo>
                      <a:lnTo>
                        <a:pt x="2189" y="96"/>
                      </a:lnTo>
                      <a:lnTo>
                        <a:pt x="2185" y="93"/>
                      </a:lnTo>
                      <a:lnTo>
                        <a:pt x="2181" y="90"/>
                      </a:lnTo>
                      <a:lnTo>
                        <a:pt x="2174" y="82"/>
                      </a:lnTo>
                      <a:lnTo>
                        <a:pt x="2170" y="72"/>
                      </a:lnTo>
                      <a:lnTo>
                        <a:pt x="2167" y="63"/>
                      </a:lnTo>
                      <a:lnTo>
                        <a:pt x="2166" y="52"/>
                      </a:lnTo>
                      <a:lnTo>
                        <a:pt x="2167" y="42"/>
                      </a:lnTo>
                      <a:lnTo>
                        <a:pt x="2170" y="32"/>
                      </a:lnTo>
                      <a:lnTo>
                        <a:pt x="2174" y="23"/>
                      </a:lnTo>
                      <a:lnTo>
                        <a:pt x="2182" y="16"/>
                      </a:lnTo>
                      <a:lnTo>
                        <a:pt x="2185" y="12"/>
                      </a:lnTo>
                      <a:lnTo>
                        <a:pt x="2189" y="9"/>
                      </a:lnTo>
                      <a:lnTo>
                        <a:pt x="2194" y="6"/>
                      </a:lnTo>
                      <a:lnTo>
                        <a:pt x="2198" y="4"/>
                      </a:lnTo>
                      <a:lnTo>
                        <a:pt x="2208" y="2"/>
                      </a:lnTo>
                      <a:lnTo>
                        <a:pt x="2220" y="0"/>
                      </a:lnTo>
                      <a:lnTo>
                        <a:pt x="2230" y="2"/>
                      </a:lnTo>
                      <a:lnTo>
                        <a:pt x="2240" y="4"/>
                      </a:lnTo>
                      <a:lnTo>
                        <a:pt x="2244" y="6"/>
                      </a:lnTo>
                      <a:lnTo>
                        <a:pt x="2249" y="9"/>
                      </a:lnTo>
                      <a:lnTo>
                        <a:pt x="2253" y="12"/>
                      </a:lnTo>
                      <a:lnTo>
                        <a:pt x="2257" y="15"/>
                      </a:lnTo>
                      <a:lnTo>
                        <a:pt x="2263" y="23"/>
                      </a:lnTo>
                      <a:lnTo>
                        <a:pt x="2268" y="31"/>
                      </a:lnTo>
                      <a:lnTo>
                        <a:pt x="2270" y="42"/>
                      </a:lnTo>
                      <a:lnTo>
                        <a:pt x="2271" y="52"/>
                      </a:lnTo>
                      <a:lnTo>
                        <a:pt x="2270" y="63"/>
                      </a:lnTo>
                      <a:lnTo>
                        <a:pt x="2268" y="72"/>
                      </a:lnTo>
                      <a:lnTo>
                        <a:pt x="2263" y="82"/>
                      </a:lnTo>
                      <a:lnTo>
                        <a:pt x="2257" y="90"/>
                      </a:lnTo>
                      <a:lnTo>
                        <a:pt x="2253" y="93"/>
                      </a:lnTo>
                      <a:lnTo>
                        <a:pt x="2249" y="96"/>
                      </a:lnTo>
                      <a:lnTo>
                        <a:pt x="2244" y="99"/>
                      </a:lnTo>
                      <a:lnTo>
                        <a:pt x="2240" y="101"/>
                      </a:lnTo>
                      <a:lnTo>
                        <a:pt x="2235" y="103"/>
                      </a:lnTo>
                      <a:lnTo>
                        <a:pt x="2230" y="104"/>
                      </a:lnTo>
                      <a:lnTo>
                        <a:pt x="2224" y="104"/>
                      </a:lnTo>
                      <a:lnTo>
                        <a:pt x="2219" y="105"/>
                      </a:lnTo>
                      <a:close/>
                      <a:moveTo>
                        <a:pt x="2755" y="427"/>
                      </a:moveTo>
                      <a:lnTo>
                        <a:pt x="2441" y="426"/>
                      </a:lnTo>
                      <a:lnTo>
                        <a:pt x="2443" y="445"/>
                      </a:lnTo>
                      <a:lnTo>
                        <a:pt x="2446" y="463"/>
                      </a:lnTo>
                      <a:lnTo>
                        <a:pt x="2449" y="480"/>
                      </a:lnTo>
                      <a:lnTo>
                        <a:pt x="2454" y="495"/>
                      </a:lnTo>
                      <a:lnTo>
                        <a:pt x="2461" y="510"/>
                      </a:lnTo>
                      <a:lnTo>
                        <a:pt x="2469" y="523"/>
                      </a:lnTo>
                      <a:lnTo>
                        <a:pt x="2478" y="535"/>
                      </a:lnTo>
                      <a:lnTo>
                        <a:pt x="2489" y="546"/>
                      </a:lnTo>
                      <a:lnTo>
                        <a:pt x="2499" y="554"/>
                      </a:lnTo>
                      <a:lnTo>
                        <a:pt x="2510" y="562"/>
                      </a:lnTo>
                      <a:lnTo>
                        <a:pt x="2523" y="568"/>
                      </a:lnTo>
                      <a:lnTo>
                        <a:pt x="2535" y="573"/>
                      </a:lnTo>
                      <a:lnTo>
                        <a:pt x="2548" y="577"/>
                      </a:lnTo>
                      <a:lnTo>
                        <a:pt x="2564" y="580"/>
                      </a:lnTo>
                      <a:lnTo>
                        <a:pt x="2579" y="582"/>
                      </a:lnTo>
                      <a:lnTo>
                        <a:pt x="2595" y="582"/>
                      </a:lnTo>
                      <a:lnTo>
                        <a:pt x="2612" y="582"/>
                      </a:lnTo>
                      <a:lnTo>
                        <a:pt x="2628" y="581"/>
                      </a:lnTo>
                      <a:lnTo>
                        <a:pt x="2644" y="579"/>
                      </a:lnTo>
                      <a:lnTo>
                        <a:pt x="2660" y="577"/>
                      </a:lnTo>
                      <a:lnTo>
                        <a:pt x="2676" y="573"/>
                      </a:lnTo>
                      <a:lnTo>
                        <a:pt x="2690" y="569"/>
                      </a:lnTo>
                      <a:lnTo>
                        <a:pt x="2705" y="564"/>
                      </a:lnTo>
                      <a:lnTo>
                        <a:pt x="2719" y="559"/>
                      </a:lnTo>
                      <a:lnTo>
                        <a:pt x="2732" y="618"/>
                      </a:lnTo>
                      <a:lnTo>
                        <a:pt x="2717" y="624"/>
                      </a:lnTo>
                      <a:lnTo>
                        <a:pt x="2700" y="630"/>
                      </a:lnTo>
                      <a:lnTo>
                        <a:pt x="2683" y="635"/>
                      </a:lnTo>
                      <a:lnTo>
                        <a:pt x="2664" y="639"/>
                      </a:lnTo>
                      <a:lnTo>
                        <a:pt x="2645" y="642"/>
                      </a:lnTo>
                      <a:lnTo>
                        <a:pt x="2625" y="644"/>
                      </a:lnTo>
                      <a:lnTo>
                        <a:pt x="2605" y="646"/>
                      </a:lnTo>
                      <a:lnTo>
                        <a:pt x="2583" y="647"/>
                      </a:lnTo>
                      <a:lnTo>
                        <a:pt x="2559" y="646"/>
                      </a:lnTo>
                      <a:lnTo>
                        <a:pt x="2535" y="642"/>
                      </a:lnTo>
                      <a:lnTo>
                        <a:pt x="2524" y="640"/>
                      </a:lnTo>
                      <a:lnTo>
                        <a:pt x="2512" y="637"/>
                      </a:lnTo>
                      <a:lnTo>
                        <a:pt x="2502" y="634"/>
                      </a:lnTo>
                      <a:lnTo>
                        <a:pt x="2492" y="631"/>
                      </a:lnTo>
                      <a:lnTo>
                        <a:pt x="2483" y="627"/>
                      </a:lnTo>
                      <a:lnTo>
                        <a:pt x="2472" y="622"/>
                      </a:lnTo>
                      <a:lnTo>
                        <a:pt x="2463" y="617"/>
                      </a:lnTo>
                      <a:lnTo>
                        <a:pt x="2455" y="612"/>
                      </a:lnTo>
                      <a:lnTo>
                        <a:pt x="2446" y="605"/>
                      </a:lnTo>
                      <a:lnTo>
                        <a:pt x="2437" y="598"/>
                      </a:lnTo>
                      <a:lnTo>
                        <a:pt x="2429" y="592"/>
                      </a:lnTo>
                      <a:lnTo>
                        <a:pt x="2422" y="584"/>
                      </a:lnTo>
                      <a:lnTo>
                        <a:pt x="2415" y="576"/>
                      </a:lnTo>
                      <a:lnTo>
                        <a:pt x="2409" y="567"/>
                      </a:lnTo>
                      <a:lnTo>
                        <a:pt x="2401" y="559"/>
                      </a:lnTo>
                      <a:lnTo>
                        <a:pt x="2396" y="551"/>
                      </a:lnTo>
                      <a:lnTo>
                        <a:pt x="2391" y="542"/>
                      </a:lnTo>
                      <a:lnTo>
                        <a:pt x="2386" y="531"/>
                      </a:lnTo>
                      <a:lnTo>
                        <a:pt x="2382" y="522"/>
                      </a:lnTo>
                      <a:lnTo>
                        <a:pt x="2378" y="512"/>
                      </a:lnTo>
                      <a:lnTo>
                        <a:pt x="2374" y="501"/>
                      </a:lnTo>
                      <a:lnTo>
                        <a:pt x="2371" y="490"/>
                      </a:lnTo>
                      <a:lnTo>
                        <a:pt x="2369" y="480"/>
                      </a:lnTo>
                      <a:lnTo>
                        <a:pt x="2366" y="469"/>
                      </a:lnTo>
                      <a:lnTo>
                        <a:pt x="2363" y="445"/>
                      </a:lnTo>
                      <a:lnTo>
                        <a:pt x="2362" y="419"/>
                      </a:lnTo>
                      <a:lnTo>
                        <a:pt x="2363" y="394"/>
                      </a:lnTo>
                      <a:lnTo>
                        <a:pt x="2366" y="370"/>
                      </a:lnTo>
                      <a:lnTo>
                        <a:pt x="2371" y="346"/>
                      </a:lnTo>
                      <a:lnTo>
                        <a:pt x="2377" y="324"/>
                      </a:lnTo>
                      <a:lnTo>
                        <a:pt x="2381" y="313"/>
                      </a:lnTo>
                      <a:lnTo>
                        <a:pt x="2385" y="303"/>
                      </a:lnTo>
                      <a:lnTo>
                        <a:pt x="2390" y="293"/>
                      </a:lnTo>
                      <a:lnTo>
                        <a:pt x="2395" y="282"/>
                      </a:lnTo>
                      <a:lnTo>
                        <a:pt x="2400" y="273"/>
                      </a:lnTo>
                      <a:lnTo>
                        <a:pt x="2407" y="264"/>
                      </a:lnTo>
                      <a:lnTo>
                        <a:pt x="2414" y="255"/>
                      </a:lnTo>
                      <a:lnTo>
                        <a:pt x="2420" y="246"/>
                      </a:lnTo>
                      <a:lnTo>
                        <a:pt x="2427" y="238"/>
                      </a:lnTo>
                      <a:lnTo>
                        <a:pt x="2435" y="230"/>
                      </a:lnTo>
                      <a:lnTo>
                        <a:pt x="2444" y="223"/>
                      </a:lnTo>
                      <a:lnTo>
                        <a:pt x="2452" y="217"/>
                      </a:lnTo>
                      <a:lnTo>
                        <a:pt x="2460" y="210"/>
                      </a:lnTo>
                      <a:lnTo>
                        <a:pt x="2468" y="204"/>
                      </a:lnTo>
                      <a:lnTo>
                        <a:pt x="2477" y="199"/>
                      </a:lnTo>
                      <a:lnTo>
                        <a:pt x="2487" y="195"/>
                      </a:lnTo>
                      <a:lnTo>
                        <a:pt x="2497" y="191"/>
                      </a:lnTo>
                      <a:lnTo>
                        <a:pt x="2507" y="187"/>
                      </a:lnTo>
                      <a:lnTo>
                        <a:pt x="2518" y="185"/>
                      </a:lnTo>
                      <a:lnTo>
                        <a:pt x="2528" y="182"/>
                      </a:lnTo>
                      <a:lnTo>
                        <a:pt x="2539" y="179"/>
                      </a:lnTo>
                      <a:lnTo>
                        <a:pt x="2549" y="178"/>
                      </a:lnTo>
                      <a:lnTo>
                        <a:pt x="2562" y="177"/>
                      </a:lnTo>
                      <a:lnTo>
                        <a:pt x="2573" y="177"/>
                      </a:lnTo>
                      <a:lnTo>
                        <a:pt x="2585" y="177"/>
                      </a:lnTo>
                      <a:lnTo>
                        <a:pt x="2597" y="178"/>
                      </a:lnTo>
                      <a:lnTo>
                        <a:pt x="2608" y="181"/>
                      </a:lnTo>
                      <a:lnTo>
                        <a:pt x="2619" y="183"/>
                      </a:lnTo>
                      <a:lnTo>
                        <a:pt x="2630" y="185"/>
                      </a:lnTo>
                      <a:lnTo>
                        <a:pt x="2640" y="188"/>
                      </a:lnTo>
                      <a:lnTo>
                        <a:pt x="2650" y="192"/>
                      </a:lnTo>
                      <a:lnTo>
                        <a:pt x="2659" y="196"/>
                      </a:lnTo>
                      <a:lnTo>
                        <a:pt x="2669" y="201"/>
                      </a:lnTo>
                      <a:lnTo>
                        <a:pt x="2677" y="206"/>
                      </a:lnTo>
                      <a:lnTo>
                        <a:pt x="2685" y="212"/>
                      </a:lnTo>
                      <a:lnTo>
                        <a:pt x="2693" y="220"/>
                      </a:lnTo>
                      <a:lnTo>
                        <a:pt x="2700" y="227"/>
                      </a:lnTo>
                      <a:lnTo>
                        <a:pt x="2708" y="234"/>
                      </a:lnTo>
                      <a:lnTo>
                        <a:pt x="2714" y="242"/>
                      </a:lnTo>
                      <a:lnTo>
                        <a:pt x="2721" y="251"/>
                      </a:lnTo>
                      <a:lnTo>
                        <a:pt x="2729" y="266"/>
                      </a:lnTo>
                      <a:lnTo>
                        <a:pt x="2737" y="281"/>
                      </a:lnTo>
                      <a:lnTo>
                        <a:pt x="2744" y="298"/>
                      </a:lnTo>
                      <a:lnTo>
                        <a:pt x="2749" y="314"/>
                      </a:lnTo>
                      <a:lnTo>
                        <a:pt x="2753" y="332"/>
                      </a:lnTo>
                      <a:lnTo>
                        <a:pt x="2756" y="349"/>
                      </a:lnTo>
                      <a:lnTo>
                        <a:pt x="2758" y="369"/>
                      </a:lnTo>
                      <a:lnTo>
                        <a:pt x="2759" y="388"/>
                      </a:lnTo>
                      <a:lnTo>
                        <a:pt x="2758" y="400"/>
                      </a:lnTo>
                      <a:lnTo>
                        <a:pt x="2758" y="410"/>
                      </a:lnTo>
                      <a:lnTo>
                        <a:pt x="2757" y="419"/>
                      </a:lnTo>
                      <a:lnTo>
                        <a:pt x="2755" y="427"/>
                      </a:lnTo>
                      <a:close/>
                      <a:moveTo>
                        <a:pt x="2441" y="368"/>
                      </a:moveTo>
                      <a:lnTo>
                        <a:pt x="2680" y="368"/>
                      </a:lnTo>
                      <a:lnTo>
                        <a:pt x="2680" y="355"/>
                      </a:lnTo>
                      <a:lnTo>
                        <a:pt x="2679" y="344"/>
                      </a:lnTo>
                      <a:lnTo>
                        <a:pt x="2677" y="332"/>
                      </a:lnTo>
                      <a:lnTo>
                        <a:pt x="2675" y="321"/>
                      </a:lnTo>
                      <a:lnTo>
                        <a:pt x="2672" y="311"/>
                      </a:lnTo>
                      <a:lnTo>
                        <a:pt x="2668" y="301"/>
                      </a:lnTo>
                      <a:lnTo>
                        <a:pt x="2663" y="292"/>
                      </a:lnTo>
                      <a:lnTo>
                        <a:pt x="2657" y="282"/>
                      </a:lnTo>
                      <a:lnTo>
                        <a:pt x="2650" y="271"/>
                      </a:lnTo>
                      <a:lnTo>
                        <a:pt x="2641" y="262"/>
                      </a:lnTo>
                      <a:lnTo>
                        <a:pt x="2632" y="254"/>
                      </a:lnTo>
                      <a:lnTo>
                        <a:pt x="2620" y="247"/>
                      </a:lnTo>
                      <a:lnTo>
                        <a:pt x="2609" y="242"/>
                      </a:lnTo>
                      <a:lnTo>
                        <a:pt x="2596" y="239"/>
                      </a:lnTo>
                      <a:lnTo>
                        <a:pt x="2581" y="237"/>
                      </a:lnTo>
                      <a:lnTo>
                        <a:pt x="2567" y="236"/>
                      </a:lnTo>
                      <a:lnTo>
                        <a:pt x="2552" y="237"/>
                      </a:lnTo>
                      <a:lnTo>
                        <a:pt x="2540" y="239"/>
                      </a:lnTo>
                      <a:lnTo>
                        <a:pt x="2528" y="242"/>
                      </a:lnTo>
                      <a:lnTo>
                        <a:pt x="2515" y="247"/>
                      </a:lnTo>
                      <a:lnTo>
                        <a:pt x="2504" y="254"/>
                      </a:lnTo>
                      <a:lnTo>
                        <a:pt x="2494" y="261"/>
                      </a:lnTo>
                      <a:lnTo>
                        <a:pt x="2485" y="270"/>
                      </a:lnTo>
                      <a:lnTo>
                        <a:pt x="2475" y="280"/>
                      </a:lnTo>
                      <a:lnTo>
                        <a:pt x="2469" y="290"/>
                      </a:lnTo>
                      <a:lnTo>
                        <a:pt x="2463" y="300"/>
                      </a:lnTo>
                      <a:lnTo>
                        <a:pt x="2458" y="310"/>
                      </a:lnTo>
                      <a:lnTo>
                        <a:pt x="2454" y="320"/>
                      </a:lnTo>
                      <a:lnTo>
                        <a:pt x="2450" y="332"/>
                      </a:lnTo>
                      <a:lnTo>
                        <a:pt x="2446" y="343"/>
                      </a:lnTo>
                      <a:lnTo>
                        <a:pt x="2444" y="355"/>
                      </a:lnTo>
                      <a:lnTo>
                        <a:pt x="2441" y="368"/>
                      </a:lnTo>
                      <a:close/>
                      <a:moveTo>
                        <a:pt x="2860" y="637"/>
                      </a:moveTo>
                      <a:lnTo>
                        <a:pt x="2860" y="309"/>
                      </a:lnTo>
                      <a:lnTo>
                        <a:pt x="2860" y="280"/>
                      </a:lnTo>
                      <a:lnTo>
                        <a:pt x="2859" y="250"/>
                      </a:lnTo>
                      <a:lnTo>
                        <a:pt x="2858" y="220"/>
                      </a:lnTo>
                      <a:lnTo>
                        <a:pt x="2856" y="188"/>
                      </a:lnTo>
                      <a:lnTo>
                        <a:pt x="2929" y="188"/>
                      </a:lnTo>
                      <a:lnTo>
                        <a:pt x="2933" y="262"/>
                      </a:lnTo>
                      <a:lnTo>
                        <a:pt x="2935" y="262"/>
                      </a:lnTo>
                      <a:lnTo>
                        <a:pt x="2940" y="254"/>
                      </a:lnTo>
                      <a:lnTo>
                        <a:pt x="2945" y="245"/>
                      </a:lnTo>
                      <a:lnTo>
                        <a:pt x="2951" y="237"/>
                      </a:lnTo>
                      <a:lnTo>
                        <a:pt x="2958" y="230"/>
                      </a:lnTo>
                      <a:lnTo>
                        <a:pt x="2964" y="223"/>
                      </a:lnTo>
                      <a:lnTo>
                        <a:pt x="2973" y="217"/>
                      </a:lnTo>
                      <a:lnTo>
                        <a:pt x="2981" y="210"/>
                      </a:lnTo>
                      <a:lnTo>
                        <a:pt x="2989" y="204"/>
                      </a:lnTo>
                      <a:lnTo>
                        <a:pt x="3000" y="198"/>
                      </a:lnTo>
                      <a:lnTo>
                        <a:pt x="3011" y="193"/>
                      </a:lnTo>
                      <a:lnTo>
                        <a:pt x="3022" y="188"/>
                      </a:lnTo>
                      <a:lnTo>
                        <a:pt x="3033" y="185"/>
                      </a:lnTo>
                      <a:lnTo>
                        <a:pt x="3046" y="182"/>
                      </a:lnTo>
                      <a:lnTo>
                        <a:pt x="3058" y="179"/>
                      </a:lnTo>
                      <a:lnTo>
                        <a:pt x="3070" y="177"/>
                      </a:lnTo>
                      <a:lnTo>
                        <a:pt x="3084" y="177"/>
                      </a:lnTo>
                      <a:lnTo>
                        <a:pt x="3098" y="178"/>
                      </a:lnTo>
                      <a:lnTo>
                        <a:pt x="3112" y="179"/>
                      </a:lnTo>
                      <a:lnTo>
                        <a:pt x="3126" y="183"/>
                      </a:lnTo>
                      <a:lnTo>
                        <a:pt x="3139" y="187"/>
                      </a:lnTo>
                      <a:lnTo>
                        <a:pt x="3151" y="192"/>
                      </a:lnTo>
                      <a:lnTo>
                        <a:pt x="3163" y="199"/>
                      </a:lnTo>
                      <a:lnTo>
                        <a:pt x="3174" y="206"/>
                      </a:lnTo>
                      <a:lnTo>
                        <a:pt x="3185" y="215"/>
                      </a:lnTo>
                      <a:lnTo>
                        <a:pt x="3192" y="222"/>
                      </a:lnTo>
                      <a:lnTo>
                        <a:pt x="3199" y="229"/>
                      </a:lnTo>
                      <a:lnTo>
                        <a:pt x="3205" y="236"/>
                      </a:lnTo>
                      <a:lnTo>
                        <a:pt x="3210" y="244"/>
                      </a:lnTo>
                      <a:lnTo>
                        <a:pt x="3215" y="251"/>
                      </a:lnTo>
                      <a:lnTo>
                        <a:pt x="3219" y="261"/>
                      </a:lnTo>
                      <a:lnTo>
                        <a:pt x="3223" y="269"/>
                      </a:lnTo>
                      <a:lnTo>
                        <a:pt x="3228" y="279"/>
                      </a:lnTo>
                      <a:lnTo>
                        <a:pt x="3231" y="289"/>
                      </a:lnTo>
                      <a:lnTo>
                        <a:pt x="3234" y="299"/>
                      </a:lnTo>
                      <a:lnTo>
                        <a:pt x="3236" y="309"/>
                      </a:lnTo>
                      <a:lnTo>
                        <a:pt x="3238" y="320"/>
                      </a:lnTo>
                      <a:lnTo>
                        <a:pt x="3241" y="344"/>
                      </a:lnTo>
                      <a:lnTo>
                        <a:pt x="3242" y="369"/>
                      </a:lnTo>
                      <a:lnTo>
                        <a:pt x="3242" y="637"/>
                      </a:lnTo>
                      <a:lnTo>
                        <a:pt x="3160" y="637"/>
                      </a:lnTo>
                      <a:lnTo>
                        <a:pt x="3160" y="378"/>
                      </a:lnTo>
                      <a:lnTo>
                        <a:pt x="3160" y="362"/>
                      </a:lnTo>
                      <a:lnTo>
                        <a:pt x="3159" y="346"/>
                      </a:lnTo>
                      <a:lnTo>
                        <a:pt x="3157" y="333"/>
                      </a:lnTo>
                      <a:lnTo>
                        <a:pt x="3154" y="319"/>
                      </a:lnTo>
                      <a:lnTo>
                        <a:pt x="3150" y="307"/>
                      </a:lnTo>
                      <a:lnTo>
                        <a:pt x="3145" y="297"/>
                      </a:lnTo>
                      <a:lnTo>
                        <a:pt x="3140" y="286"/>
                      </a:lnTo>
                      <a:lnTo>
                        <a:pt x="3134" y="277"/>
                      </a:lnTo>
                      <a:lnTo>
                        <a:pt x="3127" y="270"/>
                      </a:lnTo>
                      <a:lnTo>
                        <a:pt x="3120" y="263"/>
                      </a:lnTo>
                      <a:lnTo>
                        <a:pt x="3111" y="258"/>
                      </a:lnTo>
                      <a:lnTo>
                        <a:pt x="3102" y="253"/>
                      </a:lnTo>
                      <a:lnTo>
                        <a:pt x="3092" y="249"/>
                      </a:lnTo>
                      <a:lnTo>
                        <a:pt x="3081" y="246"/>
                      </a:lnTo>
                      <a:lnTo>
                        <a:pt x="3069" y="244"/>
                      </a:lnTo>
                      <a:lnTo>
                        <a:pt x="3056" y="244"/>
                      </a:lnTo>
                      <a:lnTo>
                        <a:pt x="3047" y="244"/>
                      </a:lnTo>
                      <a:lnTo>
                        <a:pt x="3037" y="245"/>
                      </a:lnTo>
                      <a:lnTo>
                        <a:pt x="3028" y="247"/>
                      </a:lnTo>
                      <a:lnTo>
                        <a:pt x="3020" y="250"/>
                      </a:lnTo>
                      <a:lnTo>
                        <a:pt x="3012" y="254"/>
                      </a:lnTo>
                      <a:lnTo>
                        <a:pt x="3004" y="258"/>
                      </a:lnTo>
                      <a:lnTo>
                        <a:pt x="2995" y="263"/>
                      </a:lnTo>
                      <a:lnTo>
                        <a:pt x="2988" y="268"/>
                      </a:lnTo>
                      <a:lnTo>
                        <a:pt x="2981" y="274"/>
                      </a:lnTo>
                      <a:lnTo>
                        <a:pt x="2974" y="281"/>
                      </a:lnTo>
                      <a:lnTo>
                        <a:pt x="2968" y="289"/>
                      </a:lnTo>
                      <a:lnTo>
                        <a:pt x="2962" y="296"/>
                      </a:lnTo>
                      <a:lnTo>
                        <a:pt x="2958" y="303"/>
                      </a:lnTo>
                      <a:lnTo>
                        <a:pt x="2953" y="311"/>
                      </a:lnTo>
                      <a:lnTo>
                        <a:pt x="2950" y="319"/>
                      </a:lnTo>
                      <a:lnTo>
                        <a:pt x="2947" y="329"/>
                      </a:lnTo>
                      <a:lnTo>
                        <a:pt x="2945" y="337"/>
                      </a:lnTo>
                      <a:lnTo>
                        <a:pt x="2943" y="346"/>
                      </a:lnTo>
                      <a:lnTo>
                        <a:pt x="2942" y="356"/>
                      </a:lnTo>
                      <a:lnTo>
                        <a:pt x="2942" y="367"/>
                      </a:lnTo>
                      <a:lnTo>
                        <a:pt x="2942" y="637"/>
                      </a:lnTo>
                      <a:lnTo>
                        <a:pt x="2860" y="637"/>
                      </a:lnTo>
                      <a:close/>
                      <a:moveTo>
                        <a:pt x="3680" y="559"/>
                      </a:moveTo>
                      <a:lnTo>
                        <a:pt x="3694" y="620"/>
                      </a:lnTo>
                      <a:lnTo>
                        <a:pt x="3681" y="627"/>
                      </a:lnTo>
                      <a:lnTo>
                        <a:pt x="3666" y="632"/>
                      </a:lnTo>
                      <a:lnTo>
                        <a:pt x="3651" y="636"/>
                      </a:lnTo>
                      <a:lnTo>
                        <a:pt x="3635" y="640"/>
                      </a:lnTo>
                      <a:lnTo>
                        <a:pt x="3619" y="643"/>
                      </a:lnTo>
                      <a:lnTo>
                        <a:pt x="3602" y="646"/>
                      </a:lnTo>
                      <a:lnTo>
                        <a:pt x="3584" y="647"/>
                      </a:lnTo>
                      <a:lnTo>
                        <a:pt x="3566" y="648"/>
                      </a:lnTo>
                      <a:lnTo>
                        <a:pt x="3541" y="647"/>
                      </a:lnTo>
                      <a:lnTo>
                        <a:pt x="3517" y="643"/>
                      </a:lnTo>
                      <a:lnTo>
                        <a:pt x="3506" y="641"/>
                      </a:lnTo>
                      <a:lnTo>
                        <a:pt x="3495" y="638"/>
                      </a:lnTo>
                      <a:lnTo>
                        <a:pt x="3484" y="635"/>
                      </a:lnTo>
                      <a:lnTo>
                        <a:pt x="3474" y="631"/>
                      </a:lnTo>
                      <a:lnTo>
                        <a:pt x="3464" y="627"/>
                      </a:lnTo>
                      <a:lnTo>
                        <a:pt x="3455" y="623"/>
                      </a:lnTo>
                      <a:lnTo>
                        <a:pt x="3445" y="618"/>
                      </a:lnTo>
                      <a:lnTo>
                        <a:pt x="3436" y="612"/>
                      </a:lnTo>
                      <a:lnTo>
                        <a:pt x="3427" y="605"/>
                      </a:lnTo>
                      <a:lnTo>
                        <a:pt x="3419" y="599"/>
                      </a:lnTo>
                      <a:lnTo>
                        <a:pt x="3410" y="592"/>
                      </a:lnTo>
                      <a:lnTo>
                        <a:pt x="3403" y="584"/>
                      </a:lnTo>
                      <a:lnTo>
                        <a:pt x="3395" y="576"/>
                      </a:lnTo>
                      <a:lnTo>
                        <a:pt x="3389" y="567"/>
                      </a:lnTo>
                      <a:lnTo>
                        <a:pt x="3382" y="559"/>
                      </a:lnTo>
                      <a:lnTo>
                        <a:pt x="3377" y="550"/>
                      </a:lnTo>
                      <a:lnTo>
                        <a:pt x="3370" y="541"/>
                      </a:lnTo>
                      <a:lnTo>
                        <a:pt x="3365" y="531"/>
                      </a:lnTo>
                      <a:lnTo>
                        <a:pt x="3361" y="521"/>
                      </a:lnTo>
                      <a:lnTo>
                        <a:pt x="3357" y="511"/>
                      </a:lnTo>
                      <a:lnTo>
                        <a:pt x="3354" y="500"/>
                      </a:lnTo>
                      <a:lnTo>
                        <a:pt x="3351" y="489"/>
                      </a:lnTo>
                      <a:lnTo>
                        <a:pt x="3348" y="478"/>
                      </a:lnTo>
                      <a:lnTo>
                        <a:pt x="3346" y="467"/>
                      </a:lnTo>
                      <a:lnTo>
                        <a:pt x="3343" y="442"/>
                      </a:lnTo>
                      <a:lnTo>
                        <a:pt x="3342" y="417"/>
                      </a:lnTo>
                      <a:lnTo>
                        <a:pt x="3342" y="404"/>
                      </a:lnTo>
                      <a:lnTo>
                        <a:pt x="3343" y="391"/>
                      </a:lnTo>
                      <a:lnTo>
                        <a:pt x="3344" y="379"/>
                      </a:lnTo>
                      <a:lnTo>
                        <a:pt x="3346" y="367"/>
                      </a:lnTo>
                      <a:lnTo>
                        <a:pt x="3348" y="355"/>
                      </a:lnTo>
                      <a:lnTo>
                        <a:pt x="3351" y="344"/>
                      </a:lnTo>
                      <a:lnTo>
                        <a:pt x="3354" y="333"/>
                      </a:lnTo>
                      <a:lnTo>
                        <a:pt x="3358" y="321"/>
                      </a:lnTo>
                      <a:lnTo>
                        <a:pt x="3363" y="311"/>
                      </a:lnTo>
                      <a:lnTo>
                        <a:pt x="3367" y="301"/>
                      </a:lnTo>
                      <a:lnTo>
                        <a:pt x="3373" y="291"/>
                      </a:lnTo>
                      <a:lnTo>
                        <a:pt x="3379" y="281"/>
                      </a:lnTo>
                      <a:lnTo>
                        <a:pt x="3386" y="272"/>
                      </a:lnTo>
                      <a:lnTo>
                        <a:pt x="3393" y="263"/>
                      </a:lnTo>
                      <a:lnTo>
                        <a:pt x="3400" y="254"/>
                      </a:lnTo>
                      <a:lnTo>
                        <a:pt x="3408" y="245"/>
                      </a:lnTo>
                      <a:lnTo>
                        <a:pt x="3417" y="237"/>
                      </a:lnTo>
                      <a:lnTo>
                        <a:pt x="3425" y="230"/>
                      </a:lnTo>
                      <a:lnTo>
                        <a:pt x="3434" y="223"/>
                      </a:lnTo>
                      <a:lnTo>
                        <a:pt x="3443" y="215"/>
                      </a:lnTo>
                      <a:lnTo>
                        <a:pt x="3454" y="210"/>
                      </a:lnTo>
                      <a:lnTo>
                        <a:pt x="3464" y="204"/>
                      </a:lnTo>
                      <a:lnTo>
                        <a:pt x="3474" y="199"/>
                      </a:lnTo>
                      <a:lnTo>
                        <a:pt x="3484" y="195"/>
                      </a:lnTo>
                      <a:lnTo>
                        <a:pt x="3496" y="191"/>
                      </a:lnTo>
                      <a:lnTo>
                        <a:pt x="3507" y="188"/>
                      </a:lnTo>
                      <a:lnTo>
                        <a:pt x="3519" y="185"/>
                      </a:lnTo>
                      <a:lnTo>
                        <a:pt x="3532" y="183"/>
                      </a:lnTo>
                      <a:lnTo>
                        <a:pt x="3544" y="181"/>
                      </a:lnTo>
                      <a:lnTo>
                        <a:pt x="3556" y="179"/>
                      </a:lnTo>
                      <a:lnTo>
                        <a:pt x="3570" y="178"/>
                      </a:lnTo>
                      <a:lnTo>
                        <a:pt x="3583" y="178"/>
                      </a:lnTo>
                      <a:lnTo>
                        <a:pt x="3599" y="178"/>
                      </a:lnTo>
                      <a:lnTo>
                        <a:pt x="3616" y="179"/>
                      </a:lnTo>
                      <a:lnTo>
                        <a:pt x="3631" y="182"/>
                      </a:lnTo>
                      <a:lnTo>
                        <a:pt x="3646" y="185"/>
                      </a:lnTo>
                      <a:lnTo>
                        <a:pt x="3659" y="188"/>
                      </a:lnTo>
                      <a:lnTo>
                        <a:pt x="3672" y="192"/>
                      </a:lnTo>
                      <a:lnTo>
                        <a:pt x="3685" y="196"/>
                      </a:lnTo>
                      <a:lnTo>
                        <a:pt x="3696" y="201"/>
                      </a:lnTo>
                      <a:lnTo>
                        <a:pt x="3678" y="265"/>
                      </a:lnTo>
                      <a:lnTo>
                        <a:pt x="3667" y="260"/>
                      </a:lnTo>
                      <a:lnTo>
                        <a:pt x="3656" y="256"/>
                      </a:lnTo>
                      <a:lnTo>
                        <a:pt x="3646" y="251"/>
                      </a:lnTo>
                      <a:lnTo>
                        <a:pt x="3633" y="248"/>
                      </a:lnTo>
                      <a:lnTo>
                        <a:pt x="3622" y="246"/>
                      </a:lnTo>
                      <a:lnTo>
                        <a:pt x="3609" y="244"/>
                      </a:lnTo>
                      <a:lnTo>
                        <a:pt x="3596" y="243"/>
                      </a:lnTo>
                      <a:lnTo>
                        <a:pt x="3583" y="243"/>
                      </a:lnTo>
                      <a:lnTo>
                        <a:pt x="3565" y="244"/>
                      </a:lnTo>
                      <a:lnTo>
                        <a:pt x="3548" y="246"/>
                      </a:lnTo>
                      <a:lnTo>
                        <a:pt x="3532" y="250"/>
                      </a:lnTo>
                      <a:lnTo>
                        <a:pt x="3516" y="256"/>
                      </a:lnTo>
                      <a:lnTo>
                        <a:pt x="3502" y="263"/>
                      </a:lnTo>
                      <a:lnTo>
                        <a:pt x="3489" y="271"/>
                      </a:lnTo>
                      <a:lnTo>
                        <a:pt x="3476" y="281"/>
                      </a:lnTo>
                      <a:lnTo>
                        <a:pt x="3465" y="294"/>
                      </a:lnTo>
                      <a:lnTo>
                        <a:pt x="3456" y="305"/>
                      </a:lnTo>
                      <a:lnTo>
                        <a:pt x="3447" y="318"/>
                      </a:lnTo>
                      <a:lnTo>
                        <a:pt x="3440" y="332"/>
                      </a:lnTo>
                      <a:lnTo>
                        <a:pt x="3434" y="346"/>
                      </a:lnTo>
                      <a:lnTo>
                        <a:pt x="3430" y="362"/>
                      </a:lnTo>
                      <a:lnTo>
                        <a:pt x="3427" y="378"/>
                      </a:lnTo>
                      <a:lnTo>
                        <a:pt x="3425" y="396"/>
                      </a:lnTo>
                      <a:lnTo>
                        <a:pt x="3424" y="413"/>
                      </a:lnTo>
                      <a:lnTo>
                        <a:pt x="3425" y="432"/>
                      </a:lnTo>
                      <a:lnTo>
                        <a:pt x="3427" y="449"/>
                      </a:lnTo>
                      <a:lnTo>
                        <a:pt x="3430" y="467"/>
                      </a:lnTo>
                      <a:lnTo>
                        <a:pt x="3435" y="482"/>
                      </a:lnTo>
                      <a:lnTo>
                        <a:pt x="3441" y="496"/>
                      </a:lnTo>
                      <a:lnTo>
                        <a:pt x="3449" y="511"/>
                      </a:lnTo>
                      <a:lnTo>
                        <a:pt x="3458" y="523"/>
                      </a:lnTo>
                      <a:lnTo>
                        <a:pt x="3468" y="535"/>
                      </a:lnTo>
                      <a:lnTo>
                        <a:pt x="3479" y="546"/>
                      </a:lnTo>
                      <a:lnTo>
                        <a:pt x="3492" y="555"/>
                      </a:lnTo>
                      <a:lnTo>
                        <a:pt x="3505" y="563"/>
                      </a:lnTo>
                      <a:lnTo>
                        <a:pt x="3518" y="569"/>
                      </a:lnTo>
                      <a:lnTo>
                        <a:pt x="3533" y="575"/>
                      </a:lnTo>
                      <a:lnTo>
                        <a:pt x="3548" y="579"/>
                      </a:lnTo>
                      <a:lnTo>
                        <a:pt x="3564" y="581"/>
                      </a:lnTo>
                      <a:lnTo>
                        <a:pt x="3580" y="581"/>
                      </a:lnTo>
                      <a:lnTo>
                        <a:pt x="3592" y="581"/>
                      </a:lnTo>
                      <a:lnTo>
                        <a:pt x="3605" y="580"/>
                      </a:lnTo>
                      <a:lnTo>
                        <a:pt x="3618" y="578"/>
                      </a:lnTo>
                      <a:lnTo>
                        <a:pt x="3630" y="576"/>
                      </a:lnTo>
                      <a:lnTo>
                        <a:pt x="3643" y="572"/>
                      </a:lnTo>
                      <a:lnTo>
                        <a:pt x="3655" y="568"/>
                      </a:lnTo>
                      <a:lnTo>
                        <a:pt x="3667" y="564"/>
                      </a:lnTo>
                      <a:lnTo>
                        <a:pt x="3680" y="559"/>
                      </a:lnTo>
                      <a:close/>
                      <a:moveTo>
                        <a:pt x="4149" y="427"/>
                      </a:moveTo>
                      <a:lnTo>
                        <a:pt x="3836" y="426"/>
                      </a:lnTo>
                      <a:lnTo>
                        <a:pt x="3837" y="445"/>
                      </a:lnTo>
                      <a:lnTo>
                        <a:pt x="3840" y="463"/>
                      </a:lnTo>
                      <a:lnTo>
                        <a:pt x="3843" y="480"/>
                      </a:lnTo>
                      <a:lnTo>
                        <a:pt x="3848" y="495"/>
                      </a:lnTo>
                      <a:lnTo>
                        <a:pt x="3855" y="510"/>
                      </a:lnTo>
                      <a:lnTo>
                        <a:pt x="3864" y="523"/>
                      </a:lnTo>
                      <a:lnTo>
                        <a:pt x="3873" y="535"/>
                      </a:lnTo>
                      <a:lnTo>
                        <a:pt x="3883" y="546"/>
                      </a:lnTo>
                      <a:lnTo>
                        <a:pt x="3893" y="554"/>
                      </a:lnTo>
                      <a:lnTo>
                        <a:pt x="3905" y="562"/>
                      </a:lnTo>
                      <a:lnTo>
                        <a:pt x="3917" y="568"/>
                      </a:lnTo>
                      <a:lnTo>
                        <a:pt x="3929" y="573"/>
                      </a:lnTo>
                      <a:lnTo>
                        <a:pt x="3943" y="577"/>
                      </a:lnTo>
                      <a:lnTo>
                        <a:pt x="3958" y="580"/>
                      </a:lnTo>
                      <a:lnTo>
                        <a:pt x="3973" y="582"/>
                      </a:lnTo>
                      <a:lnTo>
                        <a:pt x="3989" y="582"/>
                      </a:lnTo>
                      <a:lnTo>
                        <a:pt x="4006" y="582"/>
                      </a:lnTo>
                      <a:lnTo>
                        <a:pt x="4023" y="581"/>
                      </a:lnTo>
                      <a:lnTo>
                        <a:pt x="4038" y="579"/>
                      </a:lnTo>
                      <a:lnTo>
                        <a:pt x="4055" y="577"/>
                      </a:lnTo>
                      <a:lnTo>
                        <a:pt x="4070" y="573"/>
                      </a:lnTo>
                      <a:lnTo>
                        <a:pt x="4084" y="569"/>
                      </a:lnTo>
                      <a:lnTo>
                        <a:pt x="4099" y="564"/>
                      </a:lnTo>
                      <a:lnTo>
                        <a:pt x="4113" y="559"/>
                      </a:lnTo>
                      <a:lnTo>
                        <a:pt x="4127" y="618"/>
                      </a:lnTo>
                      <a:lnTo>
                        <a:pt x="4111" y="624"/>
                      </a:lnTo>
                      <a:lnTo>
                        <a:pt x="4095" y="630"/>
                      </a:lnTo>
                      <a:lnTo>
                        <a:pt x="4077" y="635"/>
                      </a:lnTo>
                      <a:lnTo>
                        <a:pt x="4059" y="639"/>
                      </a:lnTo>
                      <a:lnTo>
                        <a:pt x="4039" y="642"/>
                      </a:lnTo>
                      <a:lnTo>
                        <a:pt x="4020" y="644"/>
                      </a:lnTo>
                      <a:lnTo>
                        <a:pt x="3999" y="646"/>
                      </a:lnTo>
                      <a:lnTo>
                        <a:pt x="3978" y="647"/>
                      </a:lnTo>
                      <a:lnTo>
                        <a:pt x="3953" y="646"/>
                      </a:lnTo>
                      <a:lnTo>
                        <a:pt x="3929" y="642"/>
                      </a:lnTo>
                      <a:lnTo>
                        <a:pt x="3918" y="640"/>
                      </a:lnTo>
                      <a:lnTo>
                        <a:pt x="3907" y="637"/>
                      </a:lnTo>
                      <a:lnTo>
                        <a:pt x="3896" y="634"/>
                      </a:lnTo>
                      <a:lnTo>
                        <a:pt x="3886" y="631"/>
                      </a:lnTo>
                      <a:lnTo>
                        <a:pt x="3877" y="627"/>
                      </a:lnTo>
                      <a:lnTo>
                        <a:pt x="3867" y="622"/>
                      </a:lnTo>
                      <a:lnTo>
                        <a:pt x="3857" y="617"/>
                      </a:lnTo>
                      <a:lnTo>
                        <a:pt x="3849" y="612"/>
                      </a:lnTo>
                      <a:lnTo>
                        <a:pt x="3840" y="605"/>
                      </a:lnTo>
                      <a:lnTo>
                        <a:pt x="3832" y="598"/>
                      </a:lnTo>
                      <a:lnTo>
                        <a:pt x="3823" y="592"/>
                      </a:lnTo>
                      <a:lnTo>
                        <a:pt x="3816" y="584"/>
                      </a:lnTo>
                      <a:lnTo>
                        <a:pt x="3809" y="576"/>
                      </a:lnTo>
                      <a:lnTo>
                        <a:pt x="3803" y="567"/>
                      </a:lnTo>
                      <a:lnTo>
                        <a:pt x="3796" y="559"/>
                      </a:lnTo>
                      <a:lnTo>
                        <a:pt x="3791" y="551"/>
                      </a:lnTo>
                      <a:lnTo>
                        <a:pt x="3785" y="542"/>
                      </a:lnTo>
                      <a:lnTo>
                        <a:pt x="3780" y="531"/>
                      </a:lnTo>
                      <a:lnTo>
                        <a:pt x="3776" y="522"/>
                      </a:lnTo>
                      <a:lnTo>
                        <a:pt x="3772" y="512"/>
                      </a:lnTo>
                      <a:lnTo>
                        <a:pt x="3768" y="501"/>
                      </a:lnTo>
                      <a:lnTo>
                        <a:pt x="3765" y="490"/>
                      </a:lnTo>
                      <a:lnTo>
                        <a:pt x="3763" y="480"/>
                      </a:lnTo>
                      <a:lnTo>
                        <a:pt x="3761" y="469"/>
                      </a:lnTo>
                      <a:lnTo>
                        <a:pt x="3758" y="445"/>
                      </a:lnTo>
                      <a:lnTo>
                        <a:pt x="3757" y="419"/>
                      </a:lnTo>
                      <a:lnTo>
                        <a:pt x="3758" y="394"/>
                      </a:lnTo>
                      <a:lnTo>
                        <a:pt x="3761" y="370"/>
                      </a:lnTo>
                      <a:lnTo>
                        <a:pt x="3765" y="346"/>
                      </a:lnTo>
                      <a:lnTo>
                        <a:pt x="3771" y="324"/>
                      </a:lnTo>
                      <a:lnTo>
                        <a:pt x="3775" y="313"/>
                      </a:lnTo>
                      <a:lnTo>
                        <a:pt x="3779" y="303"/>
                      </a:lnTo>
                      <a:lnTo>
                        <a:pt x="3784" y="293"/>
                      </a:lnTo>
                      <a:lnTo>
                        <a:pt x="3790" y="282"/>
                      </a:lnTo>
                      <a:lnTo>
                        <a:pt x="3795" y="273"/>
                      </a:lnTo>
                      <a:lnTo>
                        <a:pt x="3801" y="264"/>
                      </a:lnTo>
                      <a:lnTo>
                        <a:pt x="3808" y="255"/>
                      </a:lnTo>
                      <a:lnTo>
                        <a:pt x="3814" y="246"/>
                      </a:lnTo>
                      <a:lnTo>
                        <a:pt x="3821" y="238"/>
                      </a:lnTo>
                      <a:lnTo>
                        <a:pt x="3830" y="230"/>
                      </a:lnTo>
                      <a:lnTo>
                        <a:pt x="3838" y="223"/>
                      </a:lnTo>
                      <a:lnTo>
                        <a:pt x="3846" y="217"/>
                      </a:lnTo>
                      <a:lnTo>
                        <a:pt x="3854" y="210"/>
                      </a:lnTo>
                      <a:lnTo>
                        <a:pt x="3863" y="204"/>
                      </a:lnTo>
                      <a:lnTo>
                        <a:pt x="3872" y="199"/>
                      </a:lnTo>
                      <a:lnTo>
                        <a:pt x="3881" y="195"/>
                      </a:lnTo>
                      <a:lnTo>
                        <a:pt x="3891" y="191"/>
                      </a:lnTo>
                      <a:lnTo>
                        <a:pt x="3902" y="187"/>
                      </a:lnTo>
                      <a:lnTo>
                        <a:pt x="3912" y="185"/>
                      </a:lnTo>
                      <a:lnTo>
                        <a:pt x="3922" y="182"/>
                      </a:lnTo>
                      <a:lnTo>
                        <a:pt x="3933" y="179"/>
                      </a:lnTo>
                      <a:lnTo>
                        <a:pt x="3944" y="178"/>
                      </a:lnTo>
                      <a:lnTo>
                        <a:pt x="3956" y="177"/>
                      </a:lnTo>
                      <a:lnTo>
                        <a:pt x="3967" y="177"/>
                      </a:lnTo>
                      <a:lnTo>
                        <a:pt x="3980" y="177"/>
                      </a:lnTo>
                      <a:lnTo>
                        <a:pt x="3991" y="178"/>
                      </a:lnTo>
                      <a:lnTo>
                        <a:pt x="4002" y="181"/>
                      </a:lnTo>
                      <a:lnTo>
                        <a:pt x="4014" y="183"/>
                      </a:lnTo>
                      <a:lnTo>
                        <a:pt x="4024" y="185"/>
                      </a:lnTo>
                      <a:lnTo>
                        <a:pt x="4034" y="188"/>
                      </a:lnTo>
                      <a:lnTo>
                        <a:pt x="4044" y="192"/>
                      </a:lnTo>
                      <a:lnTo>
                        <a:pt x="4054" y="196"/>
                      </a:lnTo>
                      <a:lnTo>
                        <a:pt x="4063" y="201"/>
                      </a:lnTo>
                      <a:lnTo>
                        <a:pt x="4071" y="206"/>
                      </a:lnTo>
                      <a:lnTo>
                        <a:pt x="4079" y="212"/>
                      </a:lnTo>
                      <a:lnTo>
                        <a:pt x="4088" y="220"/>
                      </a:lnTo>
                      <a:lnTo>
                        <a:pt x="4095" y="227"/>
                      </a:lnTo>
                      <a:lnTo>
                        <a:pt x="4102" y="234"/>
                      </a:lnTo>
                      <a:lnTo>
                        <a:pt x="4108" y="242"/>
                      </a:lnTo>
                      <a:lnTo>
                        <a:pt x="4115" y="251"/>
                      </a:lnTo>
                      <a:lnTo>
                        <a:pt x="4124" y="266"/>
                      </a:lnTo>
                      <a:lnTo>
                        <a:pt x="4132" y="281"/>
                      </a:lnTo>
                      <a:lnTo>
                        <a:pt x="4138" y="298"/>
                      </a:lnTo>
                      <a:lnTo>
                        <a:pt x="4143" y="314"/>
                      </a:lnTo>
                      <a:lnTo>
                        <a:pt x="4147" y="332"/>
                      </a:lnTo>
                      <a:lnTo>
                        <a:pt x="4150" y="349"/>
                      </a:lnTo>
                      <a:lnTo>
                        <a:pt x="4152" y="369"/>
                      </a:lnTo>
                      <a:lnTo>
                        <a:pt x="4153" y="388"/>
                      </a:lnTo>
                      <a:lnTo>
                        <a:pt x="4152" y="400"/>
                      </a:lnTo>
                      <a:lnTo>
                        <a:pt x="4152" y="410"/>
                      </a:lnTo>
                      <a:lnTo>
                        <a:pt x="4151" y="419"/>
                      </a:lnTo>
                      <a:lnTo>
                        <a:pt x="4149" y="427"/>
                      </a:lnTo>
                      <a:close/>
                      <a:moveTo>
                        <a:pt x="3836" y="368"/>
                      </a:moveTo>
                      <a:lnTo>
                        <a:pt x="4074" y="368"/>
                      </a:lnTo>
                      <a:lnTo>
                        <a:pt x="4074" y="355"/>
                      </a:lnTo>
                      <a:lnTo>
                        <a:pt x="4073" y="344"/>
                      </a:lnTo>
                      <a:lnTo>
                        <a:pt x="4071" y="332"/>
                      </a:lnTo>
                      <a:lnTo>
                        <a:pt x="4069" y="321"/>
                      </a:lnTo>
                      <a:lnTo>
                        <a:pt x="4066" y="311"/>
                      </a:lnTo>
                      <a:lnTo>
                        <a:pt x="4062" y="301"/>
                      </a:lnTo>
                      <a:lnTo>
                        <a:pt x="4058" y="292"/>
                      </a:lnTo>
                      <a:lnTo>
                        <a:pt x="4052" y="282"/>
                      </a:lnTo>
                      <a:lnTo>
                        <a:pt x="4044" y="271"/>
                      </a:lnTo>
                      <a:lnTo>
                        <a:pt x="4035" y="262"/>
                      </a:lnTo>
                      <a:lnTo>
                        <a:pt x="4026" y="254"/>
                      </a:lnTo>
                      <a:lnTo>
                        <a:pt x="4015" y="247"/>
                      </a:lnTo>
                      <a:lnTo>
                        <a:pt x="4003" y="242"/>
                      </a:lnTo>
                      <a:lnTo>
                        <a:pt x="3990" y="239"/>
                      </a:lnTo>
                      <a:lnTo>
                        <a:pt x="3976" y="237"/>
                      </a:lnTo>
                      <a:lnTo>
                        <a:pt x="3961" y="236"/>
                      </a:lnTo>
                      <a:lnTo>
                        <a:pt x="3947" y="237"/>
                      </a:lnTo>
                      <a:lnTo>
                        <a:pt x="3934" y="239"/>
                      </a:lnTo>
                      <a:lnTo>
                        <a:pt x="3922" y="242"/>
                      </a:lnTo>
                      <a:lnTo>
                        <a:pt x="3910" y="247"/>
                      </a:lnTo>
                      <a:lnTo>
                        <a:pt x="3900" y="254"/>
                      </a:lnTo>
                      <a:lnTo>
                        <a:pt x="3888" y="261"/>
                      </a:lnTo>
                      <a:lnTo>
                        <a:pt x="3879" y="270"/>
                      </a:lnTo>
                      <a:lnTo>
                        <a:pt x="3870" y="280"/>
                      </a:lnTo>
                      <a:lnTo>
                        <a:pt x="3864" y="290"/>
                      </a:lnTo>
                      <a:lnTo>
                        <a:pt x="3857" y="300"/>
                      </a:lnTo>
                      <a:lnTo>
                        <a:pt x="3852" y="310"/>
                      </a:lnTo>
                      <a:lnTo>
                        <a:pt x="3848" y="320"/>
                      </a:lnTo>
                      <a:lnTo>
                        <a:pt x="3844" y="332"/>
                      </a:lnTo>
                      <a:lnTo>
                        <a:pt x="3840" y="343"/>
                      </a:lnTo>
                      <a:lnTo>
                        <a:pt x="3838" y="355"/>
                      </a:lnTo>
                      <a:lnTo>
                        <a:pt x="3836" y="368"/>
                      </a:lnTo>
                      <a:close/>
                      <a:moveTo>
                        <a:pt x="4756" y="559"/>
                      </a:moveTo>
                      <a:lnTo>
                        <a:pt x="4771" y="620"/>
                      </a:lnTo>
                      <a:lnTo>
                        <a:pt x="4756" y="627"/>
                      </a:lnTo>
                      <a:lnTo>
                        <a:pt x="4742" y="632"/>
                      </a:lnTo>
                      <a:lnTo>
                        <a:pt x="4728" y="636"/>
                      </a:lnTo>
                      <a:lnTo>
                        <a:pt x="4711" y="640"/>
                      </a:lnTo>
                      <a:lnTo>
                        <a:pt x="4695" y="643"/>
                      </a:lnTo>
                      <a:lnTo>
                        <a:pt x="4678" y="646"/>
                      </a:lnTo>
                      <a:lnTo>
                        <a:pt x="4660" y="647"/>
                      </a:lnTo>
                      <a:lnTo>
                        <a:pt x="4641" y="648"/>
                      </a:lnTo>
                      <a:lnTo>
                        <a:pt x="4617" y="647"/>
                      </a:lnTo>
                      <a:lnTo>
                        <a:pt x="4593" y="643"/>
                      </a:lnTo>
                      <a:lnTo>
                        <a:pt x="4582" y="641"/>
                      </a:lnTo>
                      <a:lnTo>
                        <a:pt x="4571" y="638"/>
                      </a:lnTo>
                      <a:lnTo>
                        <a:pt x="4560" y="635"/>
                      </a:lnTo>
                      <a:lnTo>
                        <a:pt x="4550" y="631"/>
                      </a:lnTo>
                      <a:lnTo>
                        <a:pt x="4541" y="627"/>
                      </a:lnTo>
                      <a:lnTo>
                        <a:pt x="4530" y="623"/>
                      </a:lnTo>
                      <a:lnTo>
                        <a:pt x="4521" y="618"/>
                      </a:lnTo>
                      <a:lnTo>
                        <a:pt x="4512" y="612"/>
                      </a:lnTo>
                      <a:lnTo>
                        <a:pt x="4504" y="605"/>
                      </a:lnTo>
                      <a:lnTo>
                        <a:pt x="4495" y="599"/>
                      </a:lnTo>
                      <a:lnTo>
                        <a:pt x="4487" y="592"/>
                      </a:lnTo>
                      <a:lnTo>
                        <a:pt x="4479" y="584"/>
                      </a:lnTo>
                      <a:lnTo>
                        <a:pt x="4472" y="576"/>
                      </a:lnTo>
                      <a:lnTo>
                        <a:pt x="4465" y="567"/>
                      </a:lnTo>
                      <a:lnTo>
                        <a:pt x="4458" y="559"/>
                      </a:lnTo>
                      <a:lnTo>
                        <a:pt x="4452" y="550"/>
                      </a:lnTo>
                      <a:lnTo>
                        <a:pt x="4447" y="541"/>
                      </a:lnTo>
                      <a:lnTo>
                        <a:pt x="4442" y="531"/>
                      </a:lnTo>
                      <a:lnTo>
                        <a:pt x="4437" y="521"/>
                      </a:lnTo>
                      <a:lnTo>
                        <a:pt x="4434" y="511"/>
                      </a:lnTo>
                      <a:lnTo>
                        <a:pt x="4430" y="500"/>
                      </a:lnTo>
                      <a:lnTo>
                        <a:pt x="4427" y="489"/>
                      </a:lnTo>
                      <a:lnTo>
                        <a:pt x="4424" y="478"/>
                      </a:lnTo>
                      <a:lnTo>
                        <a:pt x="4421" y="467"/>
                      </a:lnTo>
                      <a:lnTo>
                        <a:pt x="4419" y="442"/>
                      </a:lnTo>
                      <a:lnTo>
                        <a:pt x="4418" y="417"/>
                      </a:lnTo>
                      <a:lnTo>
                        <a:pt x="4418" y="404"/>
                      </a:lnTo>
                      <a:lnTo>
                        <a:pt x="4419" y="391"/>
                      </a:lnTo>
                      <a:lnTo>
                        <a:pt x="4420" y="379"/>
                      </a:lnTo>
                      <a:lnTo>
                        <a:pt x="4423" y="367"/>
                      </a:lnTo>
                      <a:lnTo>
                        <a:pt x="4425" y="355"/>
                      </a:lnTo>
                      <a:lnTo>
                        <a:pt x="4428" y="344"/>
                      </a:lnTo>
                      <a:lnTo>
                        <a:pt x="4431" y="333"/>
                      </a:lnTo>
                      <a:lnTo>
                        <a:pt x="4435" y="321"/>
                      </a:lnTo>
                      <a:lnTo>
                        <a:pt x="4439" y="311"/>
                      </a:lnTo>
                      <a:lnTo>
                        <a:pt x="4444" y="301"/>
                      </a:lnTo>
                      <a:lnTo>
                        <a:pt x="4449" y="291"/>
                      </a:lnTo>
                      <a:lnTo>
                        <a:pt x="4455" y="281"/>
                      </a:lnTo>
                      <a:lnTo>
                        <a:pt x="4462" y="272"/>
                      </a:lnTo>
                      <a:lnTo>
                        <a:pt x="4469" y="263"/>
                      </a:lnTo>
                      <a:lnTo>
                        <a:pt x="4476" y="254"/>
                      </a:lnTo>
                      <a:lnTo>
                        <a:pt x="4484" y="245"/>
                      </a:lnTo>
                      <a:lnTo>
                        <a:pt x="4492" y="237"/>
                      </a:lnTo>
                      <a:lnTo>
                        <a:pt x="4502" y="230"/>
                      </a:lnTo>
                      <a:lnTo>
                        <a:pt x="4511" y="223"/>
                      </a:lnTo>
                      <a:lnTo>
                        <a:pt x="4520" y="215"/>
                      </a:lnTo>
                      <a:lnTo>
                        <a:pt x="4529" y="210"/>
                      </a:lnTo>
                      <a:lnTo>
                        <a:pt x="4540" y="204"/>
                      </a:lnTo>
                      <a:lnTo>
                        <a:pt x="4550" y="199"/>
                      </a:lnTo>
                      <a:lnTo>
                        <a:pt x="4561" y="195"/>
                      </a:lnTo>
                      <a:lnTo>
                        <a:pt x="4573" y="191"/>
                      </a:lnTo>
                      <a:lnTo>
                        <a:pt x="4584" y="188"/>
                      </a:lnTo>
                      <a:lnTo>
                        <a:pt x="4595" y="185"/>
                      </a:lnTo>
                      <a:lnTo>
                        <a:pt x="4607" y="183"/>
                      </a:lnTo>
                      <a:lnTo>
                        <a:pt x="4620" y="181"/>
                      </a:lnTo>
                      <a:lnTo>
                        <a:pt x="4632" y="179"/>
                      </a:lnTo>
                      <a:lnTo>
                        <a:pt x="4645" y="178"/>
                      </a:lnTo>
                      <a:lnTo>
                        <a:pt x="4659" y="178"/>
                      </a:lnTo>
                      <a:lnTo>
                        <a:pt x="4676" y="178"/>
                      </a:lnTo>
                      <a:lnTo>
                        <a:pt x="4692" y="179"/>
                      </a:lnTo>
                      <a:lnTo>
                        <a:pt x="4707" y="182"/>
                      </a:lnTo>
                      <a:lnTo>
                        <a:pt x="4722" y="185"/>
                      </a:lnTo>
                      <a:lnTo>
                        <a:pt x="4736" y="188"/>
                      </a:lnTo>
                      <a:lnTo>
                        <a:pt x="4748" y="192"/>
                      </a:lnTo>
                      <a:lnTo>
                        <a:pt x="4761" y="196"/>
                      </a:lnTo>
                      <a:lnTo>
                        <a:pt x="4772" y="201"/>
                      </a:lnTo>
                      <a:lnTo>
                        <a:pt x="4753" y="265"/>
                      </a:lnTo>
                      <a:lnTo>
                        <a:pt x="4743" y="260"/>
                      </a:lnTo>
                      <a:lnTo>
                        <a:pt x="4733" y="256"/>
                      </a:lnTo>
                      <a:lnTo>
                        <a:pt x="4722" y="251"/>
                      </a:lnTo>
                      <a:lnTo>
                        <a:pt x="4710" y="248"/>
                      </a:lnTo>
                      <a:lnTo>
                        <a:pt x="4698" y="246"/>
                      </a:lnTo>
                      <a:lnTo>
                        <a:pt x="4686" y="244"/>
                      </a:lnTo>
                      <a:lnTo>
                        <a:pt x="4672" y="243"/>
                      </a:lnTo>
                      <a:lnTo>
                        <a:pt x="4659" y="243"/>
                      </a:lnTo>
                      <a:lnTo>
                        <a:pt x="4641" y="244"/>
                      </a:lnTo>
                      <a:lnTo>
                        <a:pt x="4624" y="246"/>
                      </a:lnTo>
                      <a:lnTo>
                        <a:pt x="4607" y="250"/>
                      </a:lnTo>
                      <a:lnTo>
                        <a:pt x="4593" y="256"/>
                      </a:lnTo>
                      <a:lnTo>
                        <a:pt x="4579" y="263"/>
                      </a:lnTo>
                      <a:lnTo>
                        <a:pt x="4565" y="271"/>
                      </a:lnTo>
                      <a:lnTo>
                        <a:pt x="4553" y="281"/>
                      </a:lnTo>
                      <a:lnTo>
                        <a:pt x="4542" y="294"/>
                      </a:lnTo>
                      <a:lnTo>
                        <a:pt x="4531" y="305"/>
                      </a:lnTo>
                      <a:lnTo>
                        <a:pt x="4523" y="318"/>
                      </a:lnTo>
                      <a:lnTo>
                        <a:pt x="4516" y="332"/>
                      </a:lnTo>
                      <a:lnTo>
                        <a:pt x="4511" y="346"/>
                      </a:lnTo>
                      <a:lnTo>
                        <a:pt x="4507" y="362"/>
                      </a:lnTo>
                      <a:lnTo>
                        <a:pt x="4503" y="378"/>
                      </a:lnTo>
                      <a:lnTo>
                        <a:pt x="4502" y="396"/>
                      </a:lnTo>
                      <a:lnTo>
                        <a:pt x="4501" y="413"/>
                      </a:lnTo>
                      <a:lnTo>
                        <a:pt x="4502" y="432"/>
                      </a:lnTo>
                      <a:lnTo>
                        <a:pt x="4504" y="449"/>
                      </a:lnTo>
                      <a:lnTo>
                        <a:pt x="4507" y="467"/>
                      </a:lnTo>
                      <a:lnTo>
                        <a:pt x="4512" y="482"/>
                      </a:lnTo>
                      <a:lnTo>
                        <a:pt x="4518" y="496"/>
                      </a:lnTo>
                      <a:lnTo>
                        <a:pt x="4525" y="511"/>
                      </a:lnTo>
                      <a:lnTo>
                        <a:pt x="4535" y="523"/>
                      </a:lnTo>
                      <a:lnTo>
                        <a:pt x="4545" y="535"/>
                      </a:lnTo>
                      <a:lnTo>
                        <a:pt x="4556" y="546"/>
                      </a:lnTo>
                      <a:lnTo>
                        <a:pt x="4568" y="555"/>
                      </a:lnTo>
                      <a:lnTo>
                        <a:pt x="4581" y="563"/>
                      </a:lnTo>
                      <a:lnTo>
                        <a:pt x="4594" y="569"/>
                      </a:lnTo>
                      <a:lnTo>
                        <a:pt x="4608" y="575"/>
                      </a:lnTo>
                      <a:lnTo>
                        <a:pt x="4624" y="579"/>
                      </a:lnTo>
                      <a:lnTo>
                        <a:pt x="4639" y="581"/>
                      </a:lnTo>
                      <a:lnTo>
                        <a:pt x="4657" y="581"/>
                      </a:lnTo>
                      <a:lnTo>
                        <a:pt x="4669" y="581"/>
                      </a:lnTo>
                      <a:lnTo>
                        <a:pt x="4681" y="580"/>
                      </a:lnTo>
                      <a:lnTo>
                        <a:pt x="4694" y="578"/>
                      </a:lnTo>
                      <a:lnTo>
                        <a:pt x="4706" y="576"/>
                      </a:lnTo>
                      <a:lnTo>
                        <a:pt x="4718" y="572"/>
                      </a:lnTo>
                      <a:lnTo>
                        <a:pt x="4732" y="568"/>
                      </a:lnTo>
                      <a:lnTo>
                        <a:pt x="4744" y="564"/>
                      </a:lnTo>
                      <a:lnTo>
                        <a:pt x="4756" y="559"/>
                      </a:lnTo>
                      <a:close/>
                      <a:moveTo>
                        <a:pt x="5225" y="427"/>
                      </a:moveTo>
                      <a:lnTo>
                        <a:pt x="4913" y="426"/>
                      </a:lnTo>
                      <a:lnTo>
                        <a:pt x="4914" y="445"/>
                      </a:lnTo>
                      <a:lnTo>
                        <a:pt x="4916" y="463"/>
                      </a:lnTo>
                      <a:lnTo>
                        <a:pt x="4920" y="480"/>
                      </a:lnTo>
                      <a:lnTo>
                        <a:pt x="4925" y="495"/>
                      </a:lnTo>
                      <a:lnTo>
                        <a:pt x="4931" y="510"/>
                      </a:lnTo>
                      <a:lnTo>
                        <a:pt x="4939" y="523"/>
                      </a:lnTo>
                      <a:lnTo>
                        <a:pt x="4949" y="535"/>
                      </a:lnTo>
                      <a:lnTo>
                        <a:pt x="4959" y="546"/>
                      </a:lnTo>
                      <a:lnTo>
                        <a:pt x="4969" y="554"/>
                      </a:lnTo>
                      <a:lnTo>
                        <a:pt x="4980" y="562"/>
                      </a:lnTo>
                      <a:lnTo>
                        <a:pt x="4993" y="568"/>
                      </a:lnTo>
                      <a:lnTo>
                        <a:pt x="5006" y="573"/>
                      </a:lnTo>
                      <a:lnTo>
                        <a:pt x="5019" y="577"/>
                      </a:lnTo>
                      <a:lnTo>
                        <a:pt x="5034" y="580"/>
                      </a:lnTo>
                      <a:lnTo>
                        <a:pt x="5049" y="582"/>
                      </a:lnTo>
                      <a:lnTo>
                        <a:pt x="5066" y="582"/>
                      </a:lnTo>
                      <a:lnTo>
                        <a:pt x="5082" y="582"/>
                      </a:lnTo>
                      <a:lnTo>
                        <a:pt x="5099" y="581"/>
                      </a:lnTo>
                      <a:lnTo>
                        <a:pt x="5115" y="579"/>
                      </a:lnTo>
                      <a:lnTo>
                        <a:pt x="5130" y="577"/>
                      </a:lnTo>
                      <a:lnTo>
                        <a:pt x="5146" y="573"/>
                      </a:lnTo>
                      <a:lnTo>
                        <a:pt x="5161" y="569"/>
                      </a:lnTo>
                      <a:lnTo>
                        <a:pt x="5176" y="564"/>
                      </a:lnTo>
                      <a:lnTo>
                        <a:pt x="5189" y="559"/>
                      </a:lnTo>
                      <a:lnTo>
                        <a:pt x="5203" y="618"/>
                      </a:lnTo>
                      <a:lnTo>
                        <a:pt x="5187" y="624"/>
                      </a:lnTo>
                      <a:lnTo>
                        <a:pt x="5171" y="630"/>
                      </a:lnTo>
                      <a:lnTo>
                        <a:pt x="5153" y="635"/>
                      </a:lnTo>
                      <a:lnTo>
                        <a:pt x="5135" y="639"/>
                      </a:lnTo>
                      <a:lnTo>
                        <a:pt x="5116" y="642"/>
                      </a:lnTo>
                      <a:lnTo>
                        <a:pt x="5096" y="644"/>
                      </a:lnTo>
                      <a:lnTo>
                        <a:pt x="5075" y="646"/>
                      </a:lnTo>
                      <a:lnTo>
                        <a:pt x="5054" y="647"/>
                      </a:lnTo>
                      <a:lnTo>
                        <a:pt x="5029" y="646"/>
                      </a:lnTo>
                      <a:lnTo>
                        <a:pt x="5006" y="642"/>
                      </a:lnTo>
                      <a:lnTo>
                        <a:pt x="4995" y="640"/>
                      </a:lnTo>
                      <a:lnTo>
                        <a:pt x="4984" y="637"/>
                      </a:lnTo>
                      <a:lnTo>
                        <a:pt x="4973" y="634"/>
                      </a:lnTo>
                      <a:lnTo>
                        <a:pt x="4963" y="631"/>
                      </a:lnTo>
                      <a:lnTo>
                        <a:pt x="4953" y="627"/>
                      </a:lnTo>
                      <a:lnTo>
                        <a:pt x="4943" y="622"/>
                      </a:lnTo>
                      <a:lnTo>
                        <a:pt x="4934" y="617"/>
                      </a:lnTo>
                      <a:lnTo>
                        <a:pt x="4925" y="612"/>
                      </a:lnTo>
                      <a:lnTo>
                        <a:pt x="4917" y="605"/>
                      </a:lnTo>
                      <a:lnTo>
                        <a:pt x="4909" y="598"/>
                      </a:lnTo>
                      <a:lnTo>
                        <a:pt x="4900" y="592"/>
                      </a:lnTo>
                      <a:lnTo>
                        <a:pt x="4893" y="584"/>
                      </a:lnTo>
                      <a:lnTo>
                        <a:pt x="4886" y="576"/>
                      </a:lnTo>
                      <a:lnTo>
                        <a:pt x="4879" y="567"/>
                      </a:lnTo>
                      <a:lnTo>
                        <a:pt x="4873" y="559"/>
                      </a:lnTo>
                      <a:lnTo>
                        <a:pt x="4866" y="551"/>
                      </a:lnTo>
                      <a:lnTo>
                        <a:pt x="4861" y="542"/>
                      </a:lnTo>
                      <a:lnTo>
                        <a:pt x="4856" y="531"/>
                      </a:lnTo>
                      <a:lnTo>
                        <a:pt x="4852" y="522"/>
                      </a:lnTo>
                      <a:lnTo>
                        <a:pt x="4848" y="512"/>
                      </a:lnTo>
                      <a:lnTo>
                        <a:pt x="4845" y="501"/>
                      </a:lnTo>
                      <a:lnTo>
                        <a:pt x="4842" y="490"/>
                      </a:lnTo>
                      <a:lnTo>
                        <a:pt x="4840" y="480"/>
                      </a:lnTo>
                      <a:lnTo>
                        <a:pt x="4837" y="469"/>
                      </a:lnTo>
                      <a:lnTo>
                        <a:pt x="4835" y="445"/>
                      </a:lnTo>
                      <a:lnTo>
                        <a:pt x="4834" y="419"/>
                      </a:lnTo>
                      <a:lnTo>
                        <a:pt x="4835" y="394"/>
                      </a:lnTo>
                      <a:lnTo>
                        <a:pt x="4837" y="370"/>
                      </a:lnTo>
                      <a:lnTo>
                        <a:pt x="4842" y="346"/>
                      </a:lnTo>
                      <a:lnTo>
                        <a:pt x="4848" y="324"/>
                      </a:lnTo>
                      <a:lnTo>
                        <a:pt x="4852" y="313"/>
                      </a:lnTo>
                      <a:lnTo>
                        <a:pt x="4856" y="303"/>
                      </a:lnTo>
                      <a:lnTo>
                        <a:pt x="4860" y="293"/>
                      </a:lnTo>
                      <a:lnTo>
                        <a:pt x="4865" y="282"/>
                      </a:lnTo>
                      <a:lnTo>
                        <a:pt x="4872" y="273"/>
                      </a:lnTo>
                      <a:lnTo>
                        <a:pt x="4878" y="264"/>
                      </a:lnTo>
                      <a:lnTo>
                        <a:pt x="4884" y="255"/>
                      </a:lnTo>
                      <a:lnTo>
                        <a:pt x="4891" y="246"/>
                      </a:lnTo>
                      <a:lnTo>
                        <a:pt x="4898" y="238"/>
                      </a:lnTo>
                      <a:lnTo>
                        <a:pt x="4905" y="230"/>
                      </a:lnTo>
                      <a:lnTo>
                        <a:pt x="4914" y="223"/>
                      </a:lnTo>
                      <a:lnTo>
                        <a:pt x="4922" y="217"/>
                      </a:lnTo>
                      <a:lnTo>
                        <a:pt x="4930" y="210"/>
                      </a:lnTo>
                      <a:lnTo>
                        <a:pt x="4939" y="204"/>
                      </a:lnTo>
                      <a:lnTo>
                        <a:pt x="4949" y="199"/>
                      </a:lnTo>
                      <a:lnTo>
                        <a:pt x="4958" y="195"/>
                      </a:lnTo>
                      <a:lnTo>
                        <a:pt x="4967" y="191"/>
                      </a:lnTo>
                      <a:lnTo>
                        <a:pt x="4977" y="187"/>
                      </a:lnTo>
                      <a:lnTo>
                        <a:pt x="4988" y="185"/>
                      </a:lnTo>
                      <a:lnTo>
                        <a:pt x="4999" y="182"/>
                      </a:lnTo>
                      <a:lnTo>
                        <a:pt x="5009" y="179"/>
                      </a:lnTo>
                      <a:lnTo>
                        <a:pt x="5021" y="178"/>
                      </a:lnTo>
                      <a:lnTo>
                        <a:pt x="5032" y="177"/>
                      </a:lnTo>
                      <a:lnTo>
                        <a:pt x="5044" y="177"/>
                      </a:lnTo>
                      <a:lnTo>
                        <a:pt x="5055" y="177"/>
                      </a:lnTo>
                      <a:lnTo>
                        <a:pt x="5068" y="178"/>
                      </a:lnTo>
                      <a:lnTo>
                        <a:pt x="5079" y="181"/>
                      </a:lnTo>
                      <a:lnTo>
                        <a:pt x="5090" y="183"/>
                      </a:lnTo>
                      <a:lnTo>
                        <a:pt x="5101" y="185"/>
                      </a:lnTo>
                      <a:lnTo>
                        <a:pt x="5111" y="188"/>
                      </a:lnTo>
                      <a:lnTo>
                        <a:pt x="5120" y="192"/>
                      </a:lnTo>
                      <a:lnTo>
                        <a:pt x="5129" y="196"/>
                      </a:lnTo>
                      <a:lnTo>
                        <a:pt x="5139" y="201"/>
                      </a:lnTo>
                      <a:lnTo>
                        <a:pt x="5148" y="206"/>
                      </a:lnTo>
                      <a:lnTo>
                        <a:pt x="5156" y="212"/>
                      </a:lnTo>
                      <a:lnTo>
                        <a:pt x="5163" y="220"/>
                      </a:lnTo>
                      <a:lnTo>
                        <a:pt x="5172" y="227"/>
                      </a:lnTo>
                      <a:lnTo>
                        <a:pt x="5178" y="234"/>
                      </a:lnTo>
                      <a:lnTo>
                        <a:pt x="5185" y="242"/>
                      </a:lnTo>
                      <a:lnTo>
                        <a:pt x="5191" y="251"/>
                      </a:lnTo>
                      <a:lnTo>
                        <a:pt x="5200" y="266"/>
                      </a:lnTo>
                      <a:lnTo>
                        <a:pt x="5208" y="281"/>
                      </a:lnTo>
                      <a:lnTo>
                        <a:pt x="5215" y="298"/>
                      </a:lnTo>
                      <a:lnTo>
                        <a:pt x="5220" y="314"/>
                      </a:lnTo>
                      <a:lnTo>
                        <a:pt x="5224" y="332"/>
                      </a:lnTo>
                      <a:lnTo>
                        <a:pt x="5227" y="349"/>
                      </a:lnTo>
                      <a:lnTo>
                        <a:pt x="5229" y="369"/>
                      </a:lnTo>
                      <a:lnTo>
                        <a:pt x="5229" y="388"/>
                      </a:lnTo>
                      <a:lnTo>
                        <a:pt x="5229" y="400"/>
                      </a:lnTo>
                      <a:lnTo>
                        <a:pt x="5228" y="410"/>
                      </a:lnTo>
                      <a:lnTo>
                        <a:pt x="5227" y="419"/>
                      </a:lnTo>
                      <a:lnTo>
                        <a:pt x="5225" y="427"/>
                      </a:lnTo>
                      <a:close/>
                      <a:moveTo>
                        <a:pt x="4913" y="368"/>
                      </a:moveTo>
                      <a:lnTo>
                        <a:pt x="5150" y="368"/>
                      </a:lnTo>
                      <a:lnTo>
                        <a:pt x="5150" y="355"/>
                      </a:lnTo>
                      <a:lnTo>
                        <a:pt x="5149" y="344"/>
                      </a:lnTo>
                      <a:lnTo>
                        <a:pt x="5148" y="332"/>
                      </a:lnTo>
                      <a:lnTo>
                        <a:pt x="5145" y="321"/>
                      </a:lnTo>
                      <a:lnTo>
                        <a:pt x="5142" y="311"/>
                      </a:lnTo>
                      <a:lnTo>
                        <a:pt x="5139" y="301"/>
                      </a:lnTo>
                      <a:lnTo>
                        <a:pt x="5134" y="292"/>
                      </a:lnTo>
                      <a:lnTo>
                        <a:pt x="5128" y="282"/>
                      </a:lnTo>
                      <a:lnTo>
                        <a:pt x="5120" y="271"/>
                      </a:lnTo>
                      <a:lnTo>
                        <a:pt x="5112" y="262"/>
                      </a:lnTo>
                      <a:lnTo>
                        <a:pt x="5102" y="254"/>
                      </a:lnTo>
                      <a:lnTo>
                        <a:pt x="5091" y="247"/>
                      </a:lnTo>
                      <a:lnTo>
                        <a:pt x="5079" y="242"/>
                      </a:lnTo>
                      <a:lnTo>
                        <a:pt x="5067" y="239"/>
                      </a:lnTo>
                      <a:lnTo>
                        <a:pt x="5052" y="237"/>
                      </a:lnTo>
                      <a:lnTo>
                        <a:pt x="5037" y="236"/>
                      </a:lnTo>
                      <a:lnTo>
                        <a:pt x="5024" y="237"/>
                      </a:lnTo>
                      <a:lnTo>
                        <a:pt x="5010" y="239"/>
                      </a:lnTo>
                      <a:lnTo>
                        <a:pt x="4998" y="242"/>
                      </a:lnTo>
                      <a:lnTo>
                        <a:pt x="4987" y="247"/>
                      </a:lnTo>
                      <a:lnTo>
                        <a:pt x="4975" y="254"/>
                      </a:lnTo>
                      <a:lnTo>
                        <a:pt x="4965" y="261"/>
                      </a:lnTo>
                      <a:lnTo>
                        <a:pt x="4956" y="270"/>
                      </a:lnTo>
                      <a:lnTo>
                        <a:pt x="4947" y="280"/>
                      </a:lnTo>
                      <a:lnTo>
                        <a:pt x="4940" y="290"/>
                      </a:lnTo>
                      <a:lnTo>
                        <a:pt x="4934" y="300"/>
                      </a:lnTo>
                      <a:lnTo>
                        <a:pt x="4929" y="310"/>
                      </a:lnTo>
                      <a:lnTo>
                        <a:pt x="4924" y="320"/>
                      </a:lnTo>
                      <a:lnTo>
                        <a:pt x="4920" y="332"/>
                      </a:lnTo>
                      <a:lnTo>
                        <a:pt x="4917" y="343"/>
                      </a:lnTo>
                      <a:lnTo>
                        <a:pt x="4914" y="355"/>
                      </a:lnTo>
                      <a:lnTo>
                        <a:pt x="4913" y="368"/>
                      </a:lnTo>
                      <a:close/>
                      <a:moveTo>
                        <a:pt x="5330" y="637"/>
                      </a:moveTo>
                      <a:lnTo>
                        <a:pt x="5330" y="328"/>
                      </a:lnTo>
                      <a:lnTo>
                        <a:pt x="5330" y="291"/>
                      </a:lnTo>
                      <a:lnTo>
                        <a:pt x="5330" y="256"/>
                      </a:lnTo>
                      <a:lnTo>
                        <a:pt x="5329" y="221"/>
                      </a:lnTo>
                      <a:lnTo>
                        <a:pt x="5328" y="188"/>
                      </a:lnTo>
                      <a:lnTo>
                        <a:pt x="5399" y="188"/>
                      </a:lnTo>
                      <a:lnTo>
                        <a:pt x="5402" y="276"/>
                      </a:lnTo>
                      <a:lnTo>
                        <a:pt x="5406" y="276"/>
                      </a:lnTo>
                      <a:lnTo>
                        <a:pt x="5409" y="265"/>
                      </a:lnTo>
                      <a:lnTo>
                        <a:pt x="5414" y="255"/>
                      </a:lnTo>
                      <a:lnTo>
                        <a:pt x="5419" y="245"/>
                      </a:lnTo>
                      <a:lnTo>
                        <a:pt x="5425" y="236"/>
                      </a:lnTo>
                      <a:lnTo>
                        <a:pt x="5432" y="227"/>
                      </a:lnTo>
                      <a:lnTo>
                        <a:pt x="5439" y="219"/>
                      </a:lnTo>
                      <a:lnTo>
                        <a:pt x="5446" y="211"/>
                      </a:lnTo>
                      <a:lnTo>
                        <a:pt x="5454" y="204"/>
                      </a:lnTo>
                      <a:lnTo>
                        <a:pt x="5463" y="198"/>
                      </a:lnTo>
                      <a:lnTo>
                        <a:pt x="5472" y="193"/>
                      </a:lnTo>
                      <a:lnTo>
                        <a:pt x="5481" y="188"/>
                      </a:lnTo>
                      <a:lnTo>
                        <a:pt x="5490" y="185"/>
                      </a:lnTo>
                      <a:lnTo>
                        <a:pt x="5500" y="182"/>
                      </a:lnTo>
                      <a:lnTo>
                        <a:pt x="5510" y="179"/>
                      </a:lnTo>
                      <a:lnTo>
                        <a:pt x="5520" y="177"/>
                      </a:lnTo>
                      <a:lnTo>
                        <a:pt x="5529" y="177"/>
                      </a:lnTo>
                      <a:lnTo>
                        <a:pt x="5541" y="178"/>
                      </a:lnTo>
                      <a:lnTo>
                        <a:pt x="5553" y="181"/>
                      </a:lnTo>
                      <a:lnTo>
                        <a:pt x="5553" y="258"/>
                      </a:lnTo>
                      <a:lnTo>
                        <a:pt x="5539" y="256"/>
                      </a:lnTo>
                      <a:lnTo>
                        <a:pt x="5524" y="255"/>
                      </a:lnTo>
                      <a:lnTo>
                        <a:pt x="5511" y="256"/>
                      </a:lnTo>
                      <a:lnTo>
                        <a:pt x="5498" y="258"/>
                      </a:lnTo>
                      <a:lnTo>
                        <a:pt x="5486" y="261"/>
                      </a:lnTo>
                      <a:lnTo>
                        <a:pt x="5475" y="266"/>
                      </a:lnTo>
                      <a:lnTo>
                        <a:pt x="5464" y="272"/>
                      </a:lnTo>
                      <a:lnTo>
                        <a:pt x="5455" y="280"/>
                      </a:lnTo>
                      <a:lnTo>
                        <a:pt x="5446" y="290"/>
                      </a:lnTo>
                      <a:lnTo>
                        <a:pt x="5438" y="300"/>
                      </a:lnTo>
                      <a:lnTo>
                        <a:pt x="5432" y="310"/>
                      </a:lnTo>
                      <a:lnTo>
                        <a:pt x="5426" y="321"/>
                      </a:lnTo>
                      <a:lnTo>
                        <a:pt x="5421" y="333"/>
                      </a:lnTo>
                      <a:lnTo>
                        <a:pt x="5418" y="344"/>
                      </a:lnTo>
                      <a:lnTo>
                        <a:pt x="5415" y="356"/>
                      </a:lnTo>
                      <a:lnTo>
                        <a:pt x="5413" y="370"/>
                      </a:lnTo>
                      <a:lnTo>
                        <a:pt x="5411" y="383"/>
                      </a:lnTo>
                      <a:lnTo>
                        <a:pt x="5411" y="398"/>
                      </a:lnTo>
                      <a:lnTo>
                        <a:pt x="5411" y="637"/>
                      </a:lnTo>
                      <a:lnTo>
                        <a:pt x="5330" y="637"/>
                      </a:lnTo>
                      <a:close/>
                      <a:moveTo>
                        <a:pt x="5652" y="105"/>
                      </a:moveTo>
                      <a:lnTo>
                        <a:pt x="5732" y="80"/>
                      </a:lnTo>
                      <a:lnTo>
                        <a:pt x="5732" y="188"/>
                      </a:lnTo>
                      <a:lnTo>
                        <a:pt x="5849" y="188"/>
                      </a:lnTo>
                      <a:lnTo>
                        <a:pt x="5849" y="249"/>
                      </a:lnTo>
                      <a:lnTo>
                        <a:pt x="5732" y="249"/>
                      </a:lnTo>
                      <a:lnTo>
                        <a:pt x="5732" y="492"/>
                      </a:lnTo>
                      <a:lnTo>
                        <a:pt x="5733" y="503"/>
                      </a:lnTo>
                      <a:lnTo>
                        <a:pt x="5733" y="513"/>
                      </a:lnTo>
                      <a:lnTo>
                        <a:pt x="5734" y="522"/>
                      </a:lnTo>
                      <a:lnTo>
                        <a:pt x="5736" y="530"/>
                      </a:lnTo>
                      <a:lnTo>
                        <a:pt x="5738" y="539"/>
                      </a:lnTo>
                      <a:lnTo>
                        <a:pt x="5741" y="546"/>
                      </a:lnTo>
                      <a:lnTo>
                        <a:pt x="5744" y="552"/>
                      </a:lnTo>
                      <a:lnTo>
                        <a:pt x="5747" y="557"/>
                      </a:lnTo>
                      <a:lnTo>
                        <a:pt x="5751" y="562"/>
                      </a:lnTo>
                      <a:lnTo>
                        <a:pt x="5756" y="567"/>
                      </a:lnTo>
                      <a:lnTo>
                        <a:pt x="5760" y="570"/>
                      </a:lnTo>
                      <a:lnTo>
                        <a:pt x="5766" y="573"/>
                      </a:lnTo>
                      <a:lnTo>
                        <a:pt x="5773" y="577"/>
                      </a:lnTo>
                      <a:lnTo>
                        <a:pt x="5779" y="578"/>
                      </a:lnTo>
                      <a:lnTo>
                        <a:pt x="5786" y="579"/>
                      </a:lnTo>
                      <a:lnTo>
                        <a:pt x="5793" y="580"/>
                      </a:lnTo>
                      <a:lnTo>
                        <a:pt x="5807" y="579"/>
                      </a:lnTo>
                      <a:lnTo>
                        <a:pt x="5819" y="578"/>
                      </a:lnTo>
                      <a:lnTo>
                        <a:pt x="5830" y="577"/>
                      </a:lnTo>
                      <a:lnTo>
                        <a:pt x="5840" y="573"/>
                      </a:lnTo>
                      <a:lnTo>
                        <a:pt x="5844" y="635"/>
                      </a:lnTo>
                      <a:lnTo>
                        <a:pt x="5829" y="640"/>
                      </a:lnTo>
                      <a:lnTo>
                        <a:pt x="5812" y="644"/>
                      </a:lnTo>
                      <a:lnTo>
                        <a:pt x="5792" y="647"/>
                      </a:lnTo>
                      <a:lnTo>
                        <a:pt x="5772" y="648"/>
                      </a:lnTo>
                      <a:lnTo>
                        <a:pt x="5758" y="647"/>
                      </a:lnTo>
                      <a:lnTo>
                        <a:pt x="5745" y="644"/>
                      </a:lnTo>
                      <a:lnTo>
                        <a:pt x="5733" y="642"/>
                      </a:lnTo>
                      <a:lnTo>
                        <a:pt x="5721" y="638"/>
                      </a:lnTo>
                      <a:lnTo>
                        <a:pt x="5710" y="633"/>
                      </a:lnTo>
                      <a:lnTo>
                        <a:pt x="5701" y="627"/>
                      </a:lnTo>
                      <a:lnTo>
                        <a:pt x="5691" y="620"/>
                      </a:lnTo>
                      <a:lnTo>
                        <a:pt x="5683" y="612"/>
                      </a:lnTo>
                      <a:lnTo>
                        <a:pt x="5676" y="602"/>
                      </a:lnTo>
                      <a:lnTo>
                        <a:pt x="5670" y="591"/>
                      </a:lnTo>
                      <a:lnTo>
                        <a:pt x="5665" y="579"/>
                      </a:lnTo>
                      <a:lnTo>
                        <a:pt x="5660" y="565"/>
                      </a:lnTo>
                      <a:lnTo>
                        <a:pt x="5657" y="550"/>
                      </a:lnTo>
                      <a:lnTo>
                        <a:pt x="5654" y="532"/>
                      </a:lnTo>
                      <a:lnTo>
                        <a:pt x="5652" y="515"/>
                      </a:lnTo>
                      <a:lnTo>
                        <a:pt x="5652" y="495"/>
                      </a:lnTo>
                      <a:lnTo>
                        <a:pt x="5652" y="249"/>
                      </a:lnTo>
                      <a:lnTo>
                        <a:pt x="5583" y="249"/>
                      </a:lnTo>
                      <a:lnTo>
                        <a:pt x="5583" y="188"/>
                      </a:lnTo>
                      <a:lnTo>
                        <a:pt x="5652" y="188"/>
                      </a:lnTo>
                      <a:lnTo>
                        <a:pt x="5652" y="105"/>
                      </a:lnTo>
                      <a:close/>
                      <a:moveTo>
                        <a:pt x="6256" y="362"/>
                      </a:moveTo>
                      <a:lnTo>
                        <a:pt x="6256" y="529"/>
                      </a:lnTo>
                      <a:lnTo>
                        <a:pt x="6257" y="561"/>
                      </a:lnTo>
                      <a:lnTo>
                        <a:pt x="6258" y="589"/>
                      </a:lnTo>
                      <a:lnTo>
                        <a:pt x="6260" y="615"/>
                      </a:lnTo>
                      <a:lnTo>
                        <a:pt x="6263" y="637"/>
                      </a:lnTo>
                      <a:lnTo>
                        <a:pt x="6189" y="637"/>
                      </a:lnTo>
                      <a:lnTo>
                        <a:pt x="6183" y="581"/>
                      </a:lnTo>
                      <a:lnTo>
                        <a:pt x="6180" y="581"/>
                      </a:lnTo>
                      <a:lnTo>
                        <a:pt x="6173" y="588"/>
                      </a:lnTo>
                      <a:lnTo>
                        <a:pt x="6167" y="596"/>
                      </a:lnTo>
                      <a:lnTo>
                        <a:pt x="6160" y="603"/>
                      </a:lnTo>
                      <a:lnTo>
                        <a:pt x="6154" y="610"/>
                      </a:lnTo>
                      <a:lnTo>
                        <a:pt x="6146" y="616"/>
                      </a:lnTo>
                      <a:lnTo>
                        <a:pt x="6138" y="621"/>
                      </a:lnTo>
                      <a:lnTo>
                        <a:pt x="6130" y="626"/>
                      </a:lnTo>
                      <a:lnTo>
                        <a:pt x="6122" y="630"/>
                      </a:lnTo>
                      <a:lnTo>
                        <a:pt x="6113" y="634"/>
                      </a:lnTo>
                      <a:lnTo>
                        <a:pt x="6104" y="637"/>
                      </a:lnTo>
                      <a:lnTo>
                        <a:pt x="6094" y="640"/>
                      </a:lnTo>
                      <a:lnTo>
                        <a:pt x="6085" y="642"/>
                      </a:lnTo>
                      <a:lnTo>
                        <a:pt x="6075" y="644"/>
                      </a:lnTo>
                      <a:lnTo>
                        <a:pt x="6064" y="647"/>
                      </a:lnTo>
                      <a:lnTo>
                        <a:pt x="6053" y="647"/>
                      </a:lnTo>
                      <a:lnTo>
                        <a:pt x="6043" y="648"/>
                      </a:lnTo>
                      <a:lnTo>
                        <a:pt x="6026" y="647"/>
                      </a:lnTo>
                      <a:lnTo>
                        <a:pt x="6012" y="644"/>
                      </a:lnTo>
                      <a:lnTo>
                        <a:pt x="5998" y="641"/>
                      </a:lnTo>
                      <a:lnTo>
                        <a:pt x="5984" y="637"/>
                      </a:lnTo>
                      <a:lnTo>
                        <a:pt x="5972" y="631"/>
                      </a:lnTo>
                      <a:lnTo>
                        <a:pt x="5961" y="625"/>
                      </a:lnTo>
                      <a:lnTo>
                        <a:pt x="5949" y="617"/>
                      </a:lnTo>
                      <a:lnTo>
                        <a:pt x="5939" y="607"/>
                      </a:lnTo>
                      <a:lnTo>
                        <a:pt x="5932" y="598"/>
                      </a:lnTo>
                      <a:lnTo>
                        <a:pt x="5925" y="588"/>
                      </a:lnTo>
                      <a:lnTo>
                        <a:pt x="5919" y="578"/>
                      </a:lnTo>
                      <a:lnTo>
                        <a:pt x="5913" y="566"/>
                      </a:lnTo>
                      <a:lnTo>
                        <a:pt x="5910" y="555"/>
                      </a:lnTo>
                      <a:lnTo>
                        <a:pt x="5907" y="543"/>
                      </a:lnTo>
                      <a:lnTo>
                        <a:pt x="5906" y="531"/>
                      </a:lnTo>
                      <a:lnTo>
                        <a:pt x="5905" y="518"/>
                      </a:lnTo>
                      <a:lnTo>
                        <a:pt x="5905" y="508"/>
                      </a:lnTo>
                      <a:lnTo>
                        <a:pt x="5906" y="498"/>
                      </a:lnTo>
                      <a:lnTo>
                        <a:pt x="5907" y="489"/>
                      </a:lnTo>
                      <a:lnTo>
                        <a:pt x="5909" y="480"/>
                      </a:lnTo>
                      <a:lnTo>
                        <a:pt x="5912" y="471"/>
                      </a:lnTo>
                      <a:lnTo>
                        <a:pt x="5915" y="462"/>
                      </a:lnTo>
                      <a:lnTo>
                        <a:pt x="5919" y="454"/>
                      </a:lnTo>
                      <a:lnTo>
                        <a:pt x="5923" y="446"/>
                      </a:lnTo>
                      <a:lnTo>
                        <a:pt x="5928" y="439"/>
                      </a:lnTo>
                      <a:lnTo>
                        <a:pt x="5933" y="432"/>
                      </a:lnTo>
                      <a:lnTo>
                        <a:pt x="5938" y="424"/>
                      </a:lnTo>
                      <a:lnTo>
                        <a:pt x="5944" y="417"/>
                      </a:lnTo>
                      <a:lnTo>
                        <a:pt x="5951" y="411"/>
                      </a:lnTo>
                      <a:lnTo>
                        <a:pt x="5959" y="405"/>
                      </a:lnTo>
                      <a:lnTo>
                        <a:pt x="5967" y="399"/>
                      </a:lnTo>
                      <a:lnTo>
                        <a:pt x="5975" y="393"/>
                      </a:lnTo>
                      <a:lnTo>
                        <a:pt x="5994" y="383"/>
                      </a:lnTo>
                      <a:lnTo>
                        <a:pt x="6014" y="374"/>
                      </a:lnTo>
                      <a:lnTo>
                        <a:pt x="6036" y="367"/>
                      </a:lnTo>
                      <a:lnTo>
                        <a:pt x="6060" y="362"/>
                      </a:lnTo>
                      <a:lnTo>
                        <a:pt x="6086" y="356"/>
                      </a:lnTo>
                      <a:lnTo>
                        <a:pt x="6114" y="353"/>
                      </a:lnTo>
                      <a:lnTo>
                        <a:pt x="6144" y="351"/>
                      </a:lnTo>
                      <a:lnTo>
                        <a:pt x="6175" y="351"/>
                      </a:lnTo>
                      <a:lnTo>
                        <a:pt x="6175" y="342"/>
                      </a:lnTo>
                      <a:lnTo>
                        <a:pt x="6174" y="329"/>
                      </a:lnTo>
                      <a:lnTo>
                        <a:pt x="6173" y="317"/>
                      </a:lnTo>
                      <a:lnTo>
                        <a:pt x="6171" y="306"/>
                      </a:lnTo>
                      <a:lnTo>
                        <a:pt x="6168" y="296"/>
                      </a:lnTo>
                      <a:lnTo>
                        <a:pt x="6165" y="286"/>
                      </a:lnTo>
                      <a:lnTo>
                        <a:pt x="6161" y="278"/>
                      </a:lnTo>
                      <a:lnTo>
                        <a:pt x="6156" y="271"/>
                      </a:lnTo>
                      <a:lnTo>
                        <a:pt x="6150" y="264"/>
                      </a:lnTo>
                      <a:lnTo>
                        <a:pt x="6143" y="258"/>
                      </a:lnTo>
                      <a:lnTo>
                        <a:pt x="6135" y="253"/>
                      </a:lnTo>
                      <a:lnTo>
                        <a:pt x="6127" y="248"/>
                      </a:lnTo>
                      <a:lnTo>
                        <a:pt x="6118" y="244"/>
                      </a:lnTo>
                      <a:lnTo>
                        <a:pt x="6108" y="241"/>
                      </a:lnTo>
                      <a:lnTo>
                        <a:pt x="6097" y="239"/>
                      </a:lnTo>
                      <a:lnTo>
                        <a:pt x="6085" y="238"/>
                      </a:lnTo>
                      <a:lnTo>
                        <a:pt x="6073" y="238"/>
                      </a:lnTo>
                      <a:lnTo>
                        <a:pt x="6056" y="238"/>
                      </a:lnTo>
                      <a:lnTo>
                        <a:pt x="6041" y="240"/>
                      </a:lnTo>
                      <a:lnTo>
                        <a:pt x="6025" y="242"/>
                      </a:lnTo>
                      <a:lnTo>
                        <a:pt x="6010" y="246"/>
                      </a:lnTo>
                      <a:lnTo>
                        <a:pt x="5996" y="250"/>
                      </a:lnTo>
                      <a:lnTo>
                        <a:pt x="5982" y="257"/>
                      </a:lnTo>
                      <a:lnTo>
                        <a:pt x="5969" y="264"/>
                      </a:lnTo>
                      <a:lnTo>
                        <a:pt x="5957" y="271"/>
                      </a:lnTo>
                      <a:lnTo>
                        <a:pt x="5938" y="218"/>
                      </a:lnTo>
                      <a:lnTo>
                        <a:pt x="5953" y="208"/>
                      </a:lnTo>
                      <a:lnTo>
                        <a:pt x="5970" y="200"/>
                      </a:lnTo>
                      <a:lnTo>
                        <a:pt x="5987" y="193"/>
                      </a:lnTo>
                      <a:lnTo>
                        <a:pt x="6005" y="188"/>
                      </a:lnTo>
                      <a:lnTo>
                        <a:pt x="6024" y="183"/>
                      </a:lnTo>
                      <a:lnTo>
                        <a:pt x="6044" y="179"/>
                      </a:lnTo>
                      <a:lnTo>
                        <a:pt x="6063" y="178"/>
                      </a:lnTo>
                      <a:lnTo>
                        <a:pt x="6085" y="177"/>
                      </a:lnTo>
                      <a:lnTo>
                        <a:pt x="6106" y="178"/>
                      </a:lnTo>
                      <a:lnTo>
                        <a:pt x="6125" y="181"/>
                      </a:lnTo>
                      <a:lnTo>
                        <a:pt x="6143" y="184"/>
                      </a:lnTo>
                      <a:lnTo>
                        <a:pt x="6160" y="189"/>
                      </a:lnTo>
                      <a:lnTo>
                        <a:pt x="6175" y="195"/>
                      </a:lnTo>
                      <a:lnTo>
                        <a:pt x="6189" y="203"/>
                      </a:lnTo>
                      <a:lnTo>
                        <a:pt x="6202" y="212"/>
                      </a:lnTo>
                      <a:lnTo>
                        <a:pt x="6213" y="224"/>
                      </a:lnTo>
                      <a:lnTo>
                        <a:pt x="6223" y="236"/>
                      </a:lnTo>
                      <a:lnTo>
                        <a:pt x="6232" y="249"/>
                      </a:lnTo>
                      <a:lnTo>
                        <a:pt x="6239" y="264"/>
                      </a:lnTo>
                      <a:lnTo>
                        <a:pt x="6245" y="280"/>
                      </a:lnTo>
                      <a:lnTo>
                        <a:pt x="6249" y="299"/>
                      </a:lnTo>
                      <a:lnTo>
                        <a:pt x="6254" y="318"/>
                      </a:lnTo>
                      <a:lnTo>
                        <a:pt x="6255" y="339"/>
                      </a:lnTo>
                      <a:lnTo>
                        <a:pt x="6256" y="362"/>
                      </a:lnTo>
                      <a:close/>
                      <a:moveTo>
                        <a:pt x="6175" y="486"/>
                      </a:moveTo>
                      <a:lnTo>
                        <a:pt x="6175" y="408"/>
                      </a:lnTo>
                      <a:lnTo>
                        <a:pt x="6152" y="408"/>
                      </a:lnTo>
                      <a:lnTo>
                        <a:pt x="6131" y="409"/>
                      </a:lnTo>
                      <a:lnTo>
                        <a:pt x="6111" y="410"/>
                      </a:lnTo>
                      <a:lnTo>
                        <a:pt x="6092" y="413"/>
                      </a:lnTo>
                      <a:lnTo>
                        <a:pt x="6076" y="416"/>
                      </a:lnTo>
                      <a:lnTo>
                        <a:pt x="6060" y="420"/>
                      </a:lnTo>
                      <a:lnTo>
                        <a:pt x="6046" y="425"/>
                      </a:lnTo>
                      <a:lnTo>
                        <a:pt x="6034" y="432"/>
                      </a:lnTo>
                      <a:lnTo>
                        <a:pt x="6022" y="438"/>
                      </a:lnTo>
                      <a:lnTo>
                        <a:pt x="6013" y="445"/>
                      </a:lnTo>
                      <a:lnTo>
                        <a:pt x="6005" y="454"/>
                      </a:lnTo>
                      <a:lnTo>
                        <a:pt x="5999" y="463"/>
                      </a:lnTo>
                      <a:lnTo>
                        <a:pt x="5994" y="474"/>
                      </a:lnTo>
                      <a:lnTo>
                        <a:pt x="5989" y="484"/>
                      </a:lnTo>
                      <a:lnTo>
                        <a:pt x="5987" y="496"/>
                      </a:lnTo>
                      <a:lnTo>
                        <a:pt x="5986" y="509"/>
                      </a:lnTo>
                      <a:lnTo>
                        <a:pt x="5987" y="518"/>
                      </a:lnTo>
                      <a:lnTo>
                        <a:pt x="5988" y="527"/>
                      </a:lnTo>
                      <a:lnTo>
                        <a:pt x="5990" y="534"/>
                      </a:lnTo>
                      <a:lnTo>
                        <a:pt x="5993" y="543"/>
                      </a:lnTo>
                      <a:lnTo>
                        <a:pt x="5996" y="550"/>
                      </a:lnTo>
                      <a:lnTo>
                        <a:pt x="6000" y="556"/>
                      </a:lnTo>
                      <a:lnTo>
                        <a:pt x="6005" y="562"/>
                      </a:lnTo>
                      <a:lnTo>
                        <a:pt x="6010" y="567"/>
                      </a:lnTo>
                      <a:lnTo>
                        <a:pt x="6015" y="571"/>
                      </a:lnTo>
                      <a:lnTo>
                        <a:pt x="6020" y="576"/>
                      </a:lnTo>
                      <a:lnTo>
                        <a:pt x="6026" y="579"/>
                      </a:lnTo>
                      <a:lnTo>
                        <a:pt x="6034" y="582"/>
                      </a:lnTo>
                      <a:lnTo>
                        <a:pt x="6040" y="584"/>
                      </a:lnTo>
                      <a:lnTo>
                        <a:pt x="6047" y="586"/>
                      </a:lnTo>
                      <a:lnTo>
                        <a:pt x="6055" y="587"/>
                      </a:lnTo>
                      <a:lnTo>
                        <a:pt x="6063" y="587"/>
                      </a:lnTo>
                      <a:lnTo>
                        <a:pt x="6073" y="587"/>
                      </a:lnTo>
                      <a:lnTo>
                        <a:pt x="6083" y="585"/>
                      </a:lnTo>
                      <a:lnTo>
                        <a:pt x="6092" y="584"/>
                      </a:lnTo>
                      <a:lnTo>
                        <a:pt x="6100" y="581"/>
                      </a:lnTo>
                      <a:lnTo>
                        <a:pt x="6110" y="578"/>
                      </a:lnTo>
                      <a:lnTo>
                        <a:pt x="6118" y="573"/>
                      </a:lnTo>
                      <a:lnTo>
                        <a:pt x="6126" y="569"/>
                      </a:lnTo>
                      <a:lnTo>
                        <a:pt x="6133" y="563"/>
                      </a:lnTo>
                      <a:lnTo>
                        <a:pt x="6140" y="558"/>
                      </a:lnTo>
                      <a:lnTo>
                        <a:pt x="6146" y="553"/>
                      </a:lnTo>
                      <a:lnTo>
                        <a:pt x="6152" y="547"/>
                      </a:lnTo>
                      <a:lnTo>
                        <a:pt x="6156" y="541"/>
                      </a:lnTo>
                      <a:lnTo>
                        <a:pt x="6161" y="533"/>
                      </a:lnTo>
                      <a:lnTo>
                        <a:pt x="6164" y="526"/>
                      </a:lnTo>
                      <a:lnTo>
                        <a:pt x="6167" y="519"/>
                      </a:lnTo>
                      <a:lnTo>
                        <a:pt x="6170" y="512"/>
                      </a:lnTo>
                      <a:lnTo>
                        <a:pt x="6172" y="506"/>
                      </a:lnTo>
                      <a:lnTo>
                        <a:pt x="6173" y="499"/>
                      </a:lnTo>
                      <a:lnTo>
                        <a:pt x="6174" y="493"/>
                      </a:lnTo>
                      <a:lnTo>
                        <a:pt x="6175" y="486"/>
                      </a:lnTo>
                      <a:close/>
                      <a:moveTo>
                        <a:pt x="6469" y="637"/>
                      </a:moveTo>
                      <a:lnTo>
                        <a:pt x="6387" y="637"/>
                      </a:lnTo>
                      <a:lnTo>
                        <a:pt x="6387" y="188"/>
                      </a:lnTo>
                      <a:lnTo>
                        <a:pt x="6469" y="188"/>
                      </a:lnTo>
                      <a:lnTo>
                        <a:pt x="6469" y="637"/>
                      </a:lnTo>
                      <a:close/>
                      <a:moveTo>
                        <a:pt x="6427" y="105"/>
                      </a:moveTo>
                      <a:lnTo>
                        <a:pt x="6426" y="105"/>
                      </a:lnTo>
                      <a:lnTo>
                        <a:pt x="6416" y="104"/>
                      </a:lnTo>
                      <a:lnTo>
                        <a:pt x="6406" y="101"/>
                      </a:lnTo>
                      <a:lnTo>
                        <a:pt x="6401" y="99"/>
                      </a:lnTo>
                      <a:lnTo>
                        <a:pt x="6397" y="96"/>
                      </a:lnTo>
                      <a:lnTo>
                        <a:pt x="6393" y="93"/>
                      </a:lnTo>
                      <a:lnTo>
                        <a:pt x="6389" y="90"/>
                      </a:lnTo>
                      <a:lnTo>
                        <a:pt x="6383" y="82"/>
                      </a:lnTo>
                      <a:lnTo>
                        <a:pt x="6379" y="72"/>
                      </a:lnTo>
                      <a:lnTo>
                        <a:pt x="6376" y="63"/>
                      </a:lnTo>
                      <a:lnTo>
                        <a:pt x="6375" y="52"/>
                      </a:lnTo>
                      <a:lnTo>
                        <a:pt x="6376" y="42"/>
                      </a:lnTo>
                      <a:lnTo>
                        <a:pt x="6379" y="32"/>
                      </a:lnTo>
                      <a:lnTo>
                        <a:pt x="6384" y="23"/>
                      </a:lnTo>
                      <a:lnTo>
                        <a:pt x="6390" y="16"/>
                      </a:lnTo>
                      <a:lnTo>
                        <a:pt x="6394" y="12"/>
                      </a:lnTo>
                      <a:lnTo>
                        <a:pt x="6398" y="9"/>
                      </a:lnTo>
                      <a:lnTo>
                        <a:pt x="6403" y="6"/>
                      </a:lnTo>
                      <a:lnTo>
                        <a:pt x="6407" y="4"/>
                      </a:lnTo>
                      <a:lnTo>
                        <a:pt x="6417" y="2"/>
                      </a:lnTo>
                      <a:lnTo>
                        <a:pt x="6428" y="0"/>
                      </a:lnTo>
                      <a:lnTo>
                        <a:pt x="6439" y="2"/>
                      </a:lnTo>
                      <a:lnTo>
                        <a:pt x="6449" y="4"/>
                      </a:lnTo>
                      <a:lnTo>
                        <a:pt x="6454" y="6"/>
                      </a:lnTo>
                      <a:lnTo>
                        <a:pt x="6458" y="9"/>
                      </a:lnTo>
                      <a:lnTo>
                        <a:pt x="6462" y="12"/>
                      </a:lnTo>
                      <a:lnTo>
                        <a:pt x="6465" y="15"/>
                      </a:lnTo>
                      <a:lnTo>
                        <a:pt x="6472" y="23"/>
                      </a:lnTo>
                      <a:lnTo>
                        <a:pt x="6476" y="31"/>
                      </a:lnTo>
                      <a:lnTo>
                        <a:pt x="6480" y="42"/>
                      </a:lnTo>
                      <a:lnTo>
                        <a:pt x="6480" y="52"/>
                      </a:lnTo>
                      <a:lnTo>
                        <a:pt x="6480" y="63"/>
                      </a:lnTo>
                      <a:lnTo>
                        <a:pt x="6476" y="72"/>
                      </a:lnTo>
                      <a:lnTo>
                        <a:pt x="6472" y="82"/>
                      </a:lnTo>
                      <a:lnTo>
                        <a:pt x="6465" y="90"/>
                      </a:lnTo>
                      <a:lnTo>
                        <a:pt x="6462" y="93"/>
                      </a:lnTo>
                      <a:lnTo>
                        <a:pt x="6458" y="96"/>
                      </a:lnTo>
                      <a:lnTo>
                        <a:pt x="6454" y="99"/>
                      </a:lnTo>
                      <a:lnTo>
                        <a:pt x="6449" y="101"/>
                      </a:lnTo>
                      <a:lnTo>
                        <a:pt x="6444" y="103"/>
                      </a:lnTo>
                      <a:lnTo>
                        <a:pt x="6438" y="104"/>
                      </a:lnTo>
                      <a:lnTo>
                        <a:pt x="6433" y="104"/>
                      </a:lnTo>
                      <a:lnTo>
                        <a:pt x="6427" y="105"/>
                      </a:lnTo>
                      <a:close/>
                      <a:moveTo>
                        <a:pt x="6604" y="637"/>
                      </a:moveTo>
                      <a:lnTo>
                        <a:pt x="6604" y="309"/>
                      </a:lnTo>
                      <a:lnTo>
                        <a:pt x="6604" y="280"/>
                      </a:lnTo>
                      <a:lnTo>
                        <a:pt x="6603" y="250"/>
                      </a:lnTo>
                      <a:lnTo>
                        <a:pt x="6602" y="220"/>
                      </a:lnTo>
                      <a:lnTo>
                        <a:pt x="6601" y="188"/>
                      </a:lnTo>
                      <a:lnTo>
                        <a:pt x="6673" y="188"/>
                      </a:lnTo>
                      <a:lnTo>
                        <a:pt x="6678" y="262"/>
                      </a:lnTo>
                      <a:lnTo>
                        <a:pt x="6679" y="262"/>
                      </a:lnTo>
                      <a:lnTo>
                        <a:pt x="6684" y="254"/>
                      </a:lnTo>
                      <a:lnTo>
                        <a:pt x="6690" y="245"/>
                      </a:lnTo>
                      <a:lnTo>
                        <a:pt x="6695" y="237"/>
                      </a:lnTo>
                      <a:lnTo>
                        <a:pt x="6703" y="230"/>
                      </a:lnTo>
                      <a:lnTo>
                        <a:pt x="6710" y="223"/>
                      </a:lnTo>
                      <a:lnTo>
                        <a:pt x="6717" y="217"/>
                      </a:lnTo>
                      <a:lnTo>
                        <a:pt x="6725" y="210"/>
                      </a:lnTo>
                      <a:lnTo>
                        <a:pt x="6734" y="204"/>
                      </a:lnTo>
                      <a:lnTo>
                        <a:pt x="6745" y="198"/>
                      </a:lnTo>
                      <a:lnTo>
                        <a:pt x="6756" y="193"/>
                      </a:lnTo>
                      <a:lnTo>
                        <a:pt x="6767" y="188"/>
                      </a:lnTo>
                      <a:lnTo>
                        <a:pt x="6779" y="185"/>
                      </a:lnTo>
                      <a:lnTo>
                        <a:pt x="6790" y="182"/>
                      </a:lnTo>
                      <a:lnTo>
                        <a:pt x="6802" y="179"/>
                      </a:lnTo>
                      <a:lnTo>
                        <a:pt x="6815" y="177"/>
                      </a:lnTo>
                      <a:lnTo>
                        <a:pt x="6828" y="177"/>
                      </a:lnTo>
                      <a:lnTo>
                        <a:pt x="6842" y="178"/>
                      </a:lnTo>
                      <a:lnTo>
                        <a:pt x="6857" y="179"/>
                      </a:lnTo>
                      <a:lnTo>
                        <a:pt x="6870" y="183"/>
                      </a:lnTo>
                      <a:lnTo>
                        <a:pt x="6883" y="187"/>
                      </a:lnTo>
                      <a:lnTo>
                        <a:pt x="6896" y="192"/>
                      </a:lnTo>
                      <a:lnTo>
                        <a:pt x="6908" y="199"/>
                      </a:lnTo>
                      <a:lnTo>
                        <a:pt x="6919" y="206"/>
                      </a:lnTo>
                      <a:lnTo>
                        <a:pt x="6930" y="215"/>
                      </a:lnTo>
                      <a:lnTo>
                        <a:pt x="6937" y="222"/>
                      </a:lnTo>
                      <a:lnTo>
                        <a:pt x="6943" y="229"/>
                      </a:lnTo>
                      <a:lnTo>
                        <a:pt x="6949" y="236"/>
                      </a:lnTo>
                      <a:lnTo>
                        <a:pt x="6954" y="244"/>
                      </a:lnTo>
                      <a:lnTo>
                        <a:pt x="6959" y="251"/>
                      </a:lnTo>
                      <a:lnTo>
                        <a:pt x="6965" y="261"/>
                      </a:lnTo>
                      <a:lnTo>
                        <a:pt x="6969" y="269"/>
                      </a:lnTo>
                      <a:lnTo>
                        <a:pt x="6972" y="279"/>
                      </a:lnTo>
                      <a:lnTo>
                        <a:pt x="6976" y="289"/>
                      </a:lnTo>
                      <a:lnTo>
                        <a:pt x="6978" y="299"/>
                      </a:lnTo>
                      <a:lnTo>
                        <a:pt x="6981" y="309"/>
                      </a:lnTo>
                      <a:lnTo>
                        <a:pt x="6983" y="320"/>
                      </a:lnTo>
                      <a:lnTo>
                        <a:pt x="6985" y="344"/>
                      </a:lnTo>
                      <a:lnTo>
                        <a:pt x="6986" y="369"/>
                      </a:lnTo>
                      <a:lnTo>
                        <a:pt x="6986" y="637"/>
                      </a:lnTo>
                      <a:lnTo>
                        <a:pt x="6905" y="637"/>
                      </a:lnTo>
                      <a:lnTo>
                        <a:pt x="6905" y="378"/>
                      </a:lnTo>
                      <a:lnTo>
                        <a:pt x="6904" y="362"/>
                      </a:lnTo>
                      <a:lnTo>
                        <a:pt x="6903" y="346"/>
                      </a:lnTo>
                      <a:lnTo>
                        <a:pt x="6901" y="333"/>
                      </a:lnTo>
                      <a:lnTo>
                        <a:pt x="6898" y="319"/>
                      </a:lnTo>
                      <a:lnTo>
                        <a:pt x="6895" y="307"/>
                      </a:lnTo>
                      <a:lnTo>
                        <a:pt x="6890" y="297"/>
                      </a:lnTo>
                      <a:lnTo>
                        <a:pt x="6884" y="286"/>
                      </a:lnTo>
                      <a:lnTo>
                        <a:pt x="6878" y="277"/>
                      </a:lnTo>
                      <a:lnTo>
                        <a:pt x="6872" y="270"/>
                      </a:lnTo>
                      <a:lnTo>
                        <a:pt x="6864" y="263"/>
                      </a:lnTo>
                      <a:lnTo>
                        <a:pt x="6856" y="258"/>
                      </a:lnTo>
                      <a:lnTo>
                        <a:pt x="6846" y="253"/>
                      </a:lnTo>
                      <a:lnTo>
                        <a:pt x="6836" y="249"/>
                      </a:lnTo>
                      <a:lnTo>
                        <a:pt x="6825" y="246"/>
                      </a:lnTo>
                      <a:lnTo>
                        <a:pt x="6814" y="244"/>
                      </a:lnTo>
                      <a:lnTo>
                        <a:pt x="6801" y="244"/>
                      </a:lnTo>
                      <a:lnTo>
                        <a:pt x="6791" y="244"/>
                      </a:lnTo>
                      <a:lnTo>
                        <a:pt x="6782" y="245"/>
                      </a:lnTo>
                      <a:lnTo>
                        <a:pt x="6772" y="247"/>
                      </a:lnTo>
                      <a:lnTo>
                        <a:pt x="6764" y="250"/>
                      </a:lnTo>
                      <a:lnTo>
                        <a:pt x="6756" y="254"/>
                      </a:lnTo>
                      <a:lnTo>
                        <a:pt x="6748" y="258"/>
                      </a:lnTo>
                      <a:lnTo>
                        <a:pt x="6740" y="263"/>
                      </a:lnTo>
                      <a:lnTo>
                        <a:pt x="6732" y="268"/>
                      </a:lnTo>
                      <a:lnTo>
                        <a:pt x="6725" y="274"/>
                      </a:lnTo>
                      <a:lnTo>
                        <a:pt x="6719" y="281"/>
                      </a:lnTo>
                      <a:lnTo>
                        <a:pt x="6713" y="289"/>
                      </a:lnTo>
                      <a:lnTo>
                        <a:pt x="6707" y="296"/>
                      </a:lnTo>
                      <a:lnTo>
                        <a:pt x="6703" y="303"/>
                      </a:lnTo>
                      <a:lnTo>
                        <a:pt x="6698" y="311"/>
                      </a:lnTo>
                      <a:lnTo>
                        <a:pt x="6694" y="319"/>
                      </a:lnTo>
                      <a:lnTo>
                        <a:pt x="6691" y="329"/>
                      </a:lnTo>
                      <a:lnTo>
                        <a:pt x="6689" y="337"/>
                      </a:lnTo>
                      <a:lnTo>
                        <a:pt x="6687" y="346"/>
                      </a:lnTo>
                      <a:lnTo>
                        <a:pt x="6686" y="356"/>
                      </a:lnTo>
                      <a:lnTo>
                        <a:pt x="6686" y="367"/>
                      </a:lnTo>
                      <a:lnTo>
                        <a:pt x="6686" y="637"/>
                      </a:lnTo>
                      <a:lnTo>
                        <a:pt x="6604" y="637"/>
                      </a:lnTo>
                      <a:close/>
                      <a:moveTo>
                        <a:pt x="7137" y="105"/>
                      </a:moveTo>
                      <a:lnTo>
                        <a:pt x="7217" y="80"/>
                      </a:lnTo>
                      <a:lnTo>
                        <a:pt x="7217" y="188"/>
                      </a:lnTo>
                      <a:lnTo>
                        <a:pt x="7333" y="188"/>
                      </a:lnTo>
                      <a:lnTo>
                        <a:pt x="7333" y="249"/>
                      </a:lnTo>
                      <a:lnTo>
                        <a:pt x="7217" y="249"/>
                      </a:lnTo>
                      <a:lnTo>
                        <a:pt x="7217" y="492"/>
                      </a:lnTo>
                      <a:lnTo>
                        <a:pt x="7217" y="503"/>
                      </a:lnTo>
                      <a:lnTo>
                        <a:pt x="7218" y="513"/>
                      </a:lnTo>
                      <a:lnTo>
                        <a:pt x="7219" y="522"/>
                      </a:lnTo>
                      <a:lnTo>
                        <a:pt x="7220" y="530"/>
                      </a:lnTo>
                      <a:lnTo>
                        <a:pt x="7223" y="539"/>
                      </a:lnTo>
                      <a:lnTo>
                        <a:pt x="7226" y="546"/>
                      </a:lnTo>
                      <a:lnTo>
                        <a:pt x="7229" y="552"/>
                      </a:lnTo>
                      <a:lnTo>
                        <a:pt x="7233" y="557"/>
                      </a:lnTo>
                      <a:lnTo>
                        <a:pt x="7237" y="562"/>
                      </a:lnTo>
                      <a:lnTo>
                        <a:pt x="7241" y="567"/>
                      </a:lnTo>
                      <a:lnTo>
                        <a:pt x="7246" y="570"/>
                      </a:lnTo>
                      <a:lnTo>
                        <a:pt x="7251" y="573"/>
                      </a:lnTo>
                      <a:lnTo>
                        <a:pt x="7257" y="577"/>
                      </a:lnTo>
                      <a:lnTo>
                        <a:pt x="7264" y="578"/>
                      </a:lnTo>
                      <a:lnTo>
                        <a:pt x="7271" y="579"/>
                      </a:lnTo>
                      <a:lnTo>
                        <a:pt x="7278" y="580"/>
                      </a:lnTo>
                      <a:lnTo>
                        <a:pt x="7291" y="579"/>
                      </a:lnTo>
                      <a:lnTo>
                        <a:pt x="7304" y="578"/>
                      </a:lnTo>
                      <a:lnTo>
                        <a:pt x="7315" y="577"/>
                      </a:lnTo>
                      <a:lnTo>
                        <a:pt x="7325" y="573"/>
                      </a:lnTo>
                      <a:lnTo>
                        <a:pt x="7329" y="635"/>
                      </a:lnTo>
                      <a:lnTo>
                        <a:pt x="7314" y="640"/>
                      </a:lnTo>
                      <a:lnTo>
                        <a:pt x="7296" y="644"/>
                      </a:lnTo>
                      <a:lnTo>
                        <a:pt x="7278" y="647"/>
                      </a:lnTo>
                      <a:lnTo>
                        <a:pt x="7257" y="648"/>
                      </a:lnTo>
                      <a:lnTo>
                        <a:pt x="7243" y="647"/>
                      </a:lnTo>
                      <a:lnTo>
                        <a:pt x="7230" y="644"/>
                      </a:lnTo>
                      <a:lnTo>
                        <a:pt x="7217" y="642"/>
                      </a:lnTo>
                      <a:lnTo>
                        <a:pt x="7206" y="638"/>
                      </a:lnTo>
                      <a:lnTo>
                        <a:pt x="7196" y="633"/>
                      </a:lnTo>
                      <a:lnTo>
                        <a:pt x="7185" y="627"/>
                      </a:lnTo>
                      <a:lnTo>
                        <a:pt x="7176" y="620"/>
                      </a:lnTo>
                      <a:lnTo>
                        <a:pt x="7168" y="612"/>
                      </a:lnTo>
                      <a:lnTo>
                        <a:pt x="7161" y="602"/>
                      </a:lnTo>
                      <a:lnTo>
                        <a:pt x="7155" y="591"/>
                      </a:lnTo>
                      <a:lnTo>
                        <a:pt x="7149" y="579"/>
                      </a:lnTo>
                      <a:lnTo>
                        <a:pt x="7145" y="565"/>
                      </a:lnTo>
                      <a:lnTo>
                        <a:pt x="7141" y="550"/>
                      </a:lnTo>
                      <a:lnTo>
                        <a:pt x="7139" y="532"/>
                      </a:lnTo>
                      <a:lnTo>
                        <a:pt x="7138" y="515"/>
                      </a:lnTo>
                      <a:lnTo>
                        <a:pt x="7137" y="495"/>
                      </a:lnTo>
                      <a:lnTo>
                        <a:pt x="7137" y="249"/>
                      </a:lnTo>
                      <a:lnTo>
                        <a:pt x="7068" y="249"/>
                      </a:lnTo>
                      <a:lnTo>
                        <a:pt x="7068" y="188"/>
                      </a:lnTo>
                      <a:lnTo>
                        <a:pt x="7137" y="188"/>
                      </a:lnTo>
                      <a:lnTo>
                        <a:pt x="7137" y="105"/>
                      </a:lnTo>
                      <a:close/>
                      <a:moveTo>
                        <a:pt x="7366" y="188"/>
                      </a:moveTo>
                      <a:lnTo>
                        <a:pt x="7455" y="188"/>
                      </a:lnTo>
                      <a:lnTo>
                        <a:pt x="7553" y="453"/>
                      </a:lnTo>
                      <a:lnTo>
                        <a:pt x="7560" y="474"/>
                      </a:lnTo>
                      <a:lnTo>
                        <a:pt x="7568" y="495"/>
                      </a:lnTo>
                      <a:lnTo>
                        <a:pt x="7575" y="519"/>
                      </a:lnTo>
                      <a:lnTo>
                        <a:pt x="7582" y="545"/>
                      </a:lnTo>
                      <a:lnTo>
                        <a:pt x="7584" y="545"/>
                      </a:lnTo>
                      <a:lnTo>
                        <a:pt x="7589" y="527"/>
                      </a:lnTo>
                      <a:lnTo>
                        <a:pt x="7595" y="507"/>
                      </a:lnTo>
                      <a:lnTo>
                        <a:pt x="7604" y="481"/>
                      </a:lnTo>
                      <a:lnTo>
                        <a:pt x="7613" y="451"/>
                      </a:lnTo>
                      <a:lnTo>
                        <a:pt x="7701" y="188"/>
                      </a:lnTo>
                      <a:lnTo>
                        <a:pt x="7788" y="188"/>
                      </a:lnTo>
                      <a:lnTo>
                        <a:pt x="7665" y="508"/>
                      </a:lnTo>
                      <a:lnTo>
                        <a:pt x="7654" y="537"/>
                      </a:lnTo>
                      <a:lnTo>
                        <a:pt x="7644" y="564"/>
                      </a:lnTo>
                      <a:lnTo>
                        <a:pt x="7632" y="590"/>
                      </a:lnTo>
                      <a:lnTo>
                        <a:pt x="7623" y="614"/>
                      </a:lnTo>
                      <a:lnTo>
                        <a:pt x="7613" y="635"/>
                      </a:lnTo>
                      <a:lnTo>
                        <a:pt x="7604" y="655"/>
                      </a:lnTo>
                      <a:lnTo>
                        <a:pt x="7595" y="672"/>
                      </a:lnTo>
                      <a:lnTo>
                        <a:pt x="7587" y="688"/>
                      </a:lnTo>
                      <a:lnTo>
                        <a:pt x="7578" y="704"/>
                      </a:lnTo>
                      <a:lnTo>
                        <a:pt x="7569" y="719"/>
                      </a:lnTo>
                      <a:lnTo>
                        <a:pt x="7559" y="733"/>
                      </a:lnTo>
                      <a:lnTo>
                        <a:pt x="7550" y="746"/>
                      </a:lnTo>
                      <a:lnTo>
                        <a:pt x="7541" y="759"/>
                      </a:lnTo>
                      <a:lnTo>
                        <a:pt x="7532" y="770"/>
                      </a:lnTo>
                      <a:lnTo>
                        <a:pt x="7521" y="780"/>
                      </a:lnTo>
                      <a:lnTo>
                        <a:pt x="7512" y="790"/>
                      </a:lnTo>
                      <a:lnTo>
                        <a:pt x="7500" y="800"/>
                      </a:lnTo>
                      <a:lnTo>
                        <a:pt x="7487" y="809"/>
                      </a:lnTo>
                      <a:lnTo>
                        <a:pt x="7474" y="817"/>
                      </a:lnTo>
                      <a:lnTo>
                        <a:pt x="7462" y="825"/>
                      </a:lnTo>
                      <a:lnTo>
                        <a:pt x="7450" y="831"/>
                      </a:lnTo>
                      <a:lnTo>
                        <a:pt x="7437" y="835"/>
                      </a:lnTo>
                      <a:lnTo>
                        <a:pt x="7424" y="839"/>
                      </a:lnTo>
                      <a:lnTo>
                        <a:pt x="7412" y="842"/>
                      </a:lnTo>
                      <a:lnTo>
                        <a:pt x="7391" y="773"/>
                      </a:lnTo>
                      <a:lnTo>
                        <a:pt x="7409" y="766"/>
                      </a:lnTo>
                      <a:lnTo>
                        <a:pt x="7428" y="758"/>
                      </a:lnTo>
                      <a:lnTo>
                        <a:pt x="7445" y="746"/>
                      </a:lnTo>
                      <a:lnTo>
                        <a:pt x="7463" y="733"/>
                      </a:lnTo>
                      <a:lnTo>
                        <a:pt x="7473" y="725"/>
                      </a:lnTo>
                      <a:lnTo>
                        <a:pt x="7482" y="714"/>
                      </a:lnTo>
                      <a:lnTo>
                        <a:pt x="7493" y="704"/>
                      </a:lnTo>
                      <a:lnTo>
                        <a:pt x="7501" y="693"/>
                      </a:lnTo>
                      <a:lnTo>
                        <a:pt x="7509" y="682"/>
                      </a:lnTo>
                      <a:lnTo>
                        <a:pt x="7517" y="669"/>
                      </a:lnTo>
                      <a:lnTo>
                        <a:pt x="7525" y="656"/>
                      </a:lnTo>
                      <a:lnTo>
                        <a:pt x="7531" y="642"/>
                      </a:lnTo>
                      <a:lnTo>
                        <a:pt x="7536" y="631"/>
                      </a:lnTo>
                      <a:lnTo>
                        <a:pt x="7538" y="623"/>
                      </a:lnTo>
                      <a:lnTo>
                        <a:pt x="7536" y="615"/>
                      </a:lnTo>
                      <a:lnTo>
                        <a:pt x="7532" y="601"/>
                      </a:lnTo>
                      <a:lnTo>
                        <a:pt x="7366" y="188"/>
                      </a:lnTo>
                      <a:close/>
                      <a:moveTo>
                        <a:pt x="7898" y="648"/>
                      </a:moveTo>
                      <a:lnTo>
                        <a:pt x="7896" y="648"/>
                      </a:lnTo>
                      <a:lnTo>
                        <a:pt x="7890" y="647"/>
                      </a:lnTo>
                      <a:lnTo>
                        <a:pt x="7885" y="647"/>
                      </a:lnTo>
                      <a:lnTo>
                        <a:pt x="7880" y="644"/>
                      </a:lnTo>
                      <a:lnTo>
                        <a:pt x="7875" y="642"/>
                      </a:lnTo>
                      <a:lnTo>
                        <a:pt x="7871" y="640"/>
                      </a:lnTo>
                      <a:lnTo>
                        <a:pt x="7866" y="637"/>
                      </a:lnTo>
                      <a:lnTo>
                        <a:pt x="7862" y="634"/>
                      </a:lnTo>
                      <a:lnTo>
                        <a:pt x="7857" y="630"/>
                      </a:lnTo>
                      <a:lnTo>
                        <a:pt x="7854" y="626"/>
                      </a:lnTo>
                      <a:lnTo>
                        <a:pt x="7851" y="622"/>
                      </a:lnTo>
                      <a:lnTo>
                        <a:pt x="7848" y="617"/>
                      </a:lnTo>
                      <a:lnTo>
                        <a:pt x="7846" y="612"/>
                      </a:lnTo>
                      <a:lnTo>
                        <a:pt x="7844" y="600"/>
                      </a:lnTo>
                      <a:lnTo>
                        <a:pt x="7843" y="589"/>
                      </a:lnTo>
                      <a:lnTo>
                        <a:pt x="7843" y="583"/>
                      </a:lnTo>
                      <a:lnTo>
                        <a:pt x="7844" y="577"/>
                      </a:lnTo>
                      <a:lnTo>
                        <a:pt x="7845" y="571"/>
                      </a:lnTo>
                      <a:lnTo>
                        <a:pt x="7846" y="565"/>
                      </a:lnTo>
                      <a:lnTo>
                        <a:pt x="7849" y="560"/>
                      </a:lnTo>
                      <a:lnTo>
                        <a:pt x="7851" y="556"/>
                      </a:lnTo>
                      <a:lnTo>
                        <a:pt x="7854" y="551"/>
                      </a:lnTo>
                      <a:lnTo>
                        <a:pt x="7858" y="547"/>
                      </a:lnTo>
                      <a:lnTo>
                        <a:pt x="7863" y="543"/>
                      </a:lnTo>
                      <a:lnTo>
                        <a:pt x="7867" y="540"/>
                      </a:lnTo>
                      <a:lnTo>
                        <a:pt x="7872" y="536"/>
                      </a:lnTo>
                      <a:lnTo>
                        <a:pt x="7876" y="534"/>
                      </a:lnTo>
                      <a:lnTo>
                        <a:pt x="7881" y="532"/>
                      </a:lnTo>
                      <a:lnTo>
                        <a:pt x="7887" y="531"/>
                      </a:lnTo>
                      <a:lnTo>
                        <a:pt x="7892" y="530"/>
                      </a:lnTo>
                      <a:lnTo>
                        <a:pt x="7899" y="530"/>
                      </a:lnTo>
                      <a:lnTo>
                        <a:pt x="7905" y="530"/>
                      </a:lnTo>
                      <a:lnTo>
                        <a:pt x="7910" y="531"/>
                      </a:lnTo>
                      <a:lnTo>
                        <a:pt x="7915" y="532"/>
                      </a:lnTo>
                      <a:lnTo>
                        <a:pt x="7920" y="534"/>
                      </a:lnTo>
                      <a:lnTo>
                        <a:pt x="7925" y="536"/>
                      </a:lnTo>
                      <a:lnTo>
                        <a:pt x="7929" y="540"/>
                      </a:lnTo>
                      <a:lnTo>
                        <a:pt x="7933" y="543"/>
                      </a:lnTo>
                      <a:lnTo>
                        <a:pt x="7938" y="547"/>
                      </a:lnTo>
                      <a:lnTo>
                        <a:pt x="7942" y="551"/>
                      </a:lnTo>
                      <a:lnTo>
                        <a:pt x="7945" y="555"/>
                      </a:lnTo>
                      <a:lnTo>
                        <a:pt x="7947" y="560"/>
                      </a:lnTo>
                      <a:lnTo>
                        <a:pt x="7949" y="565"/>
                      </a:lnTo>
                      <a:lnTo>
                        <a:pt x="7951" y="570"/>
                      </a:lnTo>
                      <a:lnTo>
                        <a:pt x="7952" y="577"/>
                      </a:lnTo>
                      <a:lnTo>
                        <a:pt x="7953" y="583"/>
                      </a:lnTo>
                      <a:lnTo>
                        <a:pt x="7953" y="589"/>
                      </a:lnTo>
                      <a:lnTo>
                        <a:pt x="7952" y="600"/>
                      </a:lnTo>
                      <a:lnTo>
                        <a:pt x="7949" y="612"/>
                      </a:lnTo>
                      <a:lnTo>
                        <a:pt x="7947" y="617"/>
                      </a:lnTo>
                      <a:lnTo>
                        <a:pt x="7945" y="622"/>
                      </a:lnTo>
                      <a:lnTo>
                        <a:pt x="7942" y="626"/>
                      </a:lnTo>
                      <a:lnTo>
                        <a:pt x="7938" y="630"/>
                      </a:lnTo>
                      <a:lnTo>
                        <a:pt x="7933" y="634"/>
                      </a:lnTo>
                      <a:lnTo>
                        <a:pt x="7929" y="637"/>
                      </a:lnTo>
                      <a:lnTo>
                        <a:pt x="7925" y="640"/>
                      </a:lnTo>
                      <a:lnTo>
                        <a:pt x="7920" y="642"/>
                      </a:lnTo>
                      <a:lnTo>
                        <a:pt x="7915" y="644"/>
                      </a:lnTo>
                      <a:lnTo>
                        <a:pt x="7909" y="647"/>
                      </a:lnTo>
                      <a:lnTo>
                        <a:pt x="7904" y="647"/>
                      </a:lnTo>
                      <a:lnTo>
                        <a:pt x="7898" y="648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sp>
            <p:nvSpPr>
              <p:cNvPr id="33" name="Freeform 32"/>
              <p:cNvSpPr>
                <a:spLocks noEditPoints="1"/>
              </p:cNvSpPr>
              <p:nvPr userDrawn="1"/>
            </p:nvSpPr>
            <p:spPr bwMode="auto">
              <a:xfrm>
                <a:off x="283754" y="246870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7693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876300"/>
            <a:ext cx="8428056" cy="386715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617605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891779"/>
            <a:ext cx="2057400" cy="3851672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8" y="891779"/>
            <a:ext cx="6190342" cy="3851672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2534759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lang="en-US" sz="1650" kern="1200" dirty="0" smtClean="0">
                <a:solidFill>
                  <a:schemeClr val="bg2"/>
                </a:solidFill>
                <a:latin typeface="Myriad Pro" pitchFamily="34" charset="0"/>
                <a:ea typeface="+mn-ea"/>
                <a:cs typeface="+mn-cs"/>
              </a:defRPr>
            </a:lvl1pPr>
            <a:lvl2pPr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lang="en-US" sz="1650" kern="1200" dirty="0" smtClean="0">
                <a:solidFill>
                  <a:schemeClr val="bg2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marL="257175" lvl="0" indent="-257175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257175" lvl="1" indent="-257175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756571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1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283754" y="192882"/>
            <a:ext cx="8632822" cy="318254"/>
            <a:chOff x="283754" y="192882"/>
            <a:chExt cx="8632822" cy="318254"/>
          </a:xfrm>
        </p:grpSpPr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3" name="Group 22"/>
            <p:cNvGrpSpPr/>
            <p:nvPr userDrawn="1"/>
          </p:nvGrpSpPr>
          <p:grpSpPr>
            <a:xfrm>
              <a:off x="283754" y="246870"/>
              <a:ext cx="2142738" cy="253193"/>
              <a:chOff x="283754" y="246870"/>
              <a:chExt cx="2142738" cy="253193"/>
            </a:xfrm>
          </p:grpSpPr>
          <p:grpSp>
            <p:nvGrpSpPr>
              <p:cNvPr id="24" name="Group 23"/>
              <p:cNvGrpSpPr/>
              <p:nvPr userDrawn="1"/>
            </p:nvGrpSpPr>
            <p:grpSpPr>
              <a:xfrm>
                <a:off x="673165" y="246870"/>
                <a:ext cx="1753327" cy="253193"/>
                <a:chOff x="656520" y="250031"/>
                <a:chExt cx="1631861" cy="235663"/>
              </a:xfrm>
            </p:grpSpPr>
            <p:sp>
              <p:nvSpPr>
                <p:cNvPr id="26" name="Freeform 25"/>
                <p:cNvSpPr>
                  <a:spLocks noEditPoints="1"/>
                </p:cNvSpPr>
                <p:nvPr/>
              </p:nvSpPr>
              <p:spPr bwMode="auto">
                <a:xfrm>
                  <a:off x="1466912" y="250031"/>
                  <a:ext cx="489413" cy="84203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29" name="Freeform 28"/>
                <p:cNvSpPr>
                  <a:spLocks noEditPoints="1"/>
                </p:cNvSpPr>
                <p:nvPr/>
              </p:nvSpPr>
              <p:spPr bwMode="auto">
                <a:xfrm>
                  <a:off x="656520" y="250031"/>
                  <a:ext cx="780730" cy="84203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2" name="Freeform 31"/>
                <p:cNvSpPr>
                  <a:spLocks noEditPoints="1"/>
                </p:cNvSpPr>
                <p:nvPr/>
              </p:nvSpPr>
              <p:spPr bwMode="auto">
                <a:xfrm>
                  <a:off x="1409510" y="392855"/>
                  <a:ext cx="878871" cy="92839"/>
                </a:xfrm>
                <a:custGeom>
                  <a:avLst/>
                  <a:gdLst/>
                  <a:ahLst/>
                  <a:cxnLst>
                    <a:cxn ang="0">
                      <a:pos x="805" y="637"/>
                    </a:cxn>
                    <a:cxn ang="0">
                      <a:pos x="996" y="219"/>
                    </a:cxn>
                    <a:cxn ang="0">
                      <a:pos x="1304" y="357"/>
                    </a:cxn>
                    <a:cxn ang="0">
                      <a:pos x="1069" y="644"/>
                    </a:cxn>
                    <a:cxn ang="0">
                      <a:pos x="1040" y="573"/>
                    </a:cxn>
                    <a:cxn ang="0">
                      <a:pos x="1182" y="280"/>
                    </a:cxn>
                    <a:cxn ang="0">
                      <a:pos x="1457" y="426"/>
                    </a:cxn>
                    <a:cxn ang="0">
                      <a:pos x="1680" y="639"/>
                    </a:cxn>
                    <a:cxn ang="0">
                      <a:pos x="1384" y="480"/>
                    </a:cxn>
                    <a:cxn ang="0">
                      <a:pos x="1565" y="178"/>
                    </a:cxn>
                    <a:cxn ang="0">
                      <a:pos x="1772" y="419"/>
                    </a:cxn>
                    <a:cxn ang="0">
                      <a:pos x="1479" y="300"/>
                    </a:cxn>
                    <a:cxn ang="0">
                      <a:pos x="2054" y="179"/>
                    </a:cxn>
                    <a:cxn ang="0">
                      <a:pos x="2260" y="188"/>
                    </a:cxn>
                    <a:cxn ang="0">
                      <a:pos x="2257" y="15"/>
                    </a:cxn>
                    <a:cxn ang="0">
                      <a:pos x="2523" y="568"/>
                    </a:cxn>
                    <a:cxn ang="0">
                      <a:pos x="2483" y="627"/>
                    </a:cxn>
                    <a:cxn ang="0">
                      <a:pos x="2395" y="282"/>
                    </a:cxn>
                    <a:cxn ang="0">
                      <a:pos x="2669" y="201"/>
                    </a:cxn>
                    <a:cxn ang="0">
                      <a:pos x="2657" y="282"/>
                    </a:cxn>
                    <a:cxn ang="0">
                      <a:pos x="2858" y="220"/>
                    </a:cxn>
                    <a:cxn ang="0">
                      <a:pos x="3192" y="222"/>
                    </a:cxn>
                    <a:cxn ang="0">
                      <a:pos x="3092" y="249"/>
                    </a:cxn>
                    <a:cxn ang="0">
                      <a:pos x="3666" y="632"/>
                    </a:cxn>
                    <a:cxn ang="0">
                      <a:pos x="3354" y="500"/>
                    </a:cxn>
                    <a:cxn ang="0">
                      <a:pos x="3484" y="195"/>
                    </a:cxn>
                    <a:cxn ang="0">
                      <a:pos x="3516" y="256"/>
                    </a:cxn>
                    <a:cxn ang="0">
                      <a:pos x="3592" y="581"/>
                    </a:cxn>
                    <a:cxn ang="0">
                      <a:pos x="4055" y="577"/>
                    </a:cxn>
                    <a:cxn ang="0">
                      <a:pos x="3803" y="567"/>
                    </a:cxn>
                    <a:cxn ang="0">
                      <a:pos x="3854" y="210"/>
                    </a:cxn>
                    <a:cxn ang="0">
                      <a:pos x="4132" y="281"/>
                    </a:cxn>
                    <a:cxn ang="0">
                      <a:pos x="3947" y="237"/>
                    </a:cxn>
                    <a:cxn ang="0">
                      <a:pos x="4571" y="638"/>
                    </a:cxn>
                    <a:cxn ang="0">
                      <a:pos x="4425" y="355"/>
                    </a:cxn>
                    <a:cxn ang="0">
                      <a:pos x="4692" y="179"/>
                    </a:cxn>
                    <a:cxn ang="0">
                      <a:pos x="4503" y="378"/>
                    </a:cxn>
                    <a:cxn ang="0">
                      <a:pos x="4914" y="445"/>
                    </a:cxn>
                    <a:cxn ang="0">
                      <a:pos x="5116" y="642"/>
                    </a:cxn>
                    <a:cxn ang="0">
                      <a:pos x="4837" y="469"/>
                    </a:cxn>
                    <a:cxn ang="0">
                      <a:pos x="5032" y="177"/>
                    </a:cxn>
                    <a:cxn ang="0">
                      <a:pos x="5225" y="427"/>
                    </a:cxn>
                    <a:cxn ang="0">
                      <a:pos x="4929" y="310"/>
                    </a:cxn>
                    <a:cxn ang="0">
                      <a:pos x="5520" y="177"/>
                    </a:cxn>
                    <a:cxn ang="0">
                      <a:pos x="5849" y="249"/>
                    </a:cxn>
                    <a:cxn ang="0">
                      <a:pos x="5745" y="644"/>
                    </a:cxn>
                    <a:cxn ang="0">
                      <a:pos x="6173" y="588"/>
                    </a:cxn>
                    <a:cxn ang="0">
                      <a:pos x="5907" y="543"/>
                    </a:cxn>
                    <a:cxn ang="0">
                      <a:pos x="6173" y="317"/>
                    </a:cxn>
                    <a:cxn ang="0">
                      <a:pos x="6044" y="179"/>
                    </a:cxn>
                    <a:cxn ang="0">
                      <a:pos x="6022" y="438"/>
                    </a:cxn>
                    <a:cxn ang="0">
                      <a:pos x="6118" y="573"/>
                    </a:cxn>
                    <a:cxn ang="0">
                      <a:pos x="6379" y="72"/>
                    </a:cxn>
                    <a:cxn ang="0">
                      <a:pos x="6454" y="99"/>
                    </a:cxn>
                    <a:cxn ang="0">
                      <a:pos x="6815" y="177"/>
                    </a:cxn>
                    <a:cxn ang="0">
                      <a:pos x="6901" y="333"/>
                    </a:cxn>
                    <a:cxn ang="0">
                      <a:pos x="6691" y="329"/>
                    </a:cxn>
                    <a:cxn ang="0">
                      <a:pos x="7278" y="580"/>
                    </a:cxn>
                    <a:cxn ang="0">
                      <a:pos x="7137" y="188"/>
                    </a:cxn>
                    <a:cxn ang="0">
                      <a:pos x="7541" y="759"/>
                    </a:cxn>
                    <a:cxn ang="0">
                      <a:pos x="7366" y="188"/>
                    </a:cxn>
                    <a:cxn ang="0">
                      <a:pos x="7881" y="532"/>
                    </a:cxn>
                    <a:cxn ang="0">
                      <a:pos x="7920" y="642"/>
                    </a:cxn>
                  </a:cxnLst>
                  <a:rect l="0" t="0" r="r" b="b"/>
                  <a:pathLst>
                    <a:path w="7953" h="842">
                      <a:moveTo>
                        <a:pt x="324" y="277"/>
                      </a:moveTo>
                      <a:lnTo>
                        <a:pt x="324" y="344"/>
                      </a:lnTo>
                      <a:lnTo>
                        <a:pt x="81" y="344"/>
                      </a:lnTo>
                      <a:lnTo>
                        <a:pt x="81" y="569"/>
                      </a:lnTo>
                      <a:lnTo>
                        <a:pt x="352" y="569"/>
                      </a:lnTo>
                      <a:lnTo>
                        <a:pt x="352" y="637"/>
                      </a:lnTo>
                      <a:lnTo>
                        <a:pt x="0" y="637"/>
                      </a:lnTo>
                      <a:lnTo>
                        <a:pt x="0" y="11"/>
                      </a:lnTo>
                      <a:lnTo>
                        <a:pt x="338" y="11"/>
                      </a:lnTo>
                      <a:lnTo>
                        <a:pt x="338" y="79"/>
                      </a:lnTo>
                      <a:lnTo>
                        <a:pt x="81" y="79"/>
                      </a:lnTo>
                      <a:lnTo>
                        <a:pt x="81" y="277"/>
                      </a:lnTo>
                      <a:lnTo>
                        <a:pt x="324" y="277"/>
                      </a:lnTo>
                      <a:close/>
                      <a:moveTo>
                        <a:pt x="401" y="188"/>
                      </a:moveTo>
                      <a:lnTo>
                        <a:pt x="492" y="188"/>
                      </a:lnTo>
                      <a:lnTo>
                        <a:pt x="556" y="284"/>
                      </a:lnTo>
                      <a:lnTo>
                        <a:pt x="566" y="300"/>
                      </a:lnTo>
                      <a:lnTo>
                        <a:pt x="578" y="317"/>
                      </a:lnTo>
                      <a:lnTo>
                        <a:pt x="589" y="337"/>
                      </a:lnTo>
                      <a:lnTo>
                        <a:pt x="601" y="357"/>
                      </a:lnTo>
                      <a:lnTo>
                        <a:pt x="604" y="357"/>
                      </a:lnTo>
                      <a:lnTo>
                        <a:pt x="614" y="340"/>
                      </a:lnTo>
                      <a:lnTo>
                        <a:pt x="625" y="321"/>
                      </a:lnTo>
                      <a:lnTo>
                        <a:pt x="636" y="303"/>
                      </a:lnTo>
                      <a:lnTo>
                        <a:pt x="649" y="283"/>
                      </a:lnTo>
                      <a:lnTo>
                        <a:pt x="712" y="188"/>
                      </a:lnTo>
                      <a:lnTo>
                        <a:pt x="800" y="188"/>
                      </a:lnTo>
                      <a:lnTo>
                        <a:pt x="646" y="405"/>
                      </a:lnTo>
                      <a:lnTo>
                        <a:pt x="805" y="637"/>
                      </a:lnTo>
                      <a:lnTo>
                        <a:pt x="712" y="637"/>
                      </a:lnTo>
                      <a:lnTo>
                        <a:pt x="646" y="535"/>
                      </a:lnTo>
                      <a:lnTo>
                        <a:pt x="635" y="520"/>
                      </a:lnTo>
                      <a:lnTo>
                        <a:pt x="624" y="501"/>
                      </a:lnTo>
                      <a:lnTo>
                        <a:pt x="612" y="481"/>
                      </a:lnTo>
                      <a:lnTo>
                        <a:pt x="598" y="457"/>
                      </a:lnTo>
                      <a:lnTo>
                        <a:pt x="596" y="457"/>
                      </a:lnTo>
                      <a:lnTo>
                        <a:pt x="588" y="472"/>
                      </a:lnTo>
                      <a:lnTo>
                        <a:pt x="578" y="490"/>
                      </a:lnTo>
                      <a:lnTo>
                        <a:pt x="564" y="511"/>
                      </a:lnTo>
                      <a:lnTo>
                        <a:pt x="549" y="535"/>
                      </a:lnTo>
                      <a:lnTo>
                        <a:pt x="484" y="637"/>
                      </a:lnTo>
                      <a:lnTo>
                        <a:pt x="394" y="637"/>
                      </a:lnTo>
                      <a:lnTo>
                        <a:pt x="553" y="408"/>
                      </a:lnTo>
                      <a:lnTo>
                        <a:pt x="401" y="188"/>
                      </a:lnTo>
                      <a:close/>
                      <a:moveTo>
                        <a:pt x="883" y="820"/>
                      </a:moveTo>
                      <a:lnTo>
                        <a:pt x="883" y="334"/>
                      </a:lnTo>
                      <a:lnTo>
                        <a:pt x="883" y="298"/>
                      </a:lnTo>
                      <a:lnTo>
                        <a:pt x="882" y="261"/>
                      </a:lnTo>
                      <a:lnTo>
                        <a:pt x="881" y="224"/>
                      </a:lnTo>
                      <a:lnTo>
                        <a:pt x="880" y="188"/>
                      </a:lnTo>
                      <a:lnTo>
                        <a:pt x="953" y="188"/>
                      </a:lnTo>
                      <a:lnTo>
                        <a:pt x="957" y="265"/>
                      </a:lnTo>
                      <a:lnTo>
                        <a:pt x="958" y="265"/>
                      </a:lnTo>
                      <a:lnTo>
                        <a:pt x="965" y="255"/>
                      </a:lnTo>
                      <a:lnTo>
                        <a:pt x="972" y="244"/>
                      </a:lnTo>
                      <a:lnTo>
                        <a:pt x="979" y="235"/>
                      </a:lnTo>
                      <a:lnTo>
                        <a:pt x="988" y="227"/>
                      </a:lnTo>
                      <a:lnTo>
                        <a:pt x="996" y="219"/>
                      </a:lnTo>
                      <a:lnTo>
                        <a:pt x="1005" y="211"/>
                      </a:lnTo>
                      <a:lnTo>
                        <a:pt x="1014" y="205"/>
                      </a:lnTo>
                      <a:lnTo>
                        <a:pt x="1024" y="199"/>
                      </a:lnTo>
                      <a:lnTo>
                        <a:pt x="1034" y="194"/>
                      </a:lnTo>
                      <a:lnTo>
                        <a:pt x="1045" y="190"/>
                      </a:lnTo>
                      <a:lnTo>
                        <a:pt x="1055" y="186"/>
                      </a:lnTo>
                      <a:lnTo>
                        <a:pt x="1068" y="183"/>
                      </a:lnTo>
                      <a:lnTo>
                        <a:pt x="1079" y="181"/>
                      </a:lnTo>
                      <a:lnTo>
                        <a:pt x="1091" y="178"/>
                      </a:lnTo>
                      <a:lnTo>
                        <a:pt x="1105" y="177"/>
                      </a:lnTo>
                      <a:lnTo>
                        <a:pt x="1118" y="177"/>
                      </a:lnTo>
                      <a:lnTo>
                        <a:pt x="1138" y="178"/>
                      </a:lnTo>
                      <a:lnTo>
                        <a:pt x="1157" y="182"/>
                      </a:lnTo>
                      <a:lnTo>
                        <a:pt x="1166" y="184"/>
                      </a:lnTo>
                      <a:lnTo>
                        <a:pt x="1176" y="187"/>
                      </a:lnTo>
                      <a:lnTo>
                        <a:pt x="1185" y="190"/>
                      </a:lnTo>
                      <a:lnTo>
                        <a:pt x="1193" y="193"/>
                      </a:lnTo>
                      <a:lnTo>
                        <a:pt x="1201" y="198"/>
                      </a:lnTo>
                      <a:lnTo>
                        <a:pt x="1210" y="202"/>
                      </a:lnTo>
                      <a:lnTo>
                        <a:pt x="1218" y="207"/>
                      </a:lnTo>
                      <a:lnTo>
                        <a:pt x="1225" y="213"/>
                      </a:lnTo>
                      <a:lnTo>
                        <a:pt x="1240" y="226"/>
                      </a:lnTo>
                      <a:lnTo>
                        <a:pt x="1254" y="241"/>
                      </a:lnTo>
                      <a:lnTo>
                        <a:pt x="1266" y="258"/>
                      </a:lnTo>
                      <a:lnTo>
                        <a:pt x="1277" y="275"/>
                      </a:lnTo>
                      <a:lnTo>
                        <a:pt x="1287" y="294"/>
                      </a:lnTo>
                      <a:lnTo>
                        <a:pt x="1294" y="314"/>
                      </a:lnTo>
                      <a:lnTo>
                        <a:pt x="1300" y="335"/>
                      </a:lnTo>
                      <a:lnTo>
                        <a:pt x="1304" y="357"/>
                      </a:lnTo>
                      <a:lnTo>
                        <a:pt x="1307" y="381"/>
                      </a:lnTo>
                      <a:lnTo>
                        <a:pt x="1308" y="406"/>
                      </a:lnTo>
                      <a:lnTo>
                        <a:pt x="1307" y="434"/>
                      </a:lnTo>
                      <a:lnTo>
                        <a:pt x="1304" y="460"/>
                      </a:lnTo>
                      <a:lnTo>
                        <a:pt x="1302" y="473"/>
                      </a:lnTo>
                      <a:lnTo>
                        <a:pt x="1299" y="485"/>
                      </a:lnTo>
                      <a:lnTo>
                        <a:pt x="1296" y="497"/>
                      </a:lnTo>
                      <a:lnTo>
                        <a:pt x="1292" y="509"/>
                      </a:lnTo>
                      <a:lnTo>
                        <a:pt x="1288" y="520"/>
                      </a:lnTo>
                      <a:lnTo>
                        <a:pt x="1283" y="530"/>
                      </a:lnTo>
                      <a:lnTo>
                        <a:pt x="1278" y="541"/>
                      </a:lnTo>
                      <a:lnTo>
                        <a:pt x="1272" y="551"/>
                      </a:lnTo>
                      <a:lnTo>
                        <a:pt x="1266" y="560"/>
                      </a:lnTo>
                      <a:lnTo>
                        <a:pt x="1260" y="569"/>
                      </a:lnTo>
                      <a:lnTo>
                        <a:pt x="1253" y="579"/>
                      </a:lnTo>
                      <a:lnTo>
                        <a:pt x="1245" y="587"/>
                      </a:lnTo>
                      <a:lnTo>
                        <a:pt x="1231" y="601"/>
                      </a:lnTo>
                      <a:lnTo>
                        <a:pt x="1215" y="614"/>
                      </a:lnTo>
                      <a:lnTo>
                        <a:pt x="1207" y="619"/>
                      </a:lnTo>
                      <a:lnTo>
                        <a:pt x="1198" y="624"/>
                      </a:lnTo>
                      <a:lnTo>
                        <a:pt x="1190" y="628"/>
                      </a:lnTo>
                      <a:lnTo>
                        <a:pt x="1181" y="632"/>
                      </a:lnTo>
                      <a:lnTo>
                        <a:pt x="1163" y="638"/>
                      </a:lnTo>
                      <a:lnTo>
                        <a:pt x="1144" y="643"/>
                      </a:lnTo>
                      <a:lnTo>
                        <a:pt x="1123" y="647"/>
                      </a:lnTo>
                      <a:lnTo>
                        <a:pt x="1103" y="648"/>
                      </a:lnTo>
                      <a:lnTo>
                        <a:pt x="1091" y="647"/>
                      </a:lnTo>
                      <a:lnTo>
                        <a:pt x="1079" y="646"/>
                      </a:lnTo>
                      <a:lnTo>
                        <a:pt x="1069" y="644"/>
                      </a:lnTo>
                      <a:lnTo>
                        <a:pt x="1058" y="642"/>
                      </a:lnTo>
                      <a:lnTo>
                        <a:pt x="1048" y="640"/>
                      </a:lnTo>
                      <a:lnTo>
                        <a:pt x="1038" y="637"/>
                      </a:lnTo>
                      <a:lnTo>
                        <a:pt x="1029" y="633"/>
                      </a:lnTo>
                      <a:lnTo>
                        <a:pt x="1019" y="629"/>
                      </a:lnTo>
                      <a:lnTo>
                        <a:pt x="1011" y="625"/>
                      </a:lnTo>
                      <a:lnTo>
                        <a:pt x="1003" y="620"/>
                      </a:lnTo>
                      <a:lnTo>
                        <a:pt x="996" y="614"/>
                      </a:lnTo>
                      <a:lnTo>
                        <a:pt x="989" y="607"/>
                      </a:lnTo>
                      <a:lnTo>
                        <a:pt x="981" y="600"/>
                      </a:lnTo>
                      <a:lnTo>
                        <a:pt x="975" y="593"/>
                      </a:lnTo>
                      <a:lnTo>
                        <a:pt x="969" y="585"/>
                      </a:lnTo>
                      <a:lnTo>
                        <a:pt x="964" y="577"/>
                      </a:lnTo>
                      <a:lnTo>
                        <a:pt x="964" y="820"/>
                      </a:lnTo>
                      <a:lnTo>
                        <a:pt x="883" y="820"/>
                      </a:lnTo>
                      <a:close/>
                      <a:moveTo>
                        <a:pt x="964" y="377"/>
                      </a:moveTo>
                      <a:lnTo>
                        <a:pt x="964" y="454"/>
                      </a:lnTo>
                      <a:lnTo>
                        <a:pt x="964" y="468"/>
                      </a:lnTo>
                      <a:lnTo>
                        <a:pt x="966" y="480"/>
                      </a:lnTo>
                      <a:lnTo>
                        <a:pt x="969" y="492"/>
                      </a:lnTo>
                      <a:lnTo>
                        <a:pt x="972" y="504"/>
                      </a:lnTo>
                      <a:lnTo>
                        <a:pt x="977" y="515"/>
                      </a:lnTo>
                      <a:lnTo>
                        <a:pt x="983" y="525"/>
                      </a:lnTo>
                      <a:lnTo>
                        <a:pt x="991" y="535"/>
                      </a:lnTo>
                      <a:lnTo>
                        <a:pt x="1000" y="546"/>
                      </a:lnTo>
                      <a:lnTo>
                        <a:pt x="1009" y="554"/>
                      </a:lnTo>
                      <a:lnTo>
                        <a:pt x="1018" y="562"/>
                      </a:lnTo>
                      <a:lnTo>
                        <a:pt x="1029" y="568"/>
                      </a:lnTo>
                      <a:lnTo>
                        <a:pt x="1040" y="573"/>
                      </a:lnTo>
                      <a:lnTo>
                        <a:pt x="1051" y="578"/>
                      </a:lnTo>
                      <a:lnTo>
                        <a:pt x="1064" y="581"/>
                      </a:lnTo>
                      <a:lnTo>
                        <a:pt x="1077" y="583"/>
                      </a:lnTo>
                      <a:lnTo>
                        <a:pt x="1090" y="583"/>
                      </a:lnTo>
                      <a:lnTo>
                        <a:pt x="1106" y="583"/>
                      </a:lnTo>
                      <a:lnTo>
                        <a:pt x="1120" y="580"/>
                      </a:lnTo>
                      <a:lnTo>
                        <a:pt x="1133" y="577"/>
                      </a:lnTo>
                      <a:lnTo>
                        <a:pt x="1147" y="571"/>
                      </a:lnTo>
                      <a:lnTo>
                        <a:pt x="1159" y="564"/>
                      </a:lnTo>
                      <a:lnTo>
                        <a:pt x="1170" y="556"/>
                      </a:lnTo>
                      <a:lnTo>
                        <a:pt x="1181" y="547"/>
                      </a:lnTo>
                      <a:lnTo>
                        <a:pt x="1190" y="535"/>
                      </a:lnTo>
                      <a:lnTo>
                        <a:pt x="1198" y="523"/>
                      </a:lnTo>
                      <a:lnTo>
                        <a:pt x="1205" y="510"/>
                      </a:lnTo>
                      <a:lnTo>
                        <a:pt x="1212" y="495"/>
                      </a:lnTo>
                      <a:lnTo>
                        <a:pt x="1217" y="480"/>
                      </a:lnTo>
                      <a:lnTo>
                        <a:pt x="1221" y="463"/>
                      </a:lnTo>
                      <a:lnTo>
                        <a:pt x="1224" y="447"/>
                      </a:lnTo>
                      <a:lnTo>
                        <a:pt x="1226" y="428"/>
                      </a:lnTo>
                      <a:lnTo>
                        <a:pt x="1226" y="410"/>
                      </a:lnTo>
                      <a:lnTo>
                        <a:pt x="1226" y="392"/>
                      </a:lnTo>
                      <a:lnTo>
                        <a:pt x="1224" y="376"/>
                      </a:lnTo>
                      <a:lnTo>
                        <a:pt x="1221" y="360"/>
                      </a:lnTo>
                      <a:lnTo>
                        <a:pt x="1218" y="345"/>
                      </a:lnTo>
                      <a:lnTo>
                        <a:pt x="1213" y="331"/>
                      </a:lnTo>
                      <a:lnTo>
                        <a:pt x="1206" y="317"/>
                      </a:lnTo>
                      <a:lnTo>
                        <a:pt x="1200" y="305"/>
                      </a:lnTo>
                      <a:lnTo>
                        <a:pt x="1192" y="293"/>
                      </a:lnTo>
                      <a:lnTo>
                        <a:pt x="1182" y="280"/>
                      </a:lnTo>
                      <a:lnTo>
                        <a:pt x="1172" y="271"/>
                      </a:lnTo>
                      <a:lnTo>
                        <a:pt x="1160" y="262"/>
                      </a:lnTo>
                      <a:lnTo>
                        <a:pt x="1149" y="255"/>
                      </a:lnTo>
                      <a:lnTo>
                        <a:pt x="1136" y="249"/>
                      </a:lnTo>
                      <a:lnTo>
                        <a:pt x="1122" y="245"/>
                      </a:lnTo>
                      <a:lnTo>
                        <a:pt x="1108" y="243"/>
                      </a:lnTo>
                      <a:lnTo>
                        <a:pt x="1092" y="242"/>
                      </a:lnTo>
                      <a:lnTo>
                        <a:pt x="1082" y="243"/>
                      </a:lnTo>
                      <a:lnTo>
                        <a:pt x="1072" y="244"/>
                      </a:lnTo>
                      <a:lnTo>
                        <a:pt x="1062" y="246"/>
                      </a:lnTo>
                      <a:lnTo>
                        <a:pt x="1052" y="249"/>
                      </a:lnTo>
                      <a:lnTo>
                        <a:pt x="1042" y="254"/>
                      </a:lnTo>
                      <a:lnTo>
                        <a:pt x="1033" y="258"/>
                      </a:lnTo>
                      <a:lnTo>
                        <a:pt x="1024" y="264"/>
                      </a:lnTo>
                      <a:lnTo>
                        <a:pt x="1015" y="270"/>
                      </a:lnTo>
                      <a:lnTo>
                        <a:pt x="1007" y="277"/>
                      </a:lnTo>
                      <a:lnTo>
                        <a:pt x="999" y="285"/>
                      </a:lnTo>
                      <a:lnTo>
                        <a:pt x="993" y="294"/>
                      </a:lnTo>
                      <a:lnTo>
                        <a:pt x="987" y="303"/>
                      </a:lnTo>
                      <a:lnTo>
                        <a:pt x="981" y="312"/>
                      </a:lnTo>
                      <a:lnTo>
                        <a:pt x="976" y="321"/>
                      </a:lnTo>
                      <a:lnTo>
                        <a:pt x="972" y="333"/>
                      </a:lnTo>
                      <a:lnTo>
                        <a:pt x="969" y="344"/>
                      </a:lnTo>
                      <a:lnTo>
                        <a:pt x="967" y="353"/>
                      </a:lnTo>
                      <a:lnTo>
                        <a:pt x="965" y="363"/>
                      </a:lnTo>
                      <a:lnTo>
                        <a:pt x="964" y="370"/>
                      </a:lnTo>
                      <a:lnTo>
                        <a:pt x="964" y="377"/>
                      </a:lnTo>
                      <a:close/>
                      <a:moveTo>
                        <a:pt x="1771" y="427"/>
                      </a:moveTo>
                      <a:lnTo>
                        <a:pt x="1457" y="426"/>
                      </a:lnTo>
                      <a:lnTo>
                        <a:pt x="1458" y="445"/>
                      </a:lnTo>
                      <a:lnTo>
                        <a:pt x="1460" y="463"/>
                      </a:lnTo>
                      <a:lnTo>
                        <a:pt x="1464" y="480"/>
                      </a:lnTo>
                      <a:lnTo>
                        <a:pt x="1469" y="495"/>
                      </a:lnTo>
                      <a:lnTo>
                        <a:pt x="1477" y="510"/>
                      </a:lnTo>
                      <a:lnTo>
                        <a:pt x="1484" y="523"/>
                      </a:lnTo>
                      <a:lnTo>
                        <a:pt x="1493" y="535"/>
                      </a:lnTo>
                      <a:lnTo>
                        <a:pt x="1504" y="546"/>
                      </a:lnTo>
                      <a:lnTo>
                        <a:pt x="1515" y="554"/>
                      </a:lnTo>
                      <a:lnTo>
                        <a:pt x="1526" y="562"/>
                      </a:lnTo>
                      <a:lnTo>
                        <a:pt x="1537" y="568"/>
                      </a:lnTo>
                      <a:lnTo>
                        <a:pt x="1551" y="573"/>
                      </a:lnTo>
                      <a:lnTo>
                        <a:pt x="1564" y="577"/>
                      </a:lnTo>
                      <a:lnTo>
                        <a:pt x="1578" y="580"/>
                      </a:lnTo>
                      <a:lnTo>
                        <a:pt x="1594" y="582"/>
                      </a:lnTo>
                      <a:lnTo>
                        <a:pt x="1610" y="582"/>
                      </a:lnTo>
                      <a:lnTo>
                        <a:pt x="1628" y="582"/>
                      </a:lnTo>
                      <a:lnTo>
                        <a:pt x="1644" y="581"/>
                      </a:lnTo>
                      <a:lnTo>
                        <a:pt x="1660" y="579"/>
                      </a:lnTo>
                      <a:lnTo>
                        <a:pt x="1676" y="577"/>
                      </a:lnTo>
                      <a:lnTo>
                        <a:pt x="1690" y="573"/>
                      </a:lnTo>
                      <a:lnTo>
                        <a:pt x="1706" y="569"/>
                      </a:lnTo>
                      <a:lnTo>
                        <a:pt x="1720" y="564"/>
                      </a:lnTo>
                      <a:lnTo>
                        <a:pt x="1735" y="559"/>
                      </a:lnTo>
                      <a:lnTo>
                        <a:pt x="1748" y="618"/>
                      </a:lnTo>
                      <a:lnTo>
                        <a:pt x="1733" y="624"/>
                      </a:lnTo>
                      <a:lnTo>
                        <a:pt x="1715" y="630"/>
                      </a:lnTo>
                      <a:lnTo>
                        <a:pt x="1698" y="635"/>
                      </a:lnTo>
                      <a:lnTo>
                        <a:pt x="1680" y="639"/>
                      </a:lnTo>
                      <a:lnTo>
                        <a:pt x="1661" y="642"/>
                      </a:lnTo>
                      <a:lnTo>
                        <a:pt x="1641" y="644"/>
                      </a:lnTo>
                      <a:lnTo>
                        <a:pt x="1621" y="646"/>
                      </a:lnTo>
                      <a:lnTo>
                        <a:pt x="1599" y="647"/>
                      </a:lnTo>
                      <a:lnTo>
                        <a:pt x="1574" y="646"/>
                      </a:lnTo>
                      <a:lnTo>
                        <a:pt x="1551" y="642"/>
                      </a:lnTo>
                      <a:lnTo>
                        <a:pt x="1539" y="640"/>
                      </a:lnTo>
                      <a:lnTo>
                        <a:pt x="1528" y="637"/>
                      </a:lnTo>
                      <a:lnTo>
                        <a:pt x="1518" y="634"/>
                      </a:lnTo>
                      <a:lnTo>
                        <a:pt x="1507" y="631"/>
                      </a:lnTo>
                      <a:lnTo>
                        <a:pt x="1497" y="627"/>
                      </a:lnTo>
                      <a:lnTo>
                        <a:pt x="1488" y="622"/>
                      </a:lnTo>
                      <a:lnTo>
                        <a:pt x="1479" y="617"/>
                      </a:lnTo>
                      <a:lnTo>
                        <a:pt x="1469" y="612"/>
                      </a:lnTo>
                      <a:lnTo>
                        <a:pt x="1461" y="605"/>
                      </a:lnTo>
                      <a:lnTo>
                        <a:pt x="1453" y="598"/>
                      </a:lnTo>
                      <a:lnTo>
                        <a:pt x="1445" y="592"/>
                      </a:lnTo>
                      <a:lnTo>
                        <a:pt x="1438" y="584"/>
                      </a:lnTo>
                      <a:lnTo>
                        <a:pt x="1430" y="576"/>
                      </a:lnTo>
                      <a:lnTo>
                        <a:pt x="1423" y="567"/>
                      </a:lnTo>
                      <a:lnTo>
                        <a:pt x="1417" y="559"/>
                      </a:lnTo>
                      <a:lnTo>
                        <a:pt x="1412" y="551"/>
                      </a:lnTo>
                      <a:lnTo>
                        <a:pt x="1406" y="542"/>
                      </a:lnTo>
                      <a:lnTo>
                        <a:pt x="1402" y="531"/>
                      </a:lnTo>
                      <a:lnTo>
                        <a:pt x="1397" y="522"/>
                      </a:lnTo>
                      <a:lnTo>
                        <a:pt x="1393" y="512"/>
                      </a:lnTo>
                      <a:lnTo>
                        <a:pt x="1389" y="501"/>
                      </a:lnTo>
                      <a:lnTo>
                        <a:pt x="1386" y="490"/>
                      </a:lnTo>
                      <a:lnTo>
                        <a:pt x="1384" y="480"/>
                      </a:lnTo>
                      <a:lnTo>
                        <a:pt x="1382" y="469"/>
                      </a:lnTo>
                      <a:lnTo>
                        <a:pt x="1379" y="445"/>
                      </a:lnTo>
                      <a:lnTo>
                        <a:pt x="1378" y="419"/>
                      </a:lnTo>
                      <a:lnTo>
                        <a:pt x="1379" y="394"/>
                      </a:lnTo>
                      <a:lnTo>
                        <a:pt x="1382" y="370"/>
                      </a:lnTo>
                      <a:lnTo>
                        <a:pt x="1386" y="346"/>
                      </a:lnTo>
                      <a:lnTo>
                        <a:pt x="1392" y="324"/>
                      </a:lnTo>
                      <a:lnTo>
                        <a:pt x="1397" y="313"/>
                      </a:lnTo>
                      <a:lnTo>
                        <a:pt x="1401" y="303"/>
                      </a:lnTo>
                      <a:lnTo>
                        <a:pt x="1406" y="293"/>
                      </a:lnTo>
                      <a:lnTo>
                        <a:pt x="1411" y="282"/>
                      </a:lnTo>
                      <a:lnTo>
                        <a:pt x="1416" y="273"/>
                      </a:lnTo>
                      <a:lnTo>
                        <a:pt x="1422" y="264"/>
                      </a:lnTo>
                      <a:lnTo>
                        <a:pt x="1428" y="255"/>
                      </a:lnTo>
                      <a:lnTo>
                        <a:pt x="1436" y="246"/>
                      </a:lnTo>
                      <a:lnTo>
                        <a:pt x="1443" y="238"/>
                      </a:lnTo>
                      <a:lnTo>
                        <a:pt x="1451" y="230"/>
                      </a:lnTo>
                      <a:lnTo>
                        <a:pt x="1458" y="223"/>
                      </a:lnTo>
                      <a:lnTo>
                        <a:pt x="1466" y="217"/>
                      </a:lnTo>
                      <a:lnTo>
                        <a:pt x="1476" y="210"/>
                      </a:lnTo>
                      <a:lnTo>
                        <a:pt x="1484" y="204"/>
                      </a:lnTo>
                      <a:lnTo>
                        <a:pt x="1493" y="199"/>
                      </a:lnTo>
                      <a:lnTo>
                        <a:pt x="1502" y="195"/>
                      </a:lnTo>
                      <a:lnTo>
                        <a:pt x="1513" y="191"/>
                      </a:lnTo>
                      <a:lnTo>
                        <a:pt x="1522" y="187"/>
                      </a:lnTo>
                      <a:lnTo>
                        <a:pt x="1532" y="185"/>
                      </a:lnTo>
                      <a:lnTo>
                        <a:pt x="1543" y="182"/>
                      </a:lnTo>
                      <a:lnTo>
                        <a:pt x="1554" y="179"/>
                      </a:lnTo>
                      <a:lnTo>
                        <a:pt x="1565" y="178"/>
                      </a:lnTo>
                      <a:lnTo>
                        <a:pt x="1576" y="177"/>
                      </a:lnTo>
                      <a:lnTo>
                        <a:pt x="1589" y="177"/>
                      </a:lnTo>
                      <a:lnTo>
                        <a:pt x="1601" y="177"/>
                      </a:lnTo>
                      <a:lnTo>
                        <a:pt x="1612" y="178"/>
                      </a:lnTo>
                      <a:lnTo>
                        <a:pt x="1624" y="181"/>
                      </a:lnTo>
                      <a:lnTo>
                        <a:pt x="1635" y="183"/>
                      </a:lnTo>
                      <a:lnTo>
                        <a:pt x="1645" y="185"/>
                      </a:lnTo>
                      <a:lnTo>
                        <a:pt x="1655" y="188"/>
                      </a:lnTo>
                      <a:lnTo>
                        <a:pt x="1665" y="192"/>
                      </a:lnTo>
                      <a:lnTo>
                        <a:pt x="1675" y="196"/>
                      </a:lnTo>
                      <a:lnTo>
                        <a:pt x="1683" y="201"/>
                      </a:lnTo>
                      <a:lnTo>
                        <a:pt x="1692" y="206"/>
                      </a:lnTo>
                      <a:lnTo>
                        <a:pt x="1701" y="212"/>
                      </a:lnTo>
                      <a:lnTo>
                        <a:pt x="1708" y="220"/>
                      </a:lnTo>
                      <a:lnTo>
                        <a:pt x="1716" y="227"/>
                      </a:lnTo>
                      <a:lnTo>
                        <a:pt x="1723" y="234"/>
                      </a:lnTo>
                      <a:lnTo>
                        <a:pt x="1729" y="242"/>
                      </a:lnTo>
                      <a:lnTo>
                        <a:pt x="1736" y="251"/>
                      </a:lnTo>
                      <a:lnTo>
                        <a:pt x="1745" y="266"/>
                      </a:lnTo>
                      <a:lnTo>
                        <a:pt x="1753" y="281"/>
                      </a:lnTo>
                      <a:lnTo>
                        <a:pt x="1759" y="298"/>
                      </a:lnTo>
                      <a:lnTo>
                        <a:pt x="1764" y="314"/>
                      </a:lnTo>
                      <a:lnTo>
                        <a:pt x="1768" y="332"/>
                      </a:lnTo>
                      <a:lnTo>
                        <a:pt x="1772" y="349"/>
                      </a:lnTo>
                      <a:lnTo>
                        <a:pt x="1774" y="369"/>
                      </a:lnTo>
                      <a:lnTo>
                        <a:pt x="1774" y="388"/>
                      </a:lnTo>
                      <a:lnTo>
                        <a:pt x="1774" y="400"/>
                      </a:lnTo>
                      <a:lnTo>
                        <a:pt x="1773" y="410"/>
                      </a:lnTo>
                      <a:lnTo>
                        <a:pt x="1772" y="419"/>
                      </a:lnTo>
                      <a:lnTo>
                        <a:pt x="1771" y="427"/>
                      </a:lnTo>
                      <a:close/>
                      <a:moveTo>
                        <a:pt x="1457" y="368"/>
                      </a:moveTo>
                      <a:lnTo>
                        <a:pt x="1696" y="368"/>
                      </a:lnTo>
                      <a:lnTo>
                        <a:pt x="1696" y="355"/>
                      </a:lnTo>
                      <a:lnTo>
                        <a:pt x="1694" y="344"/>
                      </a:lnTo>
                      <a:lnTo>
                        <a:pt x="1692" y="332"/>
                      </a:lnTo>
                      <a:lnTo>
                        <a:pt x="1690" y="321"/>
                      </a:lnTo>
                      <a:lnTo>
                        <a:pt x="1687" y="311"/>
                      </a:lnTo>
                      <a:lnTo>
                        <a:pt x="1683" y="301"/>
                      </a:lnTo>
                      <a:lnTo>
                        <a:pt x="1678" y="292"/>
                      </a:lnTo>
                      <a:lnTo>
                        <a:pt x="1673" y="282"/>
                      </a:lnTo>
                      <a:lnTo>
                        <a:pt x="1666" y="271"/>
                      </a:lnTo>
                      <a:lnTo>
                        <a:pt x="1656" y="262"/>
                      </a:lnTo>
                      <a:lnTo>
                        <a:pt x="1646" y="254"/>
                      </a:lnTo>
                      <a:lnTo>
                        <a:pt x="1636" y="247"/>
                      </a:lnTo>
                      <a:lnTo>
                        <a:pt x="1624" y="242"/>
                      </a:lnTo>
                      <a:lnTo>
                        <a:pt x="1611" y="239"/>
                      </a:lnTo>
                      <a:lnTo>
                        <a:pt x="1597" y="237"/>
                      </a:lnTo>
                      <a:lnTo>
                        <a:pt x="1583" y="236"/>
                      </a:lnTo>
                      <a:lnTo>
                        <a:pt x="1568" y="237"/>
                      </a:lnTo>
                      <a:lnTo>
                        <a:pt x="1555" y="239"/>
                      </a:lnTo>
                      <a:lnTo>
                        <a:pt x="1542" y="242"/>
                      </a:lnTo>
                      <a:lnTo>
                        <a:pt x="1531" y="247"/>
                      </a:lnTo>
                      <a:lnTo>
                        <a:pt x="1520" y="254"/>
                      </a:lnTo>
                      <a:lnTo>
                        <a:pt x="1510" y="261"/>
                      </a:lnTo>
                      <a:lnTo>
                        <a:pt x="1500" y="270"/>
                      </a:lnTo>
                      <a:lnTo>
                        <a:pt x="1491" y="280"/>
                      </a:lnTo>
                      <a:lnTo>
                        <a:pt x="1485" y="290"/>
                      </a:lnTo>
                      <a:lnTo>
                        <a:pt x="1479" y="300"/>
                      </a:lnTo>
                      <a:lnTo>
                        <a:pt x="1474" y="310"/>
                      </a:lnTo>
                      <a:lnTo>
                        <a:pt x="1468" y="320"/>
                      </a:lnTo>
                      <a:lnTo>
                        <a:pt x="1464" y="332"/>
                      </a:lnTo>
                      <a:lnTo>
                        <a:pt x="1461" y="343"/>
                      </a:lnTo>
                      <a:lnTo>
                        <a:pt x="1459" y="355"/>
                      </a:lnTo>
                      <a:lnTo>
                        <a:pt x="1457" y="368"/>
                      </a:lnTo>
                      <a:close/>
                      <a:moveTo>
                        <a:pt x="1875" y="637"/>
                      </a:moveTo>
                      <a:lnTo>
                        <a:pt x="1875" y="328"/>
                      </a:lnTo>
                      <a:lnTo>
                        <a:pt x="1875" y="291"/>
                      </a:lnTo>
                      <a:lnTo>
                        <a:pt x="1874" y="256"/>
                      </a:lnTo>
                      <a:lnTo>
                        <a:pt x="1873" y="221"/>
                      </a:lnTo>
                      <a:lnTo>
                        <a:pt x="1872" y="188"/>
                      </a:lnTo>
                      <a:lnTo>
                        <a:pt x="1944" y="188"/>
                      </a:lnTo>
                      <a:lnTo>
                        <a:pt x="1946" y="276"/>
                      </a:lnTo>
                      <a:lnTo>
                        <a:pt x="1950" y="276"/>
                      </a:lnTo>
                      <a:lnTo>
                        <a:pt x="1954" y="265"/>
                      </a:lnTo>
                      <a:lnTo>
                        <a:pt x="1959" y="255"/>
                      </a:lnTo>
                      <a:lnTo>
                        <a:pt x="1964" y="245"/>
                      </a:lnTo>
                      <a:lnTo>
                        <a:pt x="1970" y="236"/>
                      </a:lnTo>
                      <a:lnTo>
                        <a:pt x="1976" y="227"/>
                      </a:lnTo>
                      <a:lnTo>
                        <a:pt x="1983" y="219"/>
                      </a:lnTo>
                      <a:lnTo>
                        <a:pt x="1991" y="211"/>
                      </a:lnTo>
                      <a:lnTo>
                        <a:pt x="2000" y="204"/>
                      </a:lnTo>
                      <a:lnTo>
                        <a:pt x="2008" y="198"/>
                      </a:lnTo>
                      <a:lnTo>
                        <a:pt x="2017" y="193"/>
                      </a:lnTo>
                      <a:lnTo>
                        <a:pt x="2026" y="188"/>
                      </a:lnTo>
                      <a:lnTo>
                        <a:pt x="2036" y="185"/>
                      </a:lnTo>
                      <a:lnTo>
                        <a:pt x="2045" y="182"/>
                      </a:lnTo>
                      <a:lnTo>
                        <a:pt x="2054" y="179"/>
                      </a:lnTo>
                      <a:lnTo>
                        <a:pt x="2064" y="177"/>
                      </a:lnTo>
                      <a:lnTo>
                        <a:pt x="2075" y="177"/>
                      </a:lnTo>
                      <a:lnTo>
                        <a:pt x="2087" y="178"/>
                      </a:lnTo>
                      <a:lnTo>
                        <a:pt x="2097" y="181"/>
                      </a:lnTo>
                      <a:lnTo>
                        <a:pt x="2097" y="258"/>
                      </a:lnTo>
                      <a:lnTo>
                        <a:pt x="2084" y="256"/>
                      </a:lnTo>
                      <a:lnTo>
                        <a:pt x="2069" y="255"/>
                      </a:lnTo>
                      <a:lnTo>
                        <a:pt x="2055" y="256"/>
                      </a:lnTo>
                      <a:lnTo>
                        <a:pt x="2043" y="258"/>
                      </a:lnTo>
                      <a:lnTo>
                        <a:pt x="2032" y="261"/>
                      </a:lnTo>
                      <a:lnTo>
                        <a:pt x="2020" y="266"/>
                      </a:lnTo>
                      <a:lnTo>
                        <a:pt x="2010" y="272"/>
                      </a:lnTo>
                      <a:lnTo>
                        <a:pt x="2000" y="280"/>
                      </a:lnTo>
                      <a:lnTo>
                        <a:pt x="1990" y="290"/>
                      </a:lnTo>
                      <a:lnTo>
                        <a:pt x="1982" y="300"/>
                      </a:lnTo>
                      <a:lnTo>
                        <a:pt x="1976" y="310"/>
                      </a:lnTo>
                      <a:lnTo>
                        <a:pt x="1971" y="321"/>
                      </a:lnTo>
                      <a:lnTo>
                        <a:pt x="1966" y="333"/>
                      </a:lnTo>
                      <a:lnTo>
                        <a:pt x="1963" y="344"/>
                      </a:lnTo>
                      <a:lnTo>
                        <a:pt x="1960" y="356"/>
                      </a:lnTo>
                      <a:lnTo>
                        <a:pt x="1958" y="370"/>
                      </a:lnTo>
                      <a:lnTo>
                        <a:pt x="1957" y="383"/>
                      </a:lnTo>
                      <a:lnTo>
                        <a:pt x="1955" y="398"/>
                      </a:lnTo>
                      <a:lnTo>
                        <a:pt x="1955" y="637"/>
                      </a:lnTo>
                      <a:lnTo>
                        <a:pt x="1875" y="637"/>
                      </a:lnTo>
                      <a:close/>
                      <a:moveTo>
                        <a:pt x="2260" y="637"/>
                      </a:moveTo>
                      <a:lnTo>
                        <a:pt x="2178" y="637"/>
                      </a:lnTo>
                      <a:lnTo>
                        <a:pt x="2178" y="188"/>
                      </a:lnTo>
                      <a:lnTo>
                        <a:pt x="2260" y="188"/>
                      </a:lnTo>
                      <a:lnTo>
                        <a:pt x="2260" y="637"/>
                      </a:lnTo>
                      <a:close/>
                      <a:moveTo>
                        <a:pt x="2219" y="105"/>
                      </a:moveTo>
                      <a:lnTo>
                        <a:pt x="2217" y="105"/>
                      </a:lnTo>
                      <a:lnTo>
                        <a:pt x="2206" y="104"/>
                      </a:lnTo>
                      <a:lnTo>
                        <a:pt x="2197" y="101"/>
                      </a:lnTo>
                      <a:lnTo>
                        <a:pt x="2193" y="99"/>
                      </a:lnTo>
                      <a:lnTo>
                        <a:pt x="2189" y="96"/>
                      </a:lnTo>
                      <a:lnTo>
                        <a:pt x="2185" y="93"/>
                      </a:lnTo>
                      <a:lnTo>
                        <a:pt x="2181" y="90"/>
                      </a:lnTo>
                      <a:lnTo>
                        <a:pt x="2174" y="82"/>
                      </a:lnTo>
                      <a:lnTo>
                        <a:pt x="2170" y="72"/>
                      </a:lnTo>
                      <a:lnTo>
                        <a:pt x="2167" y="63"/>
                      </a:lnTo>
                      <a:lnTo>
                        <a:pt x="2166" y="52"/>
                      </a:lnTo>
                      <a:lnTo>
                        <a:pt x="2167" y="42"/>
                      </a:lnTo>
                      <a:lnTo>
                        <a:pt x="2170" y="32"/>
                      </a:lnTo>
                      <a:lnTo>
                        <a:pt x="2174" y="23"/>
                      </a:lnTo>
                      <a:lnTo>
                        <a:pt x="2182" y="16"/>
                      </a:lnTo>
                      <a:lnTo>
                        <a:pt x="2185" y="12"/>
                      </a:lnTo>
                      <a:lnTo>
                        <a:pt x="2189" y="9"/>
                      </a:lnTo>
                      <a:lnTo>
                        <a:pt x="2194" y="6"/>
                      </a:lnTo>
                      <a:lnTo>
                        <a:pt x="2198" y="4"/>
                      </a:lnTo>
                      <a:lnTo>
                        <a:pt x="2208" y="2"/>
                      </a:lnTo>
                      <a:lnTo>
                        <a:pt x="2220" y="0"/>
                      </a:lnTo>
                      <a:lnTo>
                        <a:pt x="2230" y="2"/>
                      </a:lnTo>
                      <a:lnTo>
                        <a:pt x="2240" y="4"/>
                      </a:lnTo>
                      <a:lnTo>
                        <a:pt x="2244" y="6"/>
                      </a:lnTo>
                      <a:lnTo>
                        <a:pt x="2249" y="9"/>
                      </a:lnTo>
                      <a:lnTo>
                        <a:pt x="2253" y="12"/>
                      </a:lnTo>
                      <a:lnTo>
                        <a:pt x="2257" y="15"/>
                      </a:lnTo>
                      <a:lnTo>
                        <a:pt x="2263" y="23"/>
                      </a:lnTo>
                      <a:lnTo>
                        <a:pt x="2268" y="31"/>
                      </a:lnTo>
                      <a:lnTo>
                        <a:pt x="2270" y="42"/>
                      </a:lnTo>
                      <a:lnTo>
                        <a:pt x="2271" y="52"/>
                      </a:lnTo>
                      <a:lnTo>
                        <a:pt x="2270" y="63"/>
                      </a:lnTo>
                      <a:lnTo>
                        <a:pt x="2268" y="72"/>
                      </a:lnTo>
                      <a:lnTo>
                        <a:pt x="2263" y="82"/>
                      </a:lnTo>
                      <a:lnTo>
                        <a:pt x="2257" y="90"/>
                      </a:lnTo>
                      <a:lnTo>
                        <a:pt x="2253" y="93"/>
                      </a:lnTo>
                      <a:lnTo>
                        <a:pt x="2249" y="96"/>
                      </a:lnTo>
                      <a:lnTo>
                        <a:pt x="2244" y="99"/>
                      </a:lnTo>
                      <a:lnTo>
                        <a:pt x="2240" y="101"/>
                      </a:lnTo>
                      <a:lnTo>
                        <a:pt x="2235" y="103"/>
                      </a:lnTo>
                      <a:lnTo>
                        <a:pt x="2230" y="104"/>
                      </a:lnTo>
                      <a:lnTo>
                        <a:pt x="2224" y="104"/>
                      </a:lnTo>
                      <a:lnTo>
                        <a:pt x="2219" y="105"/>
                      </a:lnTo>
                      <a:close/>
                      <a:moveTo>
                        <a:pt x="2755" y="427"/>
                      </a:moveTo>
                      <a:lnTo>
                        <a:pt x="2441" y="426"/>
                      </a:lnTo>
                      <a:lnTo>
                        <a:pt x="2443" y="445"/>
                      </a:lnTo>
                      <a:lnTo>
                        <a:pt x="2446" y="463"/>
                      </a:lnTo>
                      <a:lnTo>
                        <a:pt x="2449" y="480"/>
                      </a:lnTo>
                      <a:lnTo>
                        <a:pt x="2454" y="495"/>
                      </a:lnTo>
                      <a:lnTo>
                        <a:pt x="2461" y="510"/>
                      </a:lnTo>
                      <a:lnTo>
                        <a:pt x="2469" y="523"/>
                      </a:lnTo>
                      <a:lnTo>
                        <a:pt x="2478" y="535"/>
                      </a:lnTo>
                      <a:lnTo>
                        <a:pt x="2489" y="546"/>
                      </a:lnTo>
                      <a:lnTo>
                        <a:pt x="2499" y="554"/>
                      </a:lnTo>
                      <a:lnTo>
                        <a:pt x="2510" y="562"/>
                      </a:lnTo>
                      <a:lnTo>
                        <a:pt x="2523" y="568"/>
                      </a:lnTo>
                      <a:lnTo>
                        <a:pt x="2535" y="573"/>
                      </a:lnTo>
                      <a:lnTo>
                        <a:pt x="2548" y="577"/>
                      </a:lnTo>
                      <a:lnTo>
                        <a:pt x="2564" y="580"/>
                      </a:lnTo>
                      <a:lnTo>
                        <a:pt x="2579" y="582"/>
                      </a:lnTo>
                      <a:lnTo>
                        <a:pt x="2595" y="582"/>
                      </a:lnTo>
                      <a:lnTo>
                        <a:pt x="2612" y="582"/>
                      </a:lnTo>
                      <a:lnTo>
                        <a:pt x="2628" y="581"/>
                      </a:lnTo>
                      <a:lnTo>
                        <a:pt x="2644" y="579"/>
                      </a:lnTo>
                      <a:lnTo>
                        <a:pt x="2660" y="577"/>
                      </a:lnTo>
                      <a:lnTo>
                        <a:pt x="2676" y="573"/>
                      </a:lnTo>
                      <a:lnTo>
                        <a:pt x="2690" y="569"/>
                      </a:lnTo>
                      <a:lnTo>
                        <a:pt x="2705" y="564"/>
                      </a:lnTo>
                      <a:lnTo>
                        <a:pt x="2719" y="559"/>
                      </a:lnTo>
                      <a:lnTo>
                        <a:pt x="2732" y="618"/>
                      </a:lnTo>
                      <a:lnTo>
                        <a:pt x="2717" y="624"/>
                      </a:lnTo>
                      <a:lnTo>
                        <a:pt x="2700" y="630"/>
                      </a:lnTo>
                      <a:lnTo>
                        <a:pt x="2683" y="635"/>
                      </a:lnTo>
                      <a:lnTo>
                        <a:pt x="2664" y="639"/>
                      </a:lnTo>
                      <a:lnTo>
                        <a:pt x="2645" y="642"/>
                      </a:lnTo>
                      <a:lnTo>
                        <a:pt x="2625" y="644"/>
                      </a:lnTo>
                      <a:lnTo>
                        <a:pt x="2605" y="646"/>
                      </a:lnTo>
                      <a:lnTo>
                        <a:pt x="2583" y="647"/>
                      </a:lnTo>
                      <a:lnTo>
                        <a:pt x="2559" y="646"/>
                      </a:lnTo>
                      <a:lnTo>
                        <a:pt x="2535" y="642"/>
                      </a:lnTo>
                      <a:lnTo>
                        <a:pt x="2524" y="640"/>
                      </a:lnTo>
                      <a:lnTo>
                        <a:pt x="2512" y="637"/>
                      </a:lnTo>
                      <a:lnTo>
                        <a:pt x="2502" y="634"/>
                      </a:lnTo>
                      <a:lnTo>
                        <a:pt x="2492" y="631"/>
                      </a:lnTo>
                      <a:lnTo>
                        <a:pt x="2483" y="627"/>
                      </a:lnTo>
                      <a:lnTo>
                        <a:pt x="2472" y="622"/>
                      </a:lnTo>
                      <a:lnTo>
                        <a:pt x="2463" y="617"/>
                      </a:lnTo>
                      <a:lnTo>
                        <a:pt x="2455" y="612"/>
                      </a:lnTo>
                      <a:lnTo>
                        <a:pt x="2446" y="605"/>
                      </a:lnTo>
                      <a:lnTo>
                        <a:pt x="2437" y="598"/>
                      </a:lnTo>
                      <a:lnTo>
                        <a:pt x="2429" y="592"/>
                      </a:lnTo>
                      <a:lnTo>
                        <a:pt x="2422" y="584"/>
                      </a:lnTo>
                      <a:lnTo>
                        <a:pt x="2415" y="576"/>
                      </a:lnTo>
                      <a:lnTo>
                        <a:pt x="2409" y="567"/>
                      </a:lnTo>
                      <a:lnTo>
                        <a:pt x="2401" y="559"/>
                      </a:lnTo>
                      <a:lnTo>
                        <a:pt x="2396" y="551"/>
                      </a:lnTo>
                      <a:lnTo>
                        <a:pt x="2391" y="542"/>
                      </a:lnTo>
                      <a:lnTo>
                        <a:pt x="2386" y="531"/>
                      </a:lnTo>
                      <a:lnTo>
                        <a:pt x="2382" y="522"/>
                      </a:lnTo>
                      <a:lnTo>
                        <a:pt x="2378" y="512"/>
                      </a:lnTo>
                      <a:lnTo>
                        <a:pt x="2374" y="501"/>
                      </a:lnTo>
                      <a:lnTo>
                        <a:pt x="2371" y="490"/>
                      </a:lnTo>
                      <a:lnTo>
                        <a:pt x="2369" y="480"/>
                      </a:lnTo>
                      <a:lnTo>
                        <a:pt x="2366" y="469"/>
                      </a:lnTo>
                      <a:lnTo>
                        <a:pt x="2363" y="445"/>
                      </a:lnTo>
                      <a:lnTo>
                        <a:pt x="2362" y="419"/>
                      </a:lnTo>
                      <a:lnTo>
                        <a:pt x="2363" y="394"/>
                      </a:lnTo>
                      <a:lnTo>
                        <a:pt x="2366" y="370"/>
                      </a:lnTo>
                      <a:lnTo>
                        <a:pt x="2371" y="346"/>
                      </a:lnTo>
                      <a:lnTo>
                        <a:pt x="2377" y="324"/>
                      </a:lnTo>
                      <a:lnTo>
                        <a:pt x="2381" y="313"/>
                      </a:lnTo>
                      <a:lnTo>
                        <a:pt x="2385" y="303"/>
                      </a:lnTo>
                      <a:lnTo>
                        <a:pt x="2390" y="293"/>
                      </a:lnTo>
                      <a:lnTo>
                        <a:pt x="2395" y="282"/>
                      </a:lnTo>
                      <a:lnTo>
                        <a:pt x="2400" y="273"/>
                      </a:lnTo>
                      <a:lnTo>
                        <a:pt x="2407" y="264"/>
                      </a:lnTo>
                      <a:lnTo>
                        <a:pt x="2414" y="255"/>
                      </a:lnTo>
                      <a:lnTo>
                        <a:pt x="2420" y="246"/>
                      </a:lnTo>
                      <a:lnTo>
                        <a:pt x="2427" y="238"/>
                      </a:lnTo>
                      <a:lnTo>
                        <a:pt x="2435" y="230"/>
                      </a:lnTo>
                      <a:lnTo>
                        <a:pt x="2444" y="223"/>
                      </a:lnTo>
                      <a:lnTo>
                        <a:pt x="2452" y="217"/>
                      </a:lnTo>
                      <a:lnTo>
                        <a:pt x="2460" y="210"/>
                      </a:lnTo>
                      <a:lnTo>
                        <a:pt x="2468" y="204"/>
                      </a:lnTo>
                      <a:lnTo>
                        <a:pt x="2477" y="199"/>
                      </a:lnTo>
                      <a:lnTo>
                        <a:pt x="2487" y="195"/>
                      </a:lnTo>
                      <a:lnTo>
                        <a:pt x="2497" y="191"/>
                      </a:lnTo>
                      <a:lnTo>
                        <a:pt x="2507" y="187"/>
                      </a:lnTo>
                      <a:lnTo>
                        <a:pt x="2518" y="185"/>
                      </a:lnTo>
                      <a:lnTo>
                        <a:pt x="2528" y="182"/>
                      </a:lnTo>
                      <a:lnTo>
                        <a:pt x="2539" y="179"/>
                      </a:lnTo>
                      <a:lnTo>
                        <a:pt x="2549" y="178"/>
                      </a:lnTo>
                      <a:lnTo>
                        <a:pt x="2562" y="177"/>
                      </a:lnTo>
                      <a:lnTo>
                        <a:pt x="2573" y="177"/>
                      </a:lnTo>
                      <a:lnTo>
                        <a:pt x="2585" y="177"/>
                      </a:lnTo>
                      <a:lnTo>
                        <a:pt x="2597" y="178"/>
                      </a:lnTo>
                      <a:lnTo>
                        <a:pt x="2608" y="181"/>
                      </a:lnTo>
                      <a:lnTo>
                        <a:pt x="2619" y="183"/>
                      </a:lnTo>
                      <a:lnTo>
                        <a:pt x="2630" y="185"/>
                      </a:lnTo>
                      <a:lnTo>
                        <a:pt x="2640" y="188"/>
                      </a:lnTo>
                      <a:lnTo>
                        <a:pt x="2650" y="192"/>
                      </a:lnTo>
                      <a:lnTo>
                        <a:pt x="2659" y="196"/>
                      </a:lnTo>
                      <a:lnTo>
                        <a:pt x="2669" y="201"/>
                      </a:lnTo>
                      <a:lnTo>
                        <a:pt x="2677" y="206"/>
                      </a:lnTo>
                      <a:lnTo>
                        <a:pt x="2685" y="212"/>
                      </a:lnTo>
                      <a:lnTo>
                        <a:pt x="2693" y="220"/>
                      </a:lnTo>
                      <a:lnTo>
                        <a:pt x="2700" y="227"/>
                      </a:lnTo>
                      <a:lnTo>
                        <a:pt x="2708" y="234"/>
                      </a:lnTo>
                      <a:lnTo>
                        <a:pt x="2714" y="242"/>
                      </a:lnTo>
                      <a:lnTo>
                        <a:pt x="2721" y="251"/>
                      </a:lnTo>
                      <a:lnTo>
                        <a:pt x="2729" y="266"/>
                      </a:lnTo>
                      <a:lnTo>
                        <a:pt x="2737" y="281"/>
                      </a:lnTo>
                      <a:lnTo>
                        <a:pt x="2744" y="298"/>
                      </a:lnTo>
                      <a:lnTo>
                        <a:pt x="2749" y="314"/>
                      </a:lnTo>
                      <a:lnTo>
                        <a:pt x="2753" y="332"/>
                      </a:lnTo>
                      <a:lnTo>
                        <a:pt x="2756" y="349"/>
                      </a:lnTo>
                      <a:lnTo>
                        <a:pt x="2758" y="369"/>
                      </a:lnTo>
                      <a:lnTo>
                        <a:pt x="2759" y="388"/>
                      </a:lnTo>
                      <a:lnTo>
                        <a:pt x="2758" y="400"/>
                      </a:lnTo>
                      <a:lnTo>
                        <a:pt x="2758" y="410"/>
                      </a:lnTo>
                      <a:lnTo>
                        <a:pt x="2757" y="419"/>
                      </a:lnTo>
                      <a:lnTo>
                        <a:pt x="2755" y="427"/>
                      </a:lnTo>
                      <a:close/>
                      <a:moveTo>
                        <a:pt x="2441" y="368"/>
                      </a:moveTo>
                      <a:lnTo>
                        <a:pt x="2680" y="368"/>
                      </a:lnTo>
                      <a:lnTo>
                        <a:pt x="2680" y="355"/>
                      </a:lnTo>
                      <a:lnTo>
                        <a:pt x="2679" y="344"/>
                      </a:lnTo>
                      <a:lnTo>
                        <a:pt x="2677" y="332"/>
                      </a:lnTo>
                      <a:lnTo>
                        <a:pt x="2675" y="321"/>
                      </a:lnTo>
                      <a:lnTo>
                        <a:pt x="2672" y="311"/>
                      </a:lnTo>
                      <a:lnTo>
                        <a:pt x="2668" y="301"/>
                      </a:lnTo>
                      <a:lnTo>
                        <a:pt x="2663" y="292"/>
                      </a:lnTo>
                      <a:lnTo>
                        <a:pt x="2657" y="282"/>
                      </a:lnTo>
                      <a:lnTo>
                        <a:pt x="2650" y="271"/>
                      </a:lnTo>
                      <a:lnTo>
                        <a:pt x="2641" y="262"/>
                      </a:lnTo>
                      <a:lnTo>
                        <a:pt x="2632" y="254"/>
                      </a:lnTo>
                      <a:lnTo>
                        <a:pt x="2620" y="247"/>
                      </a:lnTo>
                      <a:lnTo>
                        <a:pt x="2609" y="242"/>
                      </a:lnTo>
                      <a:lnTo>
                        <a:pt x="2596" y="239"/>
                      </a:lnTo>
                      <a:lnTo>
                        <a:pt x="2581" y="237"/>
                      </a:lnTo>
                      <a:lnTo>
                        <a:pt x="2567" y="236"/>
                      </a:lnTo>
                      <a:lnTo>
                        <a:pt x="2552" y="237"/>
                      </a:lnTo>
                      <a:lnTo>
                        <a:pt x="2540" y="239"/>
                      </a:lnTo>
                      <a:lnTo>
                        <a:pt x="2528" y="242"/>
                      </a:lnTo>
                      <a:lnTo>
                        <a:pt x="2515" y="247"/>
                      </a:lnTo>
                      <a:lnTo>
                        <a:pt x="2504" y="254"/>
                      </a:lnTo>
                      <a:lnTo>
                        <a:pt x="2494" y="261"/>
                      </a:lnTo>
                      <a:lnTo>
                        <a:pt x="2485" y="270"/>
                      </a:lnTo>
                      <a:lnTo>
                        <a:pt x="2475" y="280"/>
                      </a:lnTo>
                      <a:lnTo>
                        <a:pt x="2469" y="290"/>
                      </a:lnTo>
                      <a:lnTo>
                        <a:pt x="2463" y="300"/>
                      </a:lnTo>
                      <a:lnTo>
                        <a:pt x="2458" y="310"/>
                      </a:lnTo>
                      <a:lnTo>
                        <a:pt x="2454" y="320"/>
                      </a:lnTo>
                      <a:lnTo>
                        <a:pt x="2450" y="332"/>
                      </a:lnTo>
                      <a:lnTo>
                        <a:pt x="2446" y="343"/>
                      </a:lnTo>
                      <a:lnTo>
                        <a:pt x="2444" y="355"/>
                      </a:lnTo>
                      <a:lnTo>
                        <a:pt x="2441" y="368"/>
                      </a:lnTo>
                      <a:close/>
                      <a:moveTo>
                        <a:pt x="2860" y="637"/>
                      </a:moveTo>
                      <a:lnTo>
                        <a:pt x="2860" y="309"/>
                      </a:lnTo>
                      <a:lnTo>
                        <a:pt x="2860" y="280"/>
                      </a:lnTo>
                      <a:lnTo>
                        <a:pt x="2859" y="250"/>
                      </a:lnTo>
                      <a:lnTo>
                        <a:pt x="2858" y="220"/>
                      </a:lnTo>
                      <a:lnTo>
                        <a:pt x="2856" y="188"/>
                      </a:lnTo>
                      <a:lnTo>
                        <a:pt x="2929" y="188"/>
                      </a:lnTo>
                      <a:lnTo>
                        <a:pt x="2933" y="262"/>
                      </a:lnTo>
                      <a:lnTo>
                        <a:pt x="2935" y="262"/>
                      </a:lnTo>
                      <a:lnTo>
                        <a:pt x="2940" y="254"/>
                      </a:lnTo>
                      <a:lnTo>
                        <a:pt x="2945" y="245"/>
                      </a:lnTo>
                      <a:lnTo>
                        <a:pt x="2951" y="237"/>
                      </a:lnTo>
                      <a:lnTo>
                        <a:pt x="2958" y="230"/>
                      </a:lnTo>
                      <a:lnTo>
                        <a:pt x="2964" y="223"/>
                      </a:lnTo>
                      <a:lnTo>
                        <a:pt x="2973" y="217"/>
                      </a:lnTo>
                      <a:lnTo>
                        <a:pt x="2981" y="210"/>
                      </a:lnTo>
                      <a:lnTo>
                        <a:pt x="2989" y="204"/>
                      </a:lnTo>
                      <a:lnTo>
                        <a:pt x="3000" y="198"/>
                      </a:lnTo>
                      <a:lnTo>
                        <a:pt x="3011" y="193"/>
                      </a:lnTo>
                      <a:lnTo>
                        <a:pt x="3022" y="188"/>
                      </a:lnTo>
                      <a:lnTo>
                        <a:pt x="3033" y="185"/>
                      </a:lnTo>
                      <a:lnTo>
                        <a:pt x="3046" y="182"/>
                      </a:lnTo>
                      <a:lnTo>
                        <a:pt x="3058" y="179"/>
                      </a:lnTo>
                      <a:lnTo>
                        <a:pt x="3070" y="177"/>
                      </a:lnTo>
                      <a:lnTo>
                        <a:pt x="3084" y="177"/>
                      </a:lnTo>
                      <a:lnTo>
                        <a:pt x="3098" y="178"/>
                      </a:lnTo>
                      <a:lnTo>
                        <a:pt x="3112" y="179"/>
                      </a:lnTo>
                      <a:lnTo>
                        <a:pt x="3126" y="183"/>
                      </a:lnTo>
                      <a:lnTo>
                        <a:pt x="3139" y="187"/>
                      </a:lnTo>
                      <a:lnTo>
                        <a:pt x="3151" y="192"/>
                      </a:lnTo>
                      <a:lnTo>
                        <a:pt x="3163" y="199"/>
                      </a:lnTo>
                      <a:lnTo>
                        <a:pt x="3174" y="206"/>
                      </a:lnTo>
                      <a:lnTo>
                        <a:pt x="3185" y="215"/>
                      </a:lnTo>
                      <a:lnTo>
                        <a:pt x="3192" y="222"/>
                      </a:lnTo>
                      <a:lnTo>
                        <a:pt x="3199" y="229"/>
                      </a:lnTo>
                      <a:lnTo>
                        <a:pt x="3205" y="236"/>
                      </a:lnTo>
                      <a:lnTo>
                        <a:pt x="3210" y="244"/>
                      </a:lnTo>
                      <a:lnTo>
                        <a:pt x="3215" y="251"/>
                      </a:lnTo>
                      <a:lnTo>
                        <a:pt x="3219" y="261"/>
                      </a:lnTo>
                      <a:lnTo>
                        <a:pt x="3223" y="269"/>
                      </a:lnTo>
                      <a:lnTo>
                        <a:pt x="3228" y="279"/>
                      </a:lnTo>
                      <a:lnTo>
                        <a:pt x="3231" y="289"/>
                      </a:lnTo>
                      <a:lnTo>
                        <a:pt x="3234" y="299"/>
                      </a:lnTo>
                      <a:lnTo>
                        <a:pt x="3236" y="309"/>
                      </a:lnTo>
                      <a:lnTo>
                        <a:pt x="3238" y="320"/>
                      </a:lnTo>
                      <a:lnTo>
                        <a:pt x="3241" y="344"/>
                      </a:lnTo>
                      <a:lnTo>
                        <a:pt x="3242" y="369"/>
                      </a:lnTo>
                      <a:lnTo>
                        <a:pt x="3242" y="637"/>
                      </a:lnTo>
                      <a:lnTo>
                        <a:pt x="3160" y="637"/>
                      </a:lnTo>
                      <a:lnTo>
                        <a:pt x="3160" y="378"/>
                      </a:lnTo>
                      <a:lnTo>
                        <a:pt x="3160" y="362"/>
                      </a:lnTo>
                      <a:lnTo>
                        <a:pt x="3159" y="346"/>
                      </a:lnTo>
                      <a:lnTo>
                        <a:pt x="3157" y="333"/>
                      </a:lnTo>
                      <a:lnTo>
                        <a:pt x="3154" y="319"/>
                      </a:lnTo>
                      <a:lnTo>
                        <a:pt x="3150" y="307"/>
                      </a:lnTo>
                      <a:lnTo>
                        <a:pt x="3145" y="297"/>
                      </a:lnTo>
                      <a:lnTo>
                        <a:pt x="3140" y="286"/>
                      </a:lnTo>
                      <a:lnTo>
                        <a:pt x="3134" y="277"/>
                      </a:lnTo>
                      <a:lnTo>
                        <a:pt x="3127" y="270"/>
                      </a:lnTo>
                      <a:lnTo>
                        <a:pt x="3120" y="263"/>
                      </a:lnTo>
                      <a:lnTo>
                        <a:pt x="3111" y="258"/>
                      </a:lnTo>
                      <a:lnTo>
                        <a:pt x="3102" y="253"/>
                      </a:lnTo>
                      <a:lnTo>
                        <a:pt x="3092" y="249"/>
                      </a:lnTo>
                      <a:lnTo>
                        <a:pt x="3081" y="246"/>
                      </a:lnTo>
                      <a:lnTo>
                        <a:pt x="3069" y="244"/>
                      </a:lnTo>
                      <a:lnTo>
                        <a:pt x="3056" y="244"/>
                      </a:lnTo>
                      <a:lnTo>
                        <a:pt x="3047" y="244"/>
                      </a:lnTo>
                      <a:lnTo>
                        <a:pt x="3037" y="245"/>
                      </a:lnTo>
                      <a:lnTo>
                        <a:pt x="3028" y="247"/>
                      </a:lnTo>
                      <a:lnTo>
                        <a:pt x="3020" y="250"/>
                      </a:lnTo>
                      <a:lnTo>
                        <a:pt x="3012" y="254"/>
                      </a:lnTo>
                      <a:lnTo>
                        <a:pt x="3004" y="258"/>
                      </a:lnTo>
                      <a:lnTo>
                        <a:pt x="2995" y="263"/>
                      </a:lnTo>
                      <a:lnTo>
                        <a:pt x="2988" y="268"/>
                      </a:lnTo>
                      <a:lnTo>
                        <a:pt x="2981" y="274"/>
                      </a:lnTo>
                      <a:lnTo>
                        <a:pt x="2974" y="281"/>
                      </a:lnTo>
                      <a:lnTo>
                        <a:pt x="2968" y="289"/>
                      </a:lnTo>
                      <a:lnTo>
                        <a:pt x="2962" y="296"/>
                      </a:lnTo>
                      <a:lnTo>
                        <a:pt x="2958" y="303"/>
                      </a:lnTo>
                      <a:lnTo>
                        <a:pt x="2953" y="311"/>
                      </a:lnTo>
                      <a:lnTo>
                        <a:pt x="2950" y="319"/>
                      </a:lnTo>
                      <a:lnTo>
                        <a:pt x="2947" y="329"/>
                      </a:lnTo>
                      <a:lnTo>
                        <a:pt x="2945" y="337"/>
                      </a:lnTo>
                      <a:lnTo>
                        <a:pt x="2943" y="346"/>
                      </a:lnTo>
                      <a:lnTo>
                        <a:pt x="2942" y="356"/>
                      </a:lnTo>
                      <a:lnTo>
                        <a:pt x="2942" y="367"/>
                      </a:lnTo>
                      <a:lnTo>
                        <a:pt x="2942" y="637"/>
                      </a:lnTo>
                      <a:lnTo>
                        <a:pt x="2860" y="637"/>
                      </a:lnTo>
                      <a:close/>
                      <a:moveTo>
                        <a:pt x="3680" y="559"/>
                      </a:moveTo>
                      <a:lnTo>
                        <a:pt x="3694" y="620"/>
                      </a:lnTo>
                      <a:lnTo>
                        <a:pt x="3681" y="627"/>
                      </a:lnTo>
                      <a:lnTo>
                        <a:pt x="3666" y="632"/>
                      </a:lnTo>
                      <a:lnTo>
                        <a:pt x="3651" y="636"/>
                      </a:lnTo>
                      <a:lnTo>
                        <a:pt x="3635" y="640"/>
                      </a:lnTo>
                      <a:lnTo>
                        <a:pt x="3619" y="643"/>
                      </a:lnTo>
                      <a:lnTo>
                        <a:pt x="3602" y="646"/>
                      </a:lnTo>
                      <a:lnTo>
                        <a:pt x="3584" y="647"/>
                      </a:lnTo>
                      <a:lnTo>
                        <a:pt x="3566" y="648"/>
                      </a:lnTo>
                      <a:lnTo>
                        <a:pt x="3541" y="647"/>
                      </a:lnTo>
                      <a:lnTo>
                        <a:pt x="3517" y="643"/>
                      </a:lnTo>
                      <a:lnTo>
                        <a:pt x="3506" y="641"/>
                      </a:lnTo>
                      <a:lnTo>
                        <a:pt x="3495" y="638"/>
                      </a:lnTo>
                      <a:lnTo>
                        <a:pt x="3484" y="635"/>
                      </a:lnTo>
                      <a:lnTo>
                        <a:pt x="3474" y="631"/>
                      </a:lnTo>
                      <a:lnTo>
                        <a:pt x="3464" y="627"/>
                      </a:lnTo>
                      <a:lnTo>
                        <a:pt x="3455" y="623"/>
                      </a:lnTo>
                      <a:lnTo>
                        <a:pt x="3445" y="618"/>
                      </a:lnTo>
                      <a:lnTo>
                        <a:pt x="3436" y="612"/>
                      </a:lnTo>
                      <a:lnTo>
                        <a:pt x="3427" y="605"/>
                      </a:lnTo>
                      <a:lnTo>
                        <a:pt x="3419" y="599"/>
                      </a:lnTo>
                      <a:lnTo>
                        <a:pt x="3410" y="592"/>
                      </a:lnTo>
                      <a:lnTo>
                        <a:pt x="3403" y="584"/>
                      </a:lnTo>
                      <a:lnTo>
                        <a:pt x="3395" y="576"/>
                      </a:lnTo>
                      <a:lnTo>
                        <a:pt x="3389" y="567"/>
                      </a:lnTo>
                      <a:lnTo>
                        <a:pt x="3382" y="559"/>
                      </a:lnTo>
                      <a:lnTo>
                        <a:pt x="3377" y="550"/>
                      </a:lnTo>
                      <a:lnTo>
                        <a:pt x="3370" y="541"/>
                      </a:lnTo>
                      <a:lnTo>
                        <a:pt x="3365" y="531"/>
                      </a:lnTo>
                      <a:lnTo>
                        <a:pt x="3361" y="521"/>
                      </a:lnTo>
                      <a:lnTo>
                        <a:pt x="3357" y="511"/>
                      </a:lnTo>
                      <a:lnTo>
                        <a:pt x="3354" y="500"/>
                      </a:lnTo>
                      <a:lnTo>
                        <a:pt x="3351" y="489"/>
                      </a:lnTo>
                      <a:lnTo>
                        <a:pt x="3348" y="478"/>
                      </a:lnTo>
                      <a:lnTo>
                        <a:pt x="3346" y="467"/>
                      </a:lnTo>
                      <a:lnTo>
                        <a:pt x="3343" y="442"/>
                      </a:lnTo>
                      <a:lnTo>
                        <a:pt x="3342" y="417"/>
                      </a:lnTo>
                      <a:lnTo>
                        <a:pt x="3342" y="404"/>
                      </a:lnTo>
                      <a:lnTo>
                        <a:pt x="3343" y="391"/>
                      </a:lnTo>
                      <a:lnTo>
                        <a:pt x="3344" y="379"/>
                      </a:lnTo>
                      <a:lnTo>
                        <a:pt x="3346" y="367"/>
                      </a:lnTo>
                      <a:lnTo>
                        <a:pt x="3348" y="355"/>
                      </a:lnTo>
                      <a:lnTo>
                        <a:pt x="3351" y="344"/>
                      </a:lnTo>
                      <a:lnTo>
                        <a:pt x="3354" y="333"/>
                      </a:lnTo>
                      <a:lnTo>
                        <a:pt x="3358" y="321"/>
                      </a:lnTo>
                      <a:lnTo>
                        <a:pt x="3363" y="311"/>
                      </a:lnTo>
                      <a:lnTo>
                        <a:pt x="3367" y="301"/>
                      </a:lnTo>
                      <a:lnTo>
                        <a:pt x="3373" y="291"/>
                      </a:lnTo>
                      <a:lnTo>
                        <a:pt x="3379" y="281"/>
                      </a:lnTo>
                      <a:lnTo>
                        <a:pt x="3386" y="272"/>
                      </a:lnTo>
                      <a:lnTo>
                        <a:pt x="3393" y="263"/>
                      </a:lnTo>
                      <a:lnTo>
                        <a:pt x="3400" y="254"/>
                      </a:lnTo>
                      <a:lnTo>
                        <a:pt x="3408" y="245"/>
                      </a:lnTo>
                      <a:lnTo>
                        <a:pt x="3417" y="237"/>
                      </a:lnTo>
                      <a:lnTo>
                        <a:pt x="3425" y="230"/>
                      </a:lnTo>
                      <a:lnTo>
                        <a:pt x="3434" y="223"/>
                      </a:lnTo>
                      <a:lnTo>
                        <a:pt x="3443" y="215"/>
                      </a:lnTo>
                      <a:lnTo>
                        <a:pt x="3454" y="210"/>
                      </a:lnTo>
                      <a:lnTo>
                        <a:pt x="3464" y="204"/>
                      </a:lnTo>
                      <a:lnTo>
                        <a:pt x="3474" y="199"/>
                      </a:lnTo>
                      <a:lnTo>
                        <a:pt x="3484" y="195"/>
                      </a:lnTo>
                      <a:lnTo>
                        <a:pt x="3496" y="191"/>
                      </a:lnTo>
                      <a:lnTo>
                        <a:pt x="3507" y="188"/>
                      </a:lnTo>
                      <a:lnTo>
                        <a:pt x="3519" y="185"/>
                      </a:lnTo>
                      <a:lnTo>
                        <a:pt x="3532" y="183"/>
                      </a:lnTo>
                      <a:lnTo>
                        <a:pt x="3544" y="181"/>
                      </a:lnTo>
                      <a:lnTo>
                        <a:pt x="3556" y="179"/>
                      </a:lnTo>
                      <a:lnTo>
                        <a:pt x="3570" y="178"/>
                      </a:lnTo>
                      <a:lnTo>
                        <a:pt x="3583" y="178"/>
                      </a:lnTo>
                      <a:lnTo>
                        <a:pt x="3599" y="178"/>
                      </a:lnTo>
                      <a:lnTo>
                        <a:pt x="3616" y="179"/>
                      </a:lnTo>
                      <a:lnTo>
                        <a:pt x="3631" y="182"/>
                      </a:lnTo>
                      <a:lnTo>
                        <a:pt x="3646" y="185"/>
                      </a:lnTo>
                      <a:lnTo>
                        <a:pt x="3659" y="188"/>
                      </a:lnTo>
                      <a:lnTo>
                        <a:pt x="3672" y="192"/>
                      </a:lnTo>
                      <a:lnTo>
                        <a:pt x="3685" y="196"/>
                      </a:lnTo>
                      <a:lnTo>
                        <a:pt x="3696" y="201"/>
                      </a:lnTo>
                      <a:lnTo>
                        <a:pt x="3678" y="265"/>
                      </a:lnTo>
                      <a:lnTo>
                        <a:pt x="3667" y="260"/>
                      </a:lnTo>
                      <a:lnTo>
                        <a:pt x="3656" y="256"/>
                      </a:lnTo>
                      <a:lnTo>
                        <a:pt x="3646" y="251"/>
                      </a:lnTo>
                      <a:lnTo>
                        <a:pt x="3633" y="248"/>
                      </a:lnTo>
                      <a:lnTo>
                        <a:pt x="3622" y="246"/>
                      </a:lnTo>
                      <a:lnTo>
                        <a:pt x="3609" y="244"/>
                      </a:lnTo>
                      <a:lnTo>
                        <a:pt x="3596" y="243"/>
                      </a:lnTo>
                      <a:lnTo>
                        <a:pt x="3583" y="243"/>
                      </a:lnTo>
                      <a:lnTo>
                        <a:pt x="3565" y="244"/>
                      </a:lnTo>
                      <a:lnTo>
                        <a:pt x="3548" y="246"/>
                      </a:lnTo>
                      <a:lnTo>
                        <a:pt x="3532" y="250"/>
                      </a:lnTo>
                      <a:lnTo>
                        <a:pt x="3516" y="256"/>
                      </a:lnTo>
                      <a:lnTo>
                        <a:pt x="3502" y="263"/>
                      </a:lnTo>
                      <a:lnTo>
                        <a:pt x="3489" y="271"/>
                      </a:lnTo>
                      <a:lnTo>
                        <a:pt x="3476" y="281"/>
                      </a:lnTo>
                      <a:lnTo>
                        <a:pt x="3465" y="294"/>
                      </a:lnTo>
                      <a:lnTo>
                        <a:pt x="3456" y="305"/>
                      </a:lnTo>
                      <a:lnTo>
                        <a:pt x="3447" y="318"/>
                      </a:lnTo>
                      <a:lnTo>
                        <a:pt x="3440" y="332"/>
                      </a:lnTo>
                      <a:lnTo>
                        <a:pt x="3434" y="346"/>
                      </a:lnTo>
                      <a:lnTo>
                        <a:pt x="3430" y="362"/>
                      </a:lnTo>
                      <a:lnTo>
                        <a:pt x="3427" y="378"/>
                      </a:lnTo>
                      <a:lnTo>
                        <a:pt x="3425" y="396"/>
                      </a:lnTo>
                      <a:lnTo>
                        <a:pt x="3424" y="413"/>
                      </a:lnTo>
                      <a:lnTo>
                        <a:pt x="3425" y="432"/>
                      </a:lnTo>
                      <a:lnTo>
                        <a:pt x="3427" y="449"/>
                      </a:lnTo>
                      <a:lnTo>
                        <a:pt x="3430" y="467"/>
                      </a:lnTo>
                      <a:lnTo>
                        <a:pt x="3435" y="482"/>
                      </a:lnTo>
                      <a:lnTo>
                        <a:pt x="3441" y="496"/>
                      </a:lnTo>
                      <a:lnTo>
                        <a:pt x="3449" y="511"/>
                      </a:lnTo>
                      <a:lnTo>
                        <a:pt x="3458" y="523"/>
                      </a:lnTo>
                      <a:lnTo>
                        <a:pt x="3468" y="535"/>
                      </a:lnTo>
                      <a:lnTo>
                        <a:pt x="3479" y="546"/>
                      </a:lnTo>
                      <a:lnTo>
                        <a:pt x="3492" y="555"/>
                      </a:lnTo>
                      <a:lnTo>
                        <a:pt x="3505" y="563"/>
                      </a:lnTo>
                      <a:lnTo>
                        <a:pt x="3518" y="569"/>
                      </a:lnTo>
                      <a:lnTo>
                        <a:pt x="3533" y="575"/>
                      </a:lnTo>
                      <a:lnTo>
                        <a:pt x="3548" y="579"/>
                      </a:lnTo>
                      <a:lnTo>
                        <a:pt x="3564" y="581"/>
                      </a:lnTo>
                      <a:lnTo>
                        <a:pt x="3580" y="581"/>
                      </a:lnTo>
                      <a:lnTo>
                        <a:pt x="3592" y="581"/>
                      </a:lnTo>
                      <a:lnTo>
                        <a:pt x="3605" y="580"/>
                      </a:lnTo>
                      <a:lnTo>
                        <a:pt x="3618" y="578"/>
                      </a:lnTo>
                      <a:lnTo>
                        <a:pt x="3630" y="576"/>
                      </a:lnTo>
                      <a:lnTo>
                        <a:pt x="3643" y="572"/>
                      </a:lnTo>
                      <a:lnTo>
                        <a:pt x="3655" y="568"/>
                      </a:lnTo>
                      <a:lnTo>
                        <a:pt x="3667" y="564"/>
                      </a:lnTo>
                      <a:lnTo>
                        <a:pt x="3680" y="559"/>
                      </a:lnTo>
                      <a:close/>
                      <a:moveTo>
                        <a:pt x="4149" y="427"/>
                      </a:moveTo>
                      <a:lnTo>
                        <a:pt x="3836" y="426"/>
                      </a:lnTo>
                      <a:lnTo>
                        <a:pt x="3837" y="445"/>
                      </a:lnTo>
                      <a:lnTo>
                        <a:pt x="3840" y="463"/>
                      </a:lnTo>
                      <a:lnTo>
                        <a:pt x="3843" y="480"/>
                      </a:lnTo>
                      <a:lnTo>
                        <a:pt x="3848" y="495"/>
                      </a:lnTo>
                      <a:lnTo>
                        <a:pt x="3855" y="510"/>
                      </a:lnTo>
                      <a:lnTo>
                        <a:pt x="3864" y="523"/>
                      </a:lnTo>
                      <a:lnTo>
                        <a:pt x="3873" y="535"/>
                      </a:lnTo>
                      <a:lnTo>
                        <a:pt x="3883" y="546"/>
                      </a:lnTo>
                      <a:lnTo>
                        <a:pt x="3893" y="554"/>
                      </a:lnTo>
                      <a:lnTo>
                        <a:pt x="3905" y="562"/>
                      </a:lnTo>
                      <a:lnTo>
                        <a:pt x="3917" y="568"/>
                      </a:lnTo>
                      <a:lnTo>
                        <a:pt x="3929" y="573"/>
                      </a:lnTo>
                      <a:lnTo>
                        <a:pt x="3943" y="577"/>
                      </a:lnTo>
                      <a:lnTo>
                        <a:pt x="3958" y="580"/>
                      </a:lnTo>
                      <a:lnTo>
                        <a:pt x="3973" y="582"/>
                      </a:lnTo>
                      <a:lnTo>
                        <a:pt x="3989" y="582"/>
                      </a:lnTo>
                      <a:lnTo>
                        <a:pt x="4006" y="582"/>
                      </a:lnTo>
                      <a:lnTo>
                        <a:pt x="4023" y="581"/>
                      </a:lnTo>
                      <a:lnTo>
                        <a:pt x="4038" y="579"/>
                      </a:lnTo>
                      <a:lnTo>
                        <a:pt x="4055" y="577"/>
                      </a:lnTo>
                      <a:lnTo>
                        <a:pt x="4070" y="573"/>
                      </a:lnTo>
                      <a:lnTo>
                        <a:pt x="4084" y="569"/>
                      </a:lnTo>
                      <a:lnTo>
                        <a:pt x="4099" y="564"/>
                      </a:lnTo>
                      <a:lnTo>
                        <a:pt x="4113" y="559"/>
                      </a:lnTo>
                      <a:lnTo>
                        <a:pt x="4127" y="618"/>
                      </a:lnTo>
                      <a:lnTo>
                        <a:pt x="4111" y="624"/>
                      </a:lnTo>
                      <a:lnTo>
                        <a:pt x="4095" y="630"/>
                      </a:lnTo>
                      <a:lnTo>
                        <a:pt x="4077" y="635"/>
                      </a:lnTo>
                      <a:lnTo>
                        <a:pt x="4059" y="639"/>
                      </a:lnTo>
                      <a:lnTo>
                        <a:pt x="4039" y="642"/>
                      </a:lnTo>
                      <a:lnTo>
                        <a:pt x="4020" y="644"/>
                      </a:lnTo>
                      <a:lnTo>
                        <a:pt x="3999" y="646"/>
                      </a:lnTo>
                      <a:lnTo>
                        <a:pt x="3978" y="647"/>
                      </a:lnTo>
                      <a:lnTo>
                        <a:pt x="3953" y="646"/>
                      </a:lnTo>
                      <a:lnTo>
                        <a:pt x="3929" y="642"/>
                      </a:lnTo>
                      <a:lnTo>
                        <a:pt x="3918" y="640"/>
                      </a:lnTo>
                      <a:lnTo>
                        <a:pt x="3907" y="637"/>
                      </a:lnTo>
                      <a:lnTo>
                        <a:pt x="3896" y="634"/>
                      </a:lnTo>
                      <a:lnTo>
                        <a:pt x="3886" y="631"/>
                      </a:lnTo>
                      <a:lnTo>
                        <a:pt x="3877" y="627"/>
                      </a:lnTo>
                      <a:lnTo>
                        <a:pt x="3867" y="622"/>
                      </a:lnTo>
                      <a:lnTo>
                        <a:pt x="3857" y="617"/>
                      </a:lnTo>
                      <a:lnTo>
                        <a:pt x="3849" y="612"/>
                      </a:lnTo>
                      <a:lnTo>
                        <a:pt x="3840" y="605"/>
                      </a:lnTo>
                      <a:lnTo>
                        <a:pt x="3832" y="598"/>
                      </a:lnTo>
                      <a:lnTo>
                        <a:pt x="3823" y="592"/>
                      </a:lnTo>
                      <a:lnTo>
                        <a:pt x="3816" y="584"/>
                      </a:lnTo>
                      <a:lnTo>
                        <a:pt x="3809" y="576"/>
                      </a:lnTo>
                      <a:lnTo>
                        <a:pt x="3803" y="567"/>
                      </a:lnTo>
                      <a:lnTo>
                        <a:pt x="3796" y="559"/>
                      </a:lnTo>
                      <a:lnTo>
                        <a:pt x="3791" y="551"/>
                      </a:lnTo>
                      <a:lnTo>
                        <a:pt x="3785" y="542"/>
                      </a:lnTo>
                      <a:lnTo>
                        <a:pt x="3780" y="531"/>
                      </a:lnTo>
                      <a:lnTo>
                        <a:pt x="3776" y="522"/>
                      </a:lnTo>
                      <a:lnTo>
                        <a:pt x="3772" y="512"/>
                      </a:lnTo>
                      <a:lnTo>
                        <a:pt x="3768" y="501"/>
                      </a:lnTo>
                      <a:lnTo>
                        <a:pt x="3765" y="490"/>
                      </a:lnTo>
                      <a:lnTo>
                        <a:pt x="3763" y="480"/>
                      </a:lnTo>
                      <a:lnTo>
                        <a:pt x="3761" y="469"/>
                      </a:lnTo>
                      <a:lnTo>
                        <a:pt x="3758" y="445"/>
                      </a:lnTo>
                      <a:lnTo>
                        <a:pt x="3757" y="419"/>
                      </a:lnTo>
                      <a:lnTo>
                        <a:pt x="3758" y="394"/>
                      </a:lnTo>
                      <a:lnTo>
                        <a:pt x="3761" y="370"/>
                      </a:lnTo>
                      <a:lnTo>
                        <a:pt x="3765" y="346"/>
                      </a:lnTo>
                      <a:lnTo>
                        <a:pt x="3771" y="324"/>
                      </a:lnTo>
                      <a:lnTo>
                        <a:pt x="3775" y="313"/>
                      </a:lnTo>
                      <a:lnTo>
                        <a:pt x="3779" y="303"/>
                      </a:lnTo>
                      <a:lnTo>
                        <a:pt x="3784" y="293"/>
                      </a:lnTo>
                      <a:lnTo>
                        <a:pt x="3790" y="282"/>
                      </a:lnTo>
                      <a:lnTo>
                        <a:pt x="3795" y="273"/>
                      </a:lnTo>
                      <a:lnTo>
                        <a:pt x="3801" y="264"/>
                      </a:lnTo>
                      <a:lnTo>
                        <a:pt x="3808" y="255"/>
                      </a:lnTo>
                      <a:lnTo>
                        <a:pt x="3814" y="246"/>
                      </a:lnTo>
                      <a:lnTo>
                        <a:pt x="3821" y="238"/>
                      </a:lnTo>
                      <a:lnTo>
                        <a:pt x="3830" y="230"/>
                      </a:lnTo>
                      <a:lnTo>
                        <a:pt x="3838" y="223"/>
                      </a:lnTo>
                      <a:lnTo>
                        <a:pt x="3846" y="217"/>
                      </a:lnTo>
                      <a:lnTo>
                        <a:pt x="3854" y="210"/>
                      </a:lnTo>
                      <a:lnTo>
                        <a:pt x="3863" y="204"/>
                      </a:lnTo>
                      <a:lnTo>
                        <a:pt x="3872" y="199"/>
                      </a:lnTo>
                      <a:lnTo>
                        <a:pt x="3881" y="195"/>
                      </a:lnTo>
                      <a:lnTo>
                        <a:pt x="3891" y="191"/>
                      </a:lnTo>
                      <a:lnTo>
                        <a:pt x="3902" y="187"/>
                      </a:lnTo>
                      <a:lnTo>
                        <a:pt x="3912" y="185"/>
                      </a:lnTo>
                      <a:lnTo>
                        <a:pt x="3922" y="182"/>
                      </a:lnTo>
                      <a:lnTo>
                        <a:pt x="3933" y="179"/>
                      </a:lnTo>
                      <a:lnTo>
                        <a:pt x="3944" y="178"/>
                      </a:lnTo>
                      <a:lnTo>
                        <a:pt x="3956" y="177"/>
                      </a:lnTo>
                      <a:lnTo>
                        <a:pt x="3967" y="177"/>
                      </a:lnTo>
                      <a:lnTo>
                        <a:pt x="3980" y="177"/>
                      </a:lnTo>
                      <a:lnTo>
                        <a:pt x="3991" y="178"/>
                      </a:lnTo>
                      <a:lnTo>
                        <a:pt x="4002" y="181"/>
                      </a:lnTo>
                      <a:lnTo>
                        <a:pt x="4014" y="183"/>
                      </a:lnTo>
                      <a:lnTo>
                        <a:pt x="4024" y="185"/>
                      </a:lnTo>
                      <a:lnTo>
                        <a:pt x="4034" y="188"/>
                      </a:lnTo>
                      <a:lnTo>
                        <a:pt x="4044" y="192"/>
                      </a:lnTo>
                      <a:lnTo>
                        <a:pt x="4054" y="196"/>
                      </a:lnTo>
                      <a:lnTo>
                        <a:pt x="4063" y="201"/>
                      </a:lnTo>
                      <a:lnTo>
                        <a:pt x="4071" y="206"/>
                      </a:lnTo>
                      <a:lnTo>
                        <a:pt x="4079" y="212"/>
                      </a:lnTo>
                      <a:lnTo>
                        <a:pt x="4088" y="220"/>
                      </a:lnTo>
                      <a:lnTo>
                        <a:pt x="4095" y="227"/>
                      </a:lnTo>
                      <a:lnTo>
                        <a:pt x="4102" y="234"/>
                      </a:lnTo>
                      <a:lnTo>
                        <a:pt x="4108" y="242"/>
                      </a:lnTo>
                      <a:lnTo>
                        <a:pt x="4115" y="251"/>
                      </a:lnTo>
                      <a:lnTo>
                        <a:pt x="4124" y="266"/>
                      </a:lnTo>
                      <a:lnTo>
                        <a:pt x="4132" y="281"/>
                      </a:lnTo>
                      <a:lnTo>
                        <a:pt x="4138" y="298"/>
                      </a:lnTo>
                      <a:lnTo>
                        <a:pt x="4143" y="314"/>
                      </a:lnTo>
                      <a:lnTo>
                        <a:pt x="4147" y="332"/>
                      </a:lnTo>
                      <a:lnTo>
                        <a:pt x="4150" y="349"/>
                      </a:lnTo>
                      <a:lnTo>
                        <a:pt x="4152" y="369"/>
                      </a:lnTo>
                      <a:lnTo>
                        <a:pt x="4153" y="388"/>
                      </a:lnTo>
                      <a:lnTo>
                        <a:pt x="4152" y="400"/>
                      </a:lnTo>
                      <a:lnTo>
                        <a:pt x="4152" y="410"/>
                      </a:lnTo>
                      <a:lnTo>
                        <a:pt x="4151" y="419"/>
                      </a:lnTo>
                      <a:lnTo>
                        <a:pt x="4149" y="427"/>
                      </a:lnTo>
                      <a:close/>
                      <a:moveTo>
                        <a:pt x="3836" y="368"/>
                      </a:moveTo>
                      <a:lnTo>
                        <a:pt x="4074" y="368"/>
                      </a:lnTo>
                      <a:lnTo>
                        <a:pt x="4074" y="355"/>
                      </a:lnTo>
                      <a:lnTo>
                        <a:pt x="4073" y="344"/>
                      </a:lnTo>
                      <a:lnTo>
                        <a:pt x="4071" y="332"/>
                      </a:lnTo>
                      <a:lnTo>
                        <a:pt x="4069" y="321"/>
                      </a:lnTo>
                      <a:lnTo>
                        <a:pt x="4066" y="311"/>
                      </a:lnTo>
                      <a:lnTo>
                        <a:pt x="4062" y="301"/>
                      </a:lnTo>
                      <a:lnTo>
                        <a:pt x="4058" y="292"/>
                      </a:lnTo>
                      <a:lnTo>
                        <a:pt x="4052" y="282"/>
                      </a:lnTo>
                      <a:lnTo>
                        <a:pt x="4044" y="271"/>
                      </a:lnTo>
                      <a:lnTo>
                        <a:pt x="4035" y="262"/>
                      </a:lnTo>
                      <a:lnTo>
                        <a:pt x="4026" y="254"/>
                      </a:lnTo>
                      <a:lnTo>
                        <a:pt x="4015" y="247"/>
                      </a:lnTo>
                      <a:lnTo>
                        <a:pt x="4003" y="242"/>
                      </a:lnTo>
                      <a:lnTo>
                        <a:pt x="3990" y="239"/>
                      </a:lnTo>
                      <a:lnTo>
                        <a:pt x="3976" y="237"/>
                      </a:lnTo>
                      <a:lnTo>
                        <a:pt x="3961" y="236"/>
                      </a:lnTo>
                      <a:lnTo>
                        <a:pt x="3947" y="237"/>
                      </a:lnTo>
                      <a:lnTo>
                        <a:pt x="3934" y="239"/>
                      </a:lnTo>
                      <a:lnTo>
                        <a:pt x="3922" y="242"/>
                      </a:lnTo>
                      <a:lnTo>
                        <a:pt x="3910" y="247"/>
                      </a:lnTo>
                      <a:lnTo>
                        <a:pt x="3900" y="254"/>
                      </a:lnTo>
                      <a:lnTo>
                        <a:pt x="3888" y="261"/>
                      </a:lnTo>
                      <a:lnTo>
                        <a:pt x="3879" y="270"/>
                      </a:lnTo>
                      <a:lnTo>
                        <a:pt x="3870" y="280"/>
                      </a:lnTo>
                      <a:lnTo>
                        <a:pt x="3864" y="290"/>
                      </a:lnTo>
                      <a:lnTo>
                        <a:pt x="3857" y="300"/>
                      </a:lnTo>
                      <a:lnTo>
                        <a:pt x="3852" y="310"/>
                      </a:lnTo>
                      <a:lnTo>
                        <a:pt x="3848" y="320"/>
                      </a:lnTo>
                      <a:lnTo>
                        <a:pt x="3844" y="332"/>
                      </a:lnTo>
                      <a:lnTo>
                        <a:pt x="3840" y="343"/>
                      </a:lnTo>
                      <a:lnTo>
                        <a:pt x="3838" y="355"/>
                      </a:lnTo>
                      <a:lnTo>
                        <a:pt x="3836" y="368"/>
                      </a:lnTo>
                      <a:close/>
                      <a:moveTo>
                        <a:pt x="4756" y="559"/>
                      </a:moveTo>
                      <a:lnTo>
                        <a:pt x="4771" y="620"/>
                      </a:lnTo>
                      <a:lnTo>
                        <a:pt x="4756" y="627"/>
                      </a:lnTo>
                      <a:lnTo>
                        <a:pt x="4742" y="632"/>
                      </a:lnTo>
                      <a:lnTo>
                        <a:pt x="4728" y="636"/>
                      </a:lnTo>
                      <a:lnTo>
                        <a:pt x="4711" y="640"/>
                      </a:lnTo>
                      <a:lnTo>
                        <a:pt x="4695" y="643"/>
                      </a:lnTo>
                      <a:lnTo>
                        <a:pt x="4678" y="646"/>
                      </a:lnTo>
                      <a:lnTo>
                        <a:pt x="4660" y="647"/>
                      </a:lnTo>
                      <a:lnTo>
                        <a:pt x="4641" y="648"/>
                      </a:lnTo>
                      <a:lnTo>
                        <a:pt x="4617" y="647"/>
                      </a:lnTo>
                      <a:lnTo>
                        <a:pt x="4593" y="643"/>
                      </a:lnTo>
                      <a:lnTo>
                        <a:pt x="4582" y="641"/>
                      </a:lnTo>
                      <a:lnTo>
                        <a:pt x="4571" y="638"/>
                      </a:lnTo>
                      <a:lnTo>
                        <a:pt x="4560" y="635"/>
                      </a:lnTo>
                      <a:lnTo>
                        <a:pt x="4550" y="631"/>
                      </a:lnTo>
                      <a:lnTo>
                        <a:pt x="4541" y="627"/>
                      </a:lnTo>
                      <a:lnTo>
                        <a:pt x="4530" y="623"/>
                      </a:lnTo>
                      <a:lnTo>
                        <a:pt x="4521" y="618"/>
                      </a:lnTo>
                      <a:lnTo>
                        <a:pt x="4512" y="612"/>
                      </a:lnTo>
                      <a:lnTo>
                        <a:pt x="4504" y="605"/>
                      </a:lnTo>
                      <a:lnTo>
                        <a:pt x="4495" y="599"/>
                      </a:lnTo>
                      <a:lnTo>
                        <a:pt x="4487" y="592"/>
                      </a:lnTo>
                      <a:lnTo>
                        <a:pt x="4479" y="584"/>
                      </a:lnTo>
                      <a:lnTo>
                        <a:pt x="4472" y="576"/>
                      </a:lnTo>
                      <a:lnTo>
                        <a:pt x="4465" y="567"/>
                      </a:lnTo>
                      <a:lnTo>
                        <a:pt x="4458" y="559"/>
                      </a:lnTo>
                      <a:lnTo>
                        <a:pt x="4452" y="550"/>
                      </a:lnTo>
                      <a:lnTo>
                        <a:pt x="4447" y="541"/>
                      </a:lnTo>
                      <a:lnTo>
                        <a:pt x="4442" y="531"/>
                      </a:lnTo>
                      <a:lnTo>
                        <a:pt x="4437" y="521"/>
                      </a:lnTo>
                      <a:lnTo>
                        <a:pt x="4434" y="511"/>
                      </a:lnTo>
                      <a:lnTo>
                        <a:pt x="4430" y="500"/>
                      </a:lnTo>
                      <a:lnTo>
                        <a:pt x="4427" y="489"/>
                      </a:lnTo>
                      <a:lnTo>
                        <a:pt x="4424" y="478"/>
                      </a:lnTo>
                      <a:lnTo>
                        <a:pt x="4421" y="467"/>
                      </a:lnTo>
                      <a:lnTo>
                        <a:pt x="4419" y="442"/>
                      </a:lnTo>
                      <a:lnTo>
                        <a:pt x="4418" y="417"/>
                      </a:lnTo>
                      <a:lnTo>
                        <a:pt x="4418" y="404"/>
                      </a:lnTo>
                      <a:lnTo>
                        <a:pt x="4419" y="391"/>
                      </a:lnTo>
                      <a:lnTo>
                        <a:pt x="4420" y="379"/>
                      </a:lnTo>
                      <a:lnTo>
                        <a:pt x="4423" y="367"/>
                      </a:lnTo>
                      <a:lnTo>
                        <a:pt x="4425" y="355"/>
                      </a:lnTo>
                      <a:lnTo>
                        <a:pt x="4428" y="344"/>
                      </a:lnTo>
                      <a:lnTo>
                        <a:pt x="4431" y="333"/>
                      </a:lnTo>
                      <a:lnTo>
                        <a:pt x="4435" y="321"/>
                      </a:lnTo>
                      <a:lnTo>
                        <a:pt x="4439" y="311"/>
                      </a:lnTo>
                      <a:lnTo>
                        <a:pt x="4444" y="301"/>
                      </a:lnTo>
                      <a:lnTo>
                        <a:pt x="4449" y="291"/>
                      </a:lnTo>
                      <a:lnTo>
                        <a:pt x="4455" y="281"/>
                      </a:lnTo>
                      <a:lnTo>
                        <a:pt x="4462" y="272"/>
                      </a:lnTo>
                      <a:lnTo>
                        <a:pt x="4469" y="263"/>
                      </a:lnTo>
                      <a:lnTo>
                        <a:pt x="4476" y="254"/>
                      </a:lnTo>
                      <a:lnTo>
                        <a:pt x="4484" y="245"/>
                      </a:lnTo>
                      <a:lnTo>
                        <a:pt x="4492" y="237"/>
                      </a:lnTo>
                      <a:lnTo>
                        <a:pt x="4502" y="230"/>
                      </a:lnTo>
                      <a:lnTo>
                        <a:pt x="4511" y="223"/>
                      </a:lnTo>
                      <a:lnTo>
                        <a:pt x="4520" y="215"/>
                      </a:lnTo>
                      <a:lnTo>
                        <a:pt x="4529" y="210"/>
                      </a:lnTo>
                      <a:lnTo>
                        <a:pt x="4540" y="204"/>
                      </a:lnTo>
                      <a:lnTo>
                        <a:pt x="4550" y="199"/>
                      </a:lnTo>
                      <a:lnTo>
                        <a:pt x="4561" y="195"/>
                      </a:lnTo>
                      <a:lnTo>
                        <a:pt x="4573" y="191"/>
                      </a:lnTo>
                      <a:lnTo>
                        <a:pt x="4584" y="188"/>
                      </a:lnTo>
                      <a:lnTo>
                        <a:pt x="4595" y="185"/>
                      </a:lnTo>
                      <a:lnTo>
                        <a:pt x="4607" y="183"/>
                      </a:lnTo>
                      <a:lnTo>
                        <a:pt x="4620" y="181"/>
                      </a:lnTo>
                      <a:lnTo>
                        <a:pt x="4632" y="179"/>
                      </a:lnTo>
                      <a:lnTo>
                        <a:pt x="4645" y="178"/>
                      </a:lnTo>
                      <a:lnTo>
                        <a:pt x="4659" y="178"/>
                      </a:lnTo>
                      <a:lnTo>
                        <a:pt x="4676" y="178"/>
                      </a:lnTo>
                      <a:lnTo>
                        <a:pt x="4692" y="179"/>
                      </a:lnTo>
                      <a:lnTo>
                        <a:pt x="4707" y="182"/>
                      </a:lnTo>
                      <a:lnTo>
                        <a:pt x="4722" y="185"/>
                      </a:lnTo>
                      <a:lnTo>
                        <a:pt x="4736" y="188"/>
                      </a:lnTo>
                      <a:lnTo>
                        <a:pt x="4748" y="192"/>
                      </a:lnTo>
                      <a:lnTo>
                        <a:pt x="4761" y="196"/>
                      </a:lnTo>
                      <a:lnTo>
                        <a:pt x="4772" y="201"/>
                      </a:lnTo>
                      <a:lnTo>
                        <a:pt x="4753" y="265"/>
                      </a:lnTo>
                      <a:lnTo>
                        <a:pt x="4743" y="260"/>
                      </a:lnTo>
                      <a:lnTo>
                        <a:pt x="4733" y="256"/>
                      </a:lnTo>
                      <a:lnTo>
                        <a:pt x="4722" y="251"/>
                      </a:lnTo>
                      <a:lnTo>
                        <a:pt x="4710" y="248"/>
                      </a:lnTo>
                      <a:lnTo>
                        <a:pt x="4698" y="246"/>
                      </a:lnTo>
                      <a:lnTo>
                        <a:pt x="4686" y="244"/>
                      </a:lnTo>
                      <a:lnTo>
                        <a:pt x="4672" y="243"/>
                      </a:lnTo>
                      <a:lnTo>
                        <a:pt x="4659" y="243"/>
                      </a:lnTo>
                      <a:lnTo>
                        <a:pt x="4641" y="244"/>
                      </a:lnTo>
                      <a:lnTo>
                        <a:pt x="4624" y="246"/>
                      </a:lnTo>
                      <a:lnTo>
                        <a:pt x="4607" y="250"/>
                      </a:lnTo>
                      <a:lnTo>
                        <a:pt x="4593" y="256"/>
                      </a:lnTo>
                      <a:lnTo>
                        <a:pt x="4579" y="263"/>
                      </a:lnTo>
                      <a:lnTo>
                        <a:pt x="4565" y="271"/>
                      </a:lnTo>
                      <a:lnTo>
                        <a:pt x="4553" y="281"/>
                      </a:lnTo>
                      <a:lnTo>
                        <a:pt x="4542" y="294"/>
                      </a:lnTo>
                      <a:lnTo>
                        <a:pt x="4531" y="305"/>
                      </a:lnTo>
                      <a:lnTo>
                        <a:pt x="4523" y="318"/>
                      </a:lnTo>
                      <a:lnTo>
                        <a:pt x="4516" y="332"/>
                      </a:lnTo>
                      <a:lnTo>
                        <a:pt x="4511" y="346"/>
                      </a:lnTo>
                      <a:lnTo>
                        <a:pt x="4507" y="362"/>
                      </a:lnTo>
                      <a:lnTo>
                        <a:pt x="4503" y="378"/>
                      </a:lnTo>
                      <a:lnTo>
                        <a:pt x="4502" y="396"/>
                      </a:lnTo>
                      <a:lnTo>
                        <a:pt x="4501" y="413"/>
                      </a:lnTo>
                      <a:lnTo>
                        <a:pt x="4502" y="432"/>
                      </a:lnTo>
                      <a:lnTo>
                        <a:pt x="4504" y="449"/>
                      </a:lnTo>
                      <a:lnTo>
                        <a:pt x="4507" y="467"/>
                      </a:lnTo>
                      <a:lnTo>
                        <a:pt x="4512" y="482"/>
                      </a:lnTo>
                      <a:lnTo>
                        <a:pt x="4518" y="496"/>
                      </a:lnTo>
                      <a:lnTo>
                        <a:pt x="4525" y="511"/>
                      </a:lnTo>
                      <a:lnTo>
                        <a:pt x="4535" y="523"/>
                      </a:lnTo>
                      <a:lnTo>
                        <a:pt x="4545" y="535"/>
                      </a:lnTo>
                      <a:lnTo>
                        <a:pt x="4556" y="546"/>
                      </a:lnTo>
                      <a:lnTo>
                        <a:pt x="4568" y="555"/>
                      </a:lnTo>
                      <a:lnTo>
                        <a:pt x="4581" y="563"/>
                      </a:lnTo>
                      <a:lnTo>
                        <a:pt x="4594" y="569"/>
                      </a:lnTo>
                      <a:lnTo>
                        <a:pt x="4608" y="575"/>
                      </a:lnTo>
                      <a:lnTo>
                        <a:pt x="4624" y="579"/>
                      </a:lnTo>
                      <a:lnTo>
                        <a:pt x="4639" y="581"/>
                      </a:lnTo>
                      <a:lnTo>
                        <a:pt x="4657" y="581"/>
                      </a:lnTo>
                      <a:lnTo>
                        <a:pt x="4669" y="581"/>
                      </a:lnTo>
                      <a:lnTo>
                        <a:pt x="4681" y="580"/>
                      </a:lnTo>
                      <a:lnTo>
                        <a:pt x="4694" y="578"/>
                      </a:lnTo>
                      <a:lnTo>
                        <a:pt x="4706" y="576"/>
                      </a:lnTo>
                      <a:lnTo>
                        <a:pt x="4718" y="572"/>
                      </a:lnTo>
                      <a:lnTo>
                        <a:pt x="4732" y="568"/>
                      </a:lnTo>
                      <a:lnTo>
                        <a:pt x="4744" y="564"/>
                      </a:lnTo>
                      <a:lnTo>
                        <a:pt x="4756" y="559"/>
                      </a:lnTo>
                      <a:close/>
                      <a:moveTo>
                        <a:pt x="5225" y="427"/>
                      </a:moveTo>
                      <a:lnTo>
                        <a:pt x="4913" y="426"/>
                      </a:lnTo>
                      <a:lnTo>
                        <a:pt x="4914" y="445"/>
                      </a:lnTo>
                      <a:lnTo>
                        <a:pt x="4916" y="463"/>
                      </a:lnTo>
                      <a:lnTo>
                        <a:pt x="4920" y="480"/>
                      </a:lnTo>
                      <a:lnTo>
                        <a:pt x="4925" y="495"/>
                      </a:lnTo>
                      <a:lnTo>
                        <a:pt x="4931" y="510"/>
                      </a:lnTo>
                      <a:lnTo>
                        <a:pt x="4939" y="523"/>
                      </a:lnTo>
                      <a:lnTo>
                        <a:pt x="4949" y="535"/>
                      </a:lnTo>
                      <a:lnTo>
                        <a:pt x="4959" y="546"/>
                      </a:lnTo>
                      <a:lnTo>
                        <a:pt x="4969" y="554"/>
                      </a:lnTo>
                      <a:lnTo>
                        <a:pt x="4980" y="562"/>
                      </a:lnTo>
                      <a:lnTo>
                        <a:pt x="4993" y="568"/>
                      </a:lnTo>
                      <a:lnTo>
                        <a:pt x="5006" y="573"/>
                      </a:lnTo>
                      <a:lnTo>
                        <a:pt x="5019" y="577"/>
                      </a:lnTo>
                      <a:lnTo>
                        <a:pt x="5034" y="580"/>
                      </a:lnTo>
                      <a:lnTo>
                        <a:pt x="5049" y="582"/>
                      </a:lnTo>
                      <a:lnTo>
                        <a:pt x="5066" y="582"/>
                      </a:lnTo>
                      <a:lnTo>
                        <a:pt x="5082" y="582"/>
                      </a:lnTo>
                      <a:lnTo>
                        <a:pt x="5099" y="581"/>
                      </a:lnTo>
                      <a:lnTo>
                        <a:pt x="5115" y="579"/>
                      </a:lnTo>
                      <a:lnTo>
                        <a:pt x="5130" y="577"/>
                      </a:lnTo>
                      <a:lnTo>
                        <a:pt x="5146" y="573"/>
                      </a:lnTo>
                      <a:lnTo>
                        <a:pt x="5161" y="569"/>
                      </a:lnTo>
                      <a:lnTo>
                        <a:pt x="5176" y="564"/>
                      </a:lnTo>
                      <a:lnTo>
                        <a:pt x="5189" y="559"/>
                      </a:lnTo>
                      <a:lnTo>
                        <a:pt x="5203" y="618"/>
                      </a:lnTo>
                      <a:lnTo>
                        <a:pt x="5187" y="624"/>
                      </a:lnTo>
                      <a:lnTo>
                        <a:pt x="5171" y="630"/>
                      </a:lnTo>
                      <a:lnTo>
                        <a:pt x="5153" y="635"/>
                      </a:lnTo>
                      <a:lnTo>
                        <a:pt x="5135" y="639"/>
                      </a:lnTo>
                      <a:lnTo>
                        <a:pt x="5116" y="642"/>
                      </a:lnTo>
                      <a:lnTo>
                        <a:pt x="5096" y="644"/>
                      </a:lnTo>
                      <a:lnTo>
                        <a:pt x="5075" y="646"/>
                      </a:lnTo>
                      <a:lnTo>
                        <a:pt x="5054" y="647"/>
                      </a:lnTo>
                      <a:lnTo>
                        <a:pt x="5029" y="646"/>
                      </a:lnTo>
                      <a:lnTo>
                        <a:pt x="5006" y="642"/>
                      </a:lnTo>
                      <a:lnTo>
                        <a:pt x="4995" y="640"/>
                      </a:lnTo>
                      <a:lnTo>
                        <a:pt x="4984" y="637"/>
                      </a:lnTo>
                      <a:lnTo>
                        <a:pt x="4973" y="634"/>
                      </a:lnTo>
                      <a:lnTo>
                        <a:pt x="4963" y="631"/>
                      </a:lnTo>
                      <a:lnTo>
                        <a:pt x="4953" y="627"/>
                      </a:lnTo>
                      <a:lnTo>
                        <a:pt x="4943" y="622"/>
                      </a:lnTo>
                      <a:lnTo>
                        <a:pt x="4934" y="617"/>
                      </a:lnTo>
                      <a:lnTo>
                        <a:pt x="4925" y="612"/>
                      </a:lnTo>
                      <a:lnTo>
                        <a:pt x="4917" y="605"/>
                      </a:lnTo>
                      <a:lnTo>
                        <a:pt x="4909" y="598"/>
                      </a:lnTo>
                      <a:lnTo>
                        <a:pt x="4900" y="592"/>
                      </a:lnTo>
                      <a:lnTo>
                        <a:pt x="4893" y="584"/>
                      </a:lnTo>
                      <a:lnTo>
                        <a:pt x="4886" y="576"/>
                      </a:lnTo>
                      <a:lnTo>
                        <a:pt x="4879" y="567"/>
                      </a:lnTo>
                      <a:lnTo>
                        <a:pt x="4873" y="559"/>
                      </a:lnTo>
                      <a:lnTo>
                        <a:pt x="4866" y="551"/>
                      </a:lnTo>
                      <a:lnTo>
                        <a:pt x="4861" y="542"/>
                      </a:lnTo>
                      <a:lnTo>
                        <a:pt x="4856" y="531"/>
                      </a:lnTo>
                      <a:lnTo>
                        <a:pt x="4852" y="522"/>
                      </a:lnTo>
                      <a:lnTo>
                        <a:pt x="4848" y="512"/>
                      </a:lnTo>
                      <a:lnTo>
                        <a:pt x="4845" y="501"/>
                      </a:lnTo>
                      <a:lnTo>
                        <a:pt x="4842" y="490"/>
                      </a:lnTo>
                      <a:lnTo>
                        <a:pt x="4840" y="480"/>
                      </a:lnTo>
                      <a:lnTo>
                        <a:pt x="4837" y="469"/>
                      </a:lnTo>
                      <a:lnTo>
                        <a:pt x="4835" y="445"/>
                      </a:lnTo>
                      <a:lnTo>
                        <a:pt x="4834" y="419"/>
                      </a:lnTo>
                      <a:lnTo>
                        <a:pt x="4835" y="394"/>
                      </a:lnTo>
                      <a:lnTo>
                        <a:pt x="4837" y="370"/>
                      </a:lnTo>
                      <a:lnTo>
                        <a:pt x="4842" y="346"/>
                      </a:lnTo>
                      <a:lnTo>
                        <a:pt x="4848" y="324"/>
                      </a:lnTo>
                      <a:lnTo>
                        <a:pt x="4852" y="313"/>
                      </a:lnTo>
                      <a:lnTo>
                        <a:pt x="4856" y="303"/>
                      </a:lnTo>
                      <a:lnTo>
                        <a:pt x="4860" y="293"/>
                      </a:lnTo>
                      <a:lnTo>
                        <a:pt x="4865" y="282"/>
                      </a:lnTo>
                      <a:lnTo>
                        <a:pt x="4872" y="273"/>
                      </a:lnTo>
                      <a:lnTo>
                        <a:pt x="4878" y="264"/>
                      </a:lnTo>
                      <a:lnTo>
                        <a:pt x="4884" y="255"/>
                      </a:lnTo>
                      <a:lnTo>
                        <a:pt x="4891" y="246"/>
                      </a:lnTo>
                      <a:lnTo>
                        <a:pt x="4898" y="238"/>
                      </a:lnTo>
                      <a:lnTo>
                        <a:pt x="4905" y="230"/>
                      </a:lnTo>
                      <a:lnTo>
                        <a:pt x="4914" y="223"/>
                      </a:lnTo>
                      <a:lnTo>
                        <a:pt x="4922" y="217"/>
                      </a:lnTo>
                      <a:lnTo>
                        <a:pt x="4930" y="210"/>
                      </a:lnTo>
                      <a:lnTo>
                        <a:pt x="4939" y="204"/>
                      </a:lnTo>
                      <a:lnTo>
                        <a:pt x="4949" y="199"/>
                      </a:lnTo>
                      <a:lnTo>
                        <a:pt x="4958" y="195"/>
                      </a:lnTo>
                      <a:lnTo>
                        <a:pt x="4967" y="191"/>
                      </a:lnTo>
                      <a:lnTo>
                        <a:pt x="4977" y="187"/>
                      </a:lnTo>
                      <a:lnTo>
                        <a:pt x="4988" y="185"/>
                      </a:lnTo>
                      <a:lnTo>
                        <a:pt x="4999" y="182"/>
                      </a:lnTo>
                      <a:lnTo>
                        <a:pt x="5009" y="179"/>
                      </a:lnTo>
                      <a:lnTo>
                        <a:pt x="5021" y="178"/>
                      </a:lnTo>
                      <a:lnTo>
                        <a:pt x="5032" y="177"/>
                      </a:lnTo>
                      <a:lnTo>
                        <a:pt x="5044" y="177"/>
                      </a:lnTo>
                      <a:lnTo>
                        <a:pt x="5055" y="177"/>
                      </a:lnTo>
                      <a:lnTo>
                        <a:pt x="5068" y="178"/>
                      </a:lnTo>
                      <a:lnTo>
                        <a:pt x="5079" y="181"/>
                      </a:lnTo>
                      <a:lnTo>
                        <a:pt x="5090" y="183"/>
                      </a:lnTo>
                      <a:lnTo>
                        <a:pt x="5101" y="185"/>
                      </a:lnTo>
                      <a:lnTo>
                        <a:pt x="5111" y="188"/>
                      </a:lnTo>
                      <a:lnTo>
                        <a:pt x="5120" y="192"/>
                      </a:lnTo>
                      <a:lnTo>
                        <a:pt x="5129" y="196"/>
                      </a:lnTo>
                      <a:lnTo>
                        <a:pt x="5139" y="201"/>
                      </a:lnTo>
                      <a:lnTo>
                        <a:pt x="5148" y="206"/>
                      </a:lnTo>
                      <a:lnTo>
                        <a:pt x="5156" y="212"/>
                      </a:lnTo>
                      <a:lnTo>
                        <a:pt x="5163" y="220"/>
                      </a:lnTo>
                      <a:lnTo>
                        <a:pt x="5172" y="227"/>
                      </a:lnTo>
                      <a:lnTo>
                        <a:pt x="5178" y="234"/>
                      </a:lnTo>
                      <a:lnTo>
                        <a:pt x="5185" y="242"/>
                      </a:lnTo>
                      <a:lnTo>
                        <a:pt x="5191" y="251"/>
                      </a:lnTo>
                      <a:lnTo>
                        <a:pt x="5200" y="266"/>
                      </a:lnTo>
                      <a:lnTo>
                        <a:pt x="5208" y="281"/>
                      </a:lnTo>
                      <a:lnTo>
                        <a:pt x="5215" y="298"/>
                      </a:lnTo>
                      <a:lnTo>
                        <a:pt x="5220" y="314"/>
                      </a:lnTo>
                      <a:lnTo>
                        <a:pt x="5224" y="332"/>
                      </a:lnTo>
                      <a:lnTo>
                        <a:pt x="5227" y="349"/>
                      </a:lnTo>
                      <a:lnTo>
                        <a:pt x="5229" y="369"/>
                      </a:lnTo>
                      <a:lnTo>
                        <a:pt x="5229" y="388"/>
                      </a:lnTo>
                      <a:lnTo>
                        <a:pt x="5229" y="400"/>
                      </a:lnTo>
                      <a:lnTo>
                        <a:pt x="5228" y="410"/>
                      </a:lnTo>
                      <a:lnTo>
                        <a:pt x="5227" y="419"/>
                      </a:lnTo>
                      <a:lnTo>
                        <a:pt x="5225" y="427"/>
                      </a:lnTo>
                      <a:close/>
                      <a:moveTo>
                        <a:pt x="4913" y="368"/>
                      </a:moveTo>
                      <a:lnTo>
                        <a:pt x="5150" y="368"/>
                      </a:lnTo>
                      <a:lnTo>
                        <a:pt x="5150" y="355"/>
                      </a:lnTo>
                      <a:lnTo>
                        <a:pt x="5149" y="344"/>
                      </a:lnTo>
                      <a:lnTo>
                        <a:pt x="5148" y="332"/>
                      </a:lnTo>
                      <a:lnTo>
                        <a:pt x="5145" y="321"/>
                      </a:lnTo>
                      <a:lnTo>
                        <a:pt x="5142" y="311"/>
                      </a:lnTo>
                      <a:lnTo>
                        <a:pt x="5139" y="301"/>
                      </a:lnTo>
                      <a:lnTo>
                        <a:pt x="5134" y="292"/>
                      </a:lnTo>
                      <a:lnTo>
                        <a:pt x="5128" y="282"/>
                      </a:lnTo>
                      <a:lnTo>
                        <a:pt x="5120" y="271"/>
                      </a:lnTo>
                      <a:lnTo>
                        <a:pt x="5112" y="262"/>
                      </a:lnTo>
                      <a:lnTo>
                        <a:pt x="5102" y="254"/>
                      </a:lnTo>
                      <a:lnTo>
                        <a:pt x="5091" y="247"/>
                      </a:lnTo>
                      <a:lnTo>
                        <a:pt x="5079" y="242"/>
                      </a:lnTo>
                      <a:lnTo>
                        <a:pt x="5067" y="239"/>
                      </a:lnTo>
                      <a:lnTo>
                        <a:pt x="5052" y="237"/>
                      </a:lnTo>
                      <a:lnTo>
                        <a:pt x="5037" y="236"/>
                      </a:lnTo>
                      <a:lnTo>
                        <a:pt x="5024" y="237"/>
                      </a:lnTo>
                      <a:lnTo>
                        <a:pt x="5010" y="239"/>
                      </a:lnTo>
                      <a:lnTo>
                        <a:pt x="4998" y="242"/>
                      </a:lnTo>
                      <a:lnTo>
                        <a:pt x="4987" y="247"/>
                      </a:lnTo>
                      <a:lnTo>
                        <a:pt x="4975" y="254"/>
                      </a:lnTo>
                      <a:lnTo>
                        <a:pt x="4965" y="261"/>
                      </a:lnTo>
                      <a:lnTo>
                        <a:pt x="4956" y="270"/>
                      </a:lnTo>
                      <a:lnTo>
                        <a:pt x="4947" y="280"/>
                      </a:lnTo>
                      <a:lnTo>
                        <a:pt x="4940" y="290"/>
                      </a:lnTo>
                      <a:lnTo>
                        <a:pt x="4934" y="300"/>
                      </a:lnTo>
                      <a:lnTo>
                        <a:pt x="4929" y="310"/>
                      </a:lnTo>
                      <a:lnTo>
                        <a:pt x="4924" y="320"/>
                      </a:lnTo>
                      <a:lnTo>
                        <a:pt x="4920" y="332"/>
                      </a:lnTo>
                      <a:lnTo>
                        <a:pt x="4917" y="343"/>
                      </a:lnTo>
                      <a:lnTo>
                        <a:pt x="4914" y="355"/>
                      </a:lnTo>
                      <a:lnTo>
                        <a:pt x="4913" y="368"/>
                      </a:lnTo>
                      <a:close/>
                      <a:moveTo>
                        <a:pt x="5330" y="637"/>
                      </a:moveTo>
                      <a:lnTo>
                        <a:pt x="5330" y="328"/>
                      </a:lnTo>
                      <a:lnTo>
                        <a:pt x="5330" y="291"/>
                      </a:lnTo>
                      <a:lnTo>
                        <a:pt x="5330" y="256"/>
                      </a:lnTo>
                      <a:lnTo>
                        <a:pt x="5329" y="221"/>
                      </a:lnTo>
                      <a:lnTo>
                        <a:pt x="5328" y="188"/>
                      </a:lnTo>
                      <a:lnTo>
                        <a:pt x="5399" y="188"/>
                      </a:lnTo>
                      <a:lnTo>
                        <a:pt x="5402" y="276"/>
                      </a:lnTo>
                      <a:lnTo>
                        <a:pt x="5406" y="276"/>
                      </a:lnTo>
                      <a:lnTo>
                        <a:pt x="5409" y="265"/>
                      </a:lnTo>
                      <a:lnTo>
                        <a:pt x="5414" y="255"/>
                      </a:lnTo>
                      <a:lnTo>
                        <a:pt x="5419" y="245"/>
                      </a:lnTo>
                      <a:lnTo>
                        <a:pt x="5425" y="236"/>
                      </a:lnTo>
                      <a:lnTo>
                        <a:pt x="5432" y="227"/>
                      </a:lnTo>
                      <a:lnTo>
                        <a:pt x="5439" y="219"/>
                      </a:lnTo>
                      <a:lnTo>
                        <a:pt x="5446" y="211"/>
                      </a:lnTo>
                      <a:lnTo>
                        <a:pt x="5454" y="204"/>
                      </a:lnTo>
                      <a:lnTo>
                        <a:pt x="5463" y="198"/>
                      </a:lnTo>
                      <a:lnTo>
                        <a:pt x="5472" y="193"/>
                      </a:lnTo>
                      <a:lnTo>
                        <a:pt x="5481" y="188"/>
                      </a:lnTo>
                      <a:lnTo>
                        <a:pt x="5490" y="185"/>
                      </a:lnTo>
                      <a:lnTo>
                        <a:pt x="5500" y="182"/>
                      </a:lnTo>
                      <a:lnTo>
                        <a:pt x="5510" y="179"/>
                      </a:lnTo>
                      <a:lnTo>
                        <a:pt x="5520" y="177"/>
                      </a:lnTo>
                      <a:lnTo>
                        <a:pt x="5529" y="177"/>
                      </a:lnTo>
                      <a:lnTo>
                        <a:pt x="5541" y="178"/>
                      </a:lnTo>
                      <a:lnTo>
                        <a:pt x="5553" y="181"/>
                      </a:lnTo>
                      <a:lnTo>
                        <a:pt x="5553" y="258"/>
                      </a:lnTo>
                      <a:lnTo>
                        <a:pt x="5539" y="256"/>
                      </a:lnTo>
                      <a:lnTo>
                        <a:pt x="5524" y="255"/>
                      </a:lnTo>
                      <a:lnTo>
                        <a:pt x="5511" y="256"/>
                      </a:lnTo>
                      <a:lnTo>
                        <a:pt x="5498" y="258"/>
                      </a:lnTo>
                      <a:lnTo>
                        <a:pt x="5486" y="261"/>
                      </a:lnTo>
                      <a:lnTo>
                        <a:pt x="5475" y="266"/>
                      </a:lnTo>
                      <a:lnTo>
                        <a:pt x="5464" y="272"/>
                      </a:lnTo>
                      <a:lnTo>
                        <a:pt x="5455" y="280"/>
                      </a:lnTo>
                      <a:lnTo>
                        <a:pt x="5446" y="290"/>
                      </a:lnTo>
                      <a:lnTo>
                        <a:pt x="5438" y="300"/>
                      </a:lnTo>
                      <a:lnTo>
                        <a:pt x="5432" y="310"/>
                      </a:lnTo>
                      <a:lnTo>
                        <a:pt x="5426" y="321"/>
                      </a:lnTo>
                      <a:lnTo>
                        <a:pt x="5421" y="333"/>
                      </a:lnTo>
                      <a:lnTo>
                        <a:pt x="5418" y="344"/>
                      </a:lnTo>
                      <a:lnTo>
                        <a:pt x="5415" y="356"/>
                      </a:lnTo>
                      <a:lnTo>
                        <a:pt x="5413" y="370"/>
                      </a:lnTo>
                      <a:lnTo>
                        <a:pt x="5411" y="383"/>
                      </a:lnTo>
                      <a:lnTo>
                        <a:pt x="5411" y="398"/>
                      </a:lnTo>
                      <a:lnTo>
                        <a:pt x="5411" y="637"/>
                      </a:lnTo>
                      <a:lnTo>
                        <a:pt x="5330" y="637"/>
                      </a:lnTo>
                      <a:close/>
                      <a:moveTo>
                        <a:pt x="5652" y="105"/>
                      </a:moveTo>
                      <a:lnTo>
                        <a:pt x="5732" y="80"/>
                      </a:lnTo>
                      <a:lnTo>
                        <a:pt x="5732" y="188"/>
                      </a:lnTo>
                      <a:lnTo>
                        <a:pt x="5849" y="188"/>
                      </a:lnTo>
                      <a:lnTo>
                        <a:pt x="5849" y="249"/>
                      </a:lnTo>
                      <a:lnTo>
                        <a:pt x="5732" y="249"/>
                      </a:lnTo>
                      <a:lnTo>
                        <a:pt x="5732" y="492"/>
                      </a:lnTo>
                      <a:lnTo>
                        <a:pt x="5733" y="503"/>
                      </a:lnTo>
                      <a:lnTo>
                        <a:pt x="5733" y="513"/>
                      </a:lnTo>
                      <a:lnTo>
                        <a:pt x="5734" y="522"/>
                      </a:lnTo>
                      <a:lnTo>
                        <a:pt x="5736" y="530"/>
                      </a:lnTo>
                      <a:lnTo>
                        <a:pt x="5738" y="539"/>
                      </a:lnTo>
                      <a:lnTo>
                        <a:pt x="5741" y="546"/>
                      </a:lnTo>
                      <a:lnTo>
                        <a:pt x="5744" y="552"/>
                      </a:lnTo>
                      <a:lnTo>
                        <a:pt x="5747" y="557"/>
                      </a:lnTo>
                      <a:lnTo>
                        <a:pt x="5751" y="562"/>
                      </a:lnTo>
                      <a:lnTo>
                        <a:pt x="5756" y="567"/>
                      </a:lnTo>
                      <a:lnTo>
                        <a:pt x="5760" y="570"/>
                      </a:lnTo>
                      <a:lnTo>
                        <a:pt x="5766" y="573"/>
                      </a:lnTo>
                      <a:lnTo>
                        <a:pt x="5773" y="577"/>
                      </a:lnTo>
                      <a:lnTo>
                        <a:pt x="5779" y="578"/>
                      </a:lnTo>
                      <a:lnTo>
                        <a:pt x="5786" y="579"/>
                      </a:lnTo>
                      <a:lnTo>
                        <a:pt x="5793" y="580"/>
                      </a:lnTo>
                      <a:lnTo>
                        <a:pt x="5807" y="579"/>
                      </a:lnTo>
                      <a:lnTo>
                        <a:pt x="5819" y="578"/>
                      </a:lnTo>
                      <a:lnTo>
                        <a:pt x="5830" y="577"/>
                      </a:lnTo>
                      <a:lnTo>
                        <a:pt x="5840" y="573"/>
                      </a:lnTo>
                      <a:lnTo>
                        <a:pt x="5844" y="635"/>
                      </a:lnTo>
                      <a:lnTo>
                        <a:pt x="5829" y="640"/>
                      </a:lnTo>
                      <a:lnTo>
                        <a:pt x="5812" y="644"/>
                      </a:lnTo>
                      <a:lnTo>
                        <a:pt x="5792" y="647"/>
                      </a:lnTo>
                      <a:lnTo>
                        <a:pt x="5772" y="648"/>
                      </a:lnTo>
                      <a:lnTo>
                        <a:pt x="5758" y="647"/>
                      </a:lnTo>
                      <a:lnTo>
                        <a:pt x="5745" y="644"/>
                      </a:lnTo>
                      <a:lnTo>
                        <a:pt x="5733" y="642"/>
                      </a:lnTo>
                      <a:lnTo>
                        <a:pt x="5721" y="638"/>
                      </a:lnTo>
                      <a:lnTo>
                        <a:pt x="5710" y="633"/>
                      </a:lnTo>
                      <a:lnTo>
                        <a:pt x="5701" y="627"/>
                      </a:lnTo>
                      <a:lnTo>
                        <a:pt x="5691" y="620"/>
                      </a:lnTo>
                      <a:lnTo>
                        <a:pt x="5683" y="612"/>
                      </a:lnTo>
                      <a:lnTo>
                        <a:pt x="5676" y="602"/>
                      </a:lnTo>
                      <a:lnTo>
                        <a:pt x="5670" y="591"/>
                      </a:lnTo>
                      <a:lnTo>
                        <a:pt x="5665" y="579"/>
                      </a:lnTo>
                      <a:lnTo>
                        <a:pt x="5660" y="565"/>
                      </a:lnTo>
                      <a:lnTo>
                        <a:pt x="5657" y="550"/>
                      </a:lnTo>
                      <a:lnTo>
                        <a:pt x="5654" y="532"/>
                      </a:lnTo>
                      <a:lnTo>
                        <a:pt x="5652" y="515"/>
                      </a:lnTo>
                      <a:lnTo>
                        <a:pt x="5652" y="495"/>
                      </a:lnTo>
                      <a:lnTo>
                        <a:pt x="5652" y="249"/>
                      </a:lnTo>
                      <a:lnTo>
                        <a:pt x="5583" y="249"/>
                      </a:lnTo>
                      <a:lnTo>
                        <a:pt x="5583" y="188"/>
                      </a:lnTo>
                      <a:lnTo>
                        <a:pt x="5652" y="188"/>
                      </a:lnTo>
                      <a:lnTo>
                        <a:pt x="5652" y="105"/>
                      </a:lnTo>
                      <a:close/>
                      <a:moveTo>
                        <a:pt x="6256" y="362"/>
                      </a:moveTo>
                      <a:lnTo>
                        <a:pt x="6256" y="529"/>
                      </a:lnTo>
                      <a:lnTo>
                        <a:pt x="6257" y="561"/>
                      </a:lnTo>
                      <a:lnTo>
                        <a:pt x="6258" y="589"/>
                      </a:lnTo>
                      <a:lnTo>
                        <a:pt x="6260" y="615"/>
                      </a:lnTo>
                      <a:lnTo>
                        <a:pt x="6263" y="637"/>
                      </a:lnTo>
                      <a:lnTo>
                        <a:pt x="6189" y="637"/>
                      </a:lnTo>
                      <a:lnTo>
                        <a:pt x="6183" y="581"/>
                      </a:lnTo>
                      <a:lnTo>
                        <a:pt x="6180" y="581"/>
                      </a:lnTo>
                      <a:lnTo>
                        <a:pt x="6173" y="588"/>
                      </a:lnTo>
                      <a:lnTo>
                        <a:pt x="6167" y="596"/>
                      </a:lnTo>
                      <a:lnTo>
                        <a:pt x="6160" y="603"/>
                      </a:lnTo>
                      <a:lnTo>
                        <a:pt x="6154" y="610"/>
                      </a:lnTo>
                      <a:lnTo>
                        <a:pt x="6146" y="616"/>
                      </a:lnTo>
                      <a:lnTo>
                        <a:pt x="6138" y="621"/>
                      </a:lnTo>
                      <a:lnTo>
                        <a:pt x="6130" y="626"/>
                      </a:lnTo>
                      <a:lnTo>
                        <a:pt x="6122" y="630"/>
                      </a:lnTo>
                      <a:lnTo>
                        <a:pt x="6113" y="634"/>
                      </a:lnTo>
                      <a:lnTo>
                        <a:pt x="6104" y="637"/>
                      </a:lnTo>
                      <a:lnTo>
                        <a:pt x="6094" y="640"/>
                      </a:lnTo>
                      <a:lnTo>
                        <a:pt x="6085" y="642"/>
                      </a:lnTo>
                      <a:lnTo>
                        <a:pt x="6075" y="644"/>
                      </a:lnTo>
                      <a:lnTo>
                        <a:pt x="6064" y="647"/>
                      </a:lnTo>
                      <a:lnTo>
                        <a:pt x="6053" y="647"/>
                      </a:lnTo>
                      <a:lnTo>
                        <a:pt x="6043" y="648"/>
                      </a:lnTo>
                      <a:lnTo>
                        <a:pt x="6026" y="647"/>
                      </a:lnTo>
                      <a:lnTo>
                        <a:pt x="6012" y="644"/>
                      </a:lnTo>
                      <a:lnTo>
                        <a:pt x="5998" y="641"/>
                      </a:lnTo>
                      <a:lnTo>
                        <a:pt x="5984" y="637"/>
                      </a:lnTo>
                      <a:lnTo>
                        <a:pt x="5972" y="631"/>
                      </a:lnTo>
                      <a:lnTo>
                        <a:pt x="5961" y="625"/>
                      </a:lnTo>
                      <a:lnTo>
                        <a:pt x="5949" y="617"/>
                      </a:lnTo>
                      <a:lnTo>
                        <a:pt x="5939" y="607"/>
                      </a:lnTo>
                      <a:lnTo>
                        <a:pt x="5932" y="598"/>
                      </a:lnTo>
                      <a:lnTo>
                        <a:pt x="5925" y="588"/>
                      </a:lnTo>
                      <a:lnTo>
                        <a:pt x="5919" y="578"/>
                      </a:lnTo>
                      <a:lnTo>
                        <a:pt x="5913" y="566"/>
                      </a:lnTo>
                      <a:lnTo>
                        <a:pt x="5910" y="555"/>
                      </a:lnTo>
                      <a:lnTo>
                        <a:pt x="5907" y="543"/>
                      </a:lnTo>
                      <a:lnTo>
                        <a:pt x="5906" y="531"/>
                      </a:lnTo>
                      <a:lnTo>
                        <a:pt x="5905" y="518"/>
                      </a:lnTo>
                      <a:lnTo>
                        <a:pt x="5905" y="508"/>
                      </a:lnTo>
                      <a:lnTo>
                        <a:pt x="5906" y="498"/>
                      </a:lnTo>
                      <a:lnTo>
                        <a:pt x="5907" y="489"/>
                      </a:lnTo>
                      <a:lnTo>
                        <a:pt x="5909" y="480"/>
                      </a:lnTo>
                      <a:lnTo>
                        <a:pt x="5912" y="471"/>
                      </a:lnTo>
                      <a:lnTo>
                        <a:pt x="5915" y="462"/>
                      </a:lnTo>
                      <a:lnTo>
                        <a:pt x="5919" y="454"/>
                      </a:lnTo>
                      <a:lnTo>
                        <a:pt x="5923" y="446"/>
                      </a:lnTo>
                      <a:lnTo>
                        <a:pt x="5928" y="439"/>
                      </a:lnTo>
                      <a:lnTo>
                        <a:pt x="5933" y="432"/>
                      </a:lnTo>
                      <a:lnTo>
                        <a:pt x="5938" y="424"/>
                      </a:lnTo>
                      <a:lnTo>
                        <a:pt x="5944" y="417"/>
                      </a:lnTo>
                      <a:lnTo>
                        <a:pt x="5951" y="411"/>
                      </a:lnTo>
                      <a:lnTo>
                        <a:pt x="5959" y="405"/>
                      </a:lnTo>
                      <a:lnTo>
                        <a:pt x="5967" y="399"/>
                      </a:lnTo>
                      <a:lnTo>
                        <a:pt x="5975" y="393"/>
                      </a:lnTo>
                      <a:lnTo>
                        <a:pt x="5994" y="383"/>
                      </a:lnTo>
                      <a:lnTo>
                        <a:pt x="6014" y="374"/>
                      </a:lnTo>
                      <a:lnTo>
                        <a:pt x="6036" y="367"/>
                      </a:lnTo>
                      <a:lnTo>
                        <a:pt x="6060" y="362"/>
                      </a:lnTo>
                      <a:lnTo>
                        <a:pt x="6086" y="356"/>
                      </a:lnTo>
                      <a:lnTo>
                        <a:pt x="6114" y="353"/>
                      </a:lnTo>
                      <a:lnTo>
                        <a:pt x="6144" y="351"/>
                      </a:lnTo>
                      <a:lnTo>
                        <a:pt x="6175" y="351"/>
                      </a:lnTo>
                      <a:lnTo>
                        <a:pt x="6175" y="342"/>
                      </a:lnTo>
                      <a:lnTo>
                        <a:pt x="6174" y="329"/>
                      </a:lnTo>
                      <a:lnTo>
                        <a:pt x="6173" y="317"/>
                      </a:lnTo>
                      <a:lnTo>
                        <a:pt x="6171" y="306"/>
                      </a:lnTo>
                      <a:lnTo>
                        <a:pt x="6168" y="296"/>
                      </a:lnTo>
                      <a:lnTo>
                        <a:pt x="6165" y="286"/>
                      </a:lnTo>
                      <a:lnTo>
                        <a:pt x="6161" y="278"/>
                      </a:lnTo>
                      <a:lnTo>
                        <a:pt x="6156" y="271"/>
                      </a:lnTo>
                      <a:lnTo>
                        <a:pt x="6150" y="264"/>
                      </a:lnTo>
                      <a:lnTo>
                        <a:pt x="6143" y="258"/>
                      </a:lnTo>
                      <a:lnTo>
                        <a:pt x="6135" y="253"/>
                      </a:lnTo>
                      <a:lnTo>
                        <a:pt x="6127" y="248"/>
                      </a:lnTo>
                      <a:lnTo>
                        <a:pt x="6118" y="244"/>
                      </a:lnTo>
                      <a:lnTo>
                        <a:pt x="6108" y="241"/>
                      </a:lnTo>
                      <a:lnTo>
                        <a:pt x="6097" y="239"/>
                      </a:lnTo>
                      <a:lnTo>
                        <a:pt x="6085" y="238"/>
                      </a:lnTo>
                      <a:lnTo>
                        <a:pt x="6073" y="238"/>
                      </a:lnTo>
                      <a:lnTo>
                        <a:pt x="6056" y="238"/>
                      </a:lnTo>
                      <a:lnTo>
                        <a:pt x="6041" y="240"/>
                      </a:lnTo>
                      <a:lnTo>
                        <a:pt x="6025" y="242"/>
                      </a:lnTo>
                      <a:lnTo>
                        <a:pt x="6010" y="246"/>
                      </a:lnTo>
                      <a:lnTo>
                        <a:pt x="5996" y="250"/>
                      </a:lnTo>
                      <a:lnTo>
                        <a:pt x="5982" y="257"/>
                      </a:lnTo>
                      <a:lnTo>
                        <a:pt x="5969" y="264"/>
                      </a:lnTo>
                      <a:lnTo>
                        <a:pt x="5957" y="271"/>
                      </a:lnTo>
                      <a:lnTo>
                        <a:pt x="5938" y="218"/>
                      </a:lnTo>
                      <a:lnTo>
                        <a:pt x="5953" y="208"/>
                      </a:lnTo>
                      <a:lnTo>
                        <a:pt x="5970" y="200"/>
                      </a:lnTo>
                      <a:lnTo>
                        <a:pt x="5987" y="193"/>
                      </a:lnTo>
                      <a:lnTo>
                        <a:pt x="6005" y="188"/>
                      </a:lnTo>
                      <a:lnTo>
                        <a:pt x="6024" y="183"/>
                      </a:lnTo>
                      <a:lnTo>
                        <a:pt x="6044" y="179"/>
                      </a:lnTo>
                      <a:lnTo>
                        <a:pt x="6063" y="178"/>
                      </a:lnTo>
                      <a:lnTo>
                        <a:pt x="6085" y="177"/>
                      </a:lnTo>
                      <a:lnTo>
                        <a:pt x="6106" y="178"/>
                      </a:lnTo>
                      <a:lnTo>
                        <a:pt x="6125" y="181"/>
                      </a:lnTo>
                      <a:lnTo>
                        <a:pt x="6143" y="184"/>
                      </a:lnTo>
                      <a:lnTo>
                        <a:pt x="6160" y="189"/>
                      </a:lnTo>
                      <a:lnTo>
                        <a:pt x="6175" y="195"/>
                      </a:lnTo>
                      <a:lnTo>
                        <a:pt x="6189" y="203"/>
                      </a:lnTo>
                      <a:lnTo>
                        <a:pt x="6202" y="212"/>
                      </a:lnTo>
                      <a:lnTo>
                        <a:pt x="6213" y="224"/>
                      </a:lnTo>
                      <a:lnTo>
                        <a:pt x="6223" y="236"/>
                      </a:lnTo>
                      <a:lnTo>
                        <a:pt x="6232" y="249"/>
                      </a:lnTo>
                      <a:lnTo>
                        <a:pt x="6239" y="264"/>
                      </a:lnTo>
                      <a:lnTo>
                        <a:pt x="6245" y="280"/>
                      </a:lnTo>
                      <a:lnTo>
                        <a:pt x="6249" y="299"/>
                      </a:lnTo>
                      <a:lnTo>
                        <a:pt x="6254" y="318"/>
                      </a:lnTo>
                      <a:lnTo>
                        <a:pt x="6255" y="339"/>
                      </a:lnTo>
                      <a:lnTo>
                        <a:pt x="6256" y="362"/>
                      </a:lnTo>
                      <a:close/>
                      <a:moveTo>
                        <a:pt x="6175" y="486"/>
                      </a:moveTo>
                      <a:lnTo>
                        <a:pt x="6175" y="408"/>
                      </a:lnTo>
                      <a:lnTo>
                        <a:pt x="6152" y="408"/>
                      </a:lnTo>
                      <a:lnTo>
                        <a:pt x="6131" y="409"/>
                      </a:lnTo>
                      <a:lnTo>
                        <a:pt x="6111" y="410"/>
                      </a:lnTo>
                      <a:lnTo>
                        <a:pt x="6092" y="413"/>
                      </a:lnTo>
                      <a:lnTo>
                        <a:pt x="6076" y="416"/>
                      </a:lnTo>
                      <a:lnTo>
                        <a:pt x="6060" y="420"/>
                      </a:lnTo>
                      <a:lnTo>
                        <a:pt x="6046" y="425"/>
                      </a:lnTo>
                      <a:lnTo>
                        <a:pt x="6034" y="432"/>
                      </a:lnTo>
                      <a:lnTo>
                        <a:pt x="6022" y="438"/>
                      </a:lnTo>
                      <a:lnTo>
                        <a:pt x="6013" y="445"/>
                      </a:lnTo>
                      <a:lnTo>
                        <a:pt x="6005" y="454"/>
                      </a:lnTo>
                      <a:lnTo>
                        <a:pt x="5999" y="463"/>
                      </a:lnTo>
                      <a:lnTo>
                        <a:pt x="5994" y="474"/>
                      </a:lnTo>
                      <a:lnTo>
                        <a:pt x="5989" y="484"/>
                      </a:lnTo>
                      <a:lnTo>
                        <a:pt x="5987" y="496"/>
                      </a:lnTo>
                      <a:lnTo>
                        <a:pt x="5986" y="509"/>
                      </a:lnTo>
                      <a:lnTo>
                        <a:pt x="5987" y="518"/>
                      </a:lnTo>
                      <a:lnTo>
                        <a:pt x="5988" y="527"/>
                      </a:lnTo>
                      <a:lnTo>
                        <a:pt x="5990" y="534"/>
                      </a:lnTo>
                      <a:lnTo>
                        <a:pt x="5993" y="543"/>
                      </a:lnTo>
                      <a:lnTo>
                        <a:pt x="5996" y="550"/>
                      </a:lnTo>
                      <a:lnTo>
                        <a:pt x="6000" y="556"/>
                      </a:lnTo>
                      <a:lnTo>
                        <a:pt x="6005" y="562"/>
                      </a:lnTo>
                      <a:lnTo>
                        <a:pt x="6010" y="567"/>
                      </a:lnTo>
                      <a:lnTo>
                        <a:pt x="6015" y="571"/>
                      </a:lnTo>
                      <a:lnTo>
                        <a:pt x="6020" y="576"/>
                      </a:lnTo>
                      <a:lnTo>
                        <a:pt x="6026" y="579"/>
                      </a:lnTo>
                      <a:lnTo>
                        <a:pt x="6034" y="582"/>
                      </a:lnTo>
                      <a:lnTo>
                        <a:pt x="6040" y="584"/>
                      </a:lnTo>
                      <a:lnTo>
                        <a:pt x="6047" y="586"/>
                      </a:lnTo>
                      <a:lnTo>
                        <a:pt x="6055" y="587"/>
                      </a:lnTo>
                      <a:lnTo>
                        <a:pt x="6063" y="587"/>
                      </a:lnTo>
                      <a:lnTo>
                        <a:pt x="6073" y="587"/>
                      </a:lnTo>
                      <a:lnTo>
                        <a:pt x="6083" y="585"/>
                      </a:lnTo>
                      <a:lnTo>
                        <a:pt x="6092" y="584"/>
                      </a:lnTo>
                      <a:lnTo>
                        <a:pt x="6100" y="581"/>
                      </a:lnTo>
                      <a:lnTo>
                        <a:pt x="6110" y="578"/>
                      </a:lnTo>
                      <a:lnTo>
                        <a:pt x="6118" y="573"/>
                      </a:lnTo>
                      <a:lnTo>
                        <a:pt x="6126" y="569"/>
                      </a:lnTo>
                      <a:lnTo>
                        <a:pt x="6133" y="563"/>
                      </a:lnTo>
                      <a:lnTo>
                        <a:pt x="6140" y="558"/>
                      </a:lnTo>
                      <a:lnTo>
                        <a:pt x="6146" y="553"/>
                      </a:lnTo>
                      <a:lnTo>
                        <a:pt x="6152" y="547"/>
                      </a:lnTo>
                      <a:lnTo>
                        <a:pt x="6156" y="541"/>
                      </a:lnTo>
                      <a:lnTo>
                        <a:pt x="6161" y="533"/>
                      </a:lnTo>
                      <a:lnTo>
                        <a:pt x="6164" y="526"/>
                      </a:lnTo>
                      <a:lnTo>
                        <a:pt x="6167" y="519"/>
                      </a:lnTo>
                      <a:lnTo>
                        <a:pt x="6170" y="512"/>
                      </a:lnTo>
                      <a:lnTo>
                        <a:pt x="6172" y="506"/>
                      </a:lnTo>
                      <a:lnTo>
                        <a:pt x="6173" y="499"/>
                      </a:lnTo>
                      <a:lnTo>
                        <a:pt x="6174" y="493"/>
                      </a:lnTo>
                      <a:lnTo>
                        <a:pt x="6175" y="486"/>
                      </a:lnTo>
                      <a:close/>
                      <a:moveTo>
                        <a:pt x="6469" y="637"/>
                      </a:moveTo>
                      <a:lnTo>
                        <a:pt x="6387" y="637"/>
                      </a:lnTo>
                      <a:lnTo>
                        <a:pt x="6387" y="188"/>
                      </a:lnTo>
                      <a:lnTo>
                        <a:pt x="6469" y="188"/>
                      </a:lnTo>
                      <a:lnTo>
                        <a:pt x="6469" y="637"/>
                      </a:lnTo>
                      <a:close/>
                      <a:moveTo>
                        <a:pt x="6427" y="105"/>
                      </a:moveTo>
                      <a:lnTo>
                        <a:pt x="6426" y="105"/>
                      </a:lnTo>
                      <a:lnTo>
                        <a:pt x="6416" y="104"/>
                      </a:lnTo>
                      <a:lnTo>
                        <a:pt x="6406" y="101"/>
                      </a:lnTo>
                      <a:lnTo>
                        <a:pt x="6401" y="99"/>
                      </a:lnTo>
                      <a:lnTo>
                        <a:pt x="6397" y="96"/>
                      </a:lnTo>
                      <a:lnTo>
                        <a:pt x="6393" y="93"/>
                      </a:lnTo>
                      <a:lnTo>
                        <a:pt x="6389" y="90"/>
                      </a:lnTo>
                      <a:lnTo>
                        <a:pt x="6383" y="82"/>
                      </a:lnTo>
                      <a:lnTo>
                        <a:pt x="6379" y="72"/>
                      </a:lnTo>
                      <a:lnTo>
                        <a:pt x="6376" y="63"/>
                      </a:lnTo>
                      <a:lnTo>
                        <a:pt x="6375" y="52"/>
                      </a:lnTo>
                      <a:lnTo>
                        <a:pt x="6376" y="42"/>
                      </a:lnTo>
                      <a:lnTo>
                        <a:pt x="6379" y="32"/>
                      </a:lnTo>
                      <a:lnTo>
                        <a:pt x="6384" y="23"/>
                      </a:lnTo>
                      <a:lnTo>
                        <a:pt x="6390" y="16"/>
                      </a:lnTo>
                      <a:lnTo>
                        <a:pt x="6394" y="12"/>
                      </a:lnTo>
                      <a:lnTo>
                        <a:pt x="6398" y="9"/>
                      </a:lnTo>
                      <a:lnTo>
                        <a:pt x="6403" y="6"/>
                      </a:lnTo>
                      <a:lnTo>
                        <a:pt x="6407" y="4"/>
                      </a:lnTo>
                      <a:lnTo>
                        <a:pt x="6417" y="2"/>
                      </a:lnTo>
                      <a:lnTo>
                        <a:pt x="6428" y="0"/>
                      </a:lnTo>
                      <a:lnTo>
                        <a:pt x="6439" y="2"/>
                      </a:lnTo>
                      <a:lnTo>
                        <a:pt x="6449" y="4"/>
                      </a:lnTo>
                      <a:lnTo>
                        <a:pt x="6454" y="6"/>
                      </a:lnTo>
                      <a:lnTo>
                        <a:pt x="6458" y="9"/>
                      </a:lnTo>
                      <a:lnTo>
                        <a:pt x="6462" y="12"/>
                      </a:lnTo>
                      <a:lnTo>
                        <a:pt x="6465" y="15"/>
                      </a:lnTo>
                      <a:lnTo>
                        <a:pt x="6472" y="23"/>
                      </a:lnTo>
                      <a:lnTo>
                        <a:pt x="6476" y="31"/>
                      </a:lnTo>
                      <a:lnTo>
                        <a:pt x="6480" y="42"/>
                      </a:lnTo>
                      <a:lnTo>
                        <a:pt x="6480" y="52"/>
                      </a:lnTo>
                      <a:lnTo>
                        <a:pt x="6480" y="63"/>
                      </a:lnTo>
                      <a:lnTo>
                        <a:pt x="6476" y="72"/>
                      </a:lnTo>
                      <a:lnTo>
                        <a:pt x="6472" y="82"/>
                      </a:lnTo>
                      <a:lnTo>
                        <a:pt x="6465" y="90"/>
                      </a:lnTo>
                      <a:lnTo>
                        <a:pt x="6462" y="93"/>
                      </a:lnTo>
                      <a:lnTo>
                        <a:pt x="6458" y="96"/>
                      </a:lnTo>
                      <a:lnTo>
                        <a:pt x="6454" y="99"/>
                      </a:lnTo>
                      <a:lnTo>
                        <a:pt x="6449" y="101"/>
                      </a:lnTo>
                      <a:lnTo>
                        <a:pt x="6444" y="103"/>
                      </a:lnTo>
                      <a:lnTo>
                        <a:pt x="6438" y="104"/>
                      </a:lnTo>
                      <a:lnTo>
                        <a:pt x="6433" y="104"/>
                      </a:lnTo>
                      <a:lnTo>
                        <a:pt x="6427" y="105"/>
                      </a:lnTo>
                      <a:close/>
                      <a:moveTo>
                        <a:pt x="6604" y="637"/>
                      </a:moveTo>
                      <a:lnTo>
                        <a:pt x="6604" y="309"/>
                      </a:lnTo>
                      <a:lnTo>
                        <a:pt x="6604" y="280"/>
                      </a:lnTo>
                      <a:lnTo>
                        <a:pt x="6603" y="250"/>
                      </a:lnTo>
                      <a:lnTo>
                        <a:pt x="6602" y="220"/>
                      </a:lnTo>
                      <a:lnTo>
                        <a:pt x="6601" y="188"/>
                      </a:lnTo>
                      <a:lnTo>
                        <a:pt x="6673" y="188"/>
                      </a:lnTo>
                      <a:lnTo>
                        <a:pt x="6678" y="262"/>
                      </a:lnTo>
                      <a:lnTo>
                        <a:pt x="6679" y="262"/>
                      </a:lnTo>
                      <a:lnTo>
                        <a:pt x="6684" y="254"/>
                      </a:lnTo>
                      <a:lnTo>
                        <a:pt x="6690" y="245"/>
                      </a:lnTo>
                      <a:lnTo>
                        <a:pt x="6695" y="237"/>
                      </a:lnTo>
                      <a:lnTo>
                        <a:pt x="6703" y="230"/>
                      </a:lnTo>
                      <a:lnTo>
                        <a:pt x="6710" y="223"/>
                      </a:lnTo>
                      <a:lnTo>
                        <a:pt x="6717" y="217"/>
                      </a:lnTo>
                      <a:lnTo>
                        <a:pt x="6725" y="210"/>
                      </a:lnTo>
                      <a:lnTo>
                        <a:pt x="6734" y="204"/>
                      </a:lnTo>
                      <a:lnTo>
                        <a:pt x="6745" y="198"/>
                      </a:lnTo>
                      <a:lnTo>
                        <a:pt x="6756" y="193"/>
                      </a:lnTo>
                      <a:lnTo>
                        <a:pt x="6767" y="188"/>
                      </a:lnTo>
                      <a:lnTo>
                        <a:pt x="6779" y="185"/>
                      </a:lnTo>
                      <a:lnTo>
                        <a:pt x="6790" y="182"/>
                      </a:lnTo>
                      <a:lnTo>
                        <a:pt x="6802" y="179"/>
                      </a:lnTo>
                      <a:lnTo>
                        <a:pt x="6815" y="177"/>
                      </a:lnTo>
                      <a:lnTo>
                        <a:pt x="6828" y="177"/>
                      </a:lnTo>
                      <a:lnTo>
                        <a:pt x="6842" y="178"/>
                      </a:lnTo>
                      <a:lnTo>
                        <a:pt x="6857" y="179"/>
                      </a:lnTo>
                      <a:lnTo>
                        <a:pt x="6870" y="183"/>
                      </a:lnTo>
                      <a:lnTo>
                        <a:pt x="6883" y="187"/>
                      </a:lnTo>
                      <a:lnTo>
                        <a:pt x="6896" y="192"/>
                      </a:lnTo>
                      <a:lnTo>
                        <a:pt x="6908" y="199"/>
                      </a:lnTo>
                      <a:lnTo>
                        <a:pt x="6919" y="206"/>
                      </a:lnTo>
                      <a:lnTo>
                        <a:pt x="6930" y="215"/>
                      </a:lnTo>
                      <a:lnTo>
                        <a:pt x="6937" y="222"/>
                      </a:lnTo>
                      <a:lnTo>
                        <a:pt x="6943" y="229"/>
                      </a:lnTo>
                      <a:lnTo>
                        <a:pt x="6949" y="236"/>
                      </a:lnTo>
                      <a:lnTo>
                        <a:pt x="6954" y="244"/>
                      </a:lnTo>
                      <a:lnTo>
                        <a:pt x="6959" y="251"/>
                      </a:lnTo>
                      <a:lnTo>
                        <a:pt x="6965" y="261"/>
                      </a:lnTo>
                      <a:lnTo>
                        <a:pt x="6969" y="269"/>
                      </a:lnTo>
                      <a:lnTo>
                        <a:pt x="6972" y="279"/>
                      </a:lnTo>
                      <a:lnTo>
                        <a:pt x="6976" y="289"/>
                      </a:lnTo>
                      <a:lnTo>
                        <a:pt x="6978" y="299"/>
                      </a:lnTo>
                      <a:lnTo>
                        <a:pt x="6981" y="309"/>
                      </a:lnTo>
                      <a:lnTo>
                        <a:pt x="6983" y="320"/>
                      </a:lnTo>
                      <a:lnTo>
                        <a:pt x="6985" y="344"/>
                      </a:lnTo>
                      <a:lnTo>
                        <a:pt x="6986" y="369"/>
                      </a:lnTo>
                      <a:lnTo>
                        <a:pt x="6986" y="637"/>
                      </a:lnTo>
                      <a:lnTo>
                        <a:pt x="6905" y="637"/>
                      </a:lnTo>
                      <a:lnTo>
                        <a:pt x="6905" y="378"/>
                      </a:lnTo>
                      <a:lnTo>
                        <a:pt x="6904" y="362"/>
                      </a:lnTo>
                      <a:lnTo>
                        <a:pt x="6903" y="346"/>
                      </a:lnTo>
                      <a:lnTo>
                        <a:pt x="6901" y="333"/>
                      </a:lnTo>
                      <a:lnTo>
                        <a:pt x="6898" y="319"/>
                      </a:lnTo>
                      <a:lnTo>
                        <a:pt x="6895" y="307"/>
                      </a:lnTo>
                      <a:lnTo>
                        <a:pt x="6890" y="297"/>
                      </a:lnTo>
                      <a:lnTo>
                        <a:pt x="6884" y="286"/>
                      </a:lnTo>
                      <a:lnTo>
                        <a:pt x="6878" y="277"/>
                      </a:lnTo>
                      <a:lnTo>
                        <a:pt x="6872" y="270"/>
                      </a:lnTo>
                      <a:lnTo>
                        <a:pt x="6864" y="263"/>
                      </a:lnTo>
                      <a:lnTo>
                        <a:pt x="6856" y="258"/>
                      </a:lnTo>
                      <a:lnTo>
                        <a:pt x="6846" y="253"/>
                      </a:lnTo>
                      <a:lnTo>
                        <a:pt x="6836" y="249"/>
                      </a:lnTo>
                      <a:lnTo>
                        <a:pt x="6825" y="246"/>
                      </a:lnTo>
                      <a:lnTo>
                        <a:pt x="6814" y="244"/>
                      </a:lnTo>
                      <a:lnTo>
                        <a:pt x="6801" y="244"/>
                      </a:lnTo>
                      <a:lnTo>
                        <a:pt x="6791" y="244"/>
                      </a:lnTo>
                      <a:lnTo>
                        <a:pt x="6782" y="245"/>
                      </a:lnTo>
                      <a:lnTo>
                        <a:pt x="6772" y="247"/>
                      </a:lnTo>
                      <a:lnTo>
                        <a:pt x="6764" y="250"/>
                      </a:lnTo>
                      <a:lnTo>
                        <a:pt x="6756" y="254"/>
                      </a:lnTo>
                      <a:lnTo>
                        <a:pt x="6748" y="258"/>
                      </a:lnTo>
                      <a:lnTo>
                        <a:pt x="6740" y="263"/>
                      </a:lnTo>
                      <a:lnTo>
                        <a:pt x="6732" y="268"/>
                      </a:lnTo>
                      <a:lnTo>
                        <a:pt x="6725" y="274"/>
                      </a:lnTo>
                      <a:lnTo>
                        <a:pt x="6719" y="281"/>
                      </a:lnTo>
                      <a:lnTo>
                        <a:pt x="6713" y="289"/>
                      </a:lnTo>
                      <a:lnTo>
                        <a:pt x="6707" y="296"/>
                      </a:lnTo>
                      <a:lnTo>
                        <a:pt x="6703" y="303"/>
                      </a:lnTo>
                      <a:lnTo>
                        <a:pt x="6698" y="311"/>
                      </a:lnTo>
                      <a:lnTo>
                        <a:pt x="6694" y="319"/>
                      </a:lnTo>
                      <a:lnTo>
                        <a:pt x="6691" y="329"/>
                      </a:lnTo>
                      <a:lnTo>
                        <a:pt x="6689" y="337"/>
                      </a:lnTo>
                      <a:lnTo>
                        <a:pt x="6687" y="346"/>
                      </a:lnTo>
                      <a:lnTo>
                        <a:pt x="6686" y="356"/>
                      </a:lnTo>
                      <a:lnTo>
                        <a:pt x="6686" y="367"/>
                      </a:lnTo>
                      <a:lnTo>
                        <a:pt x="6686" y="637"/>
                      </a:lnTo>
                      <a:lnTo>
                        <a:pt x="6604" y="637"/>
                      </a:lnTo>
                      <a:close/>
                      <a:moveTo>
                        <a:pt x="7137" y="105"/>
                      </a:moveTo>
                      <a:lnTo>
                        <a:pt x="7217" y="80"/>
                      </a:lnTo>
                      <a:lnTo>
                        <a:pt x="7217" y="188"/>
                      </a:lnTo>
                      <a:lnTo>
                        <a:pt x="7333" y="188"/>
                      </a:lnTo>
                      <a:lnTo>
                        <a:pt x="7333" y="249"/>
                      </a:lnTo>
                      <a:lnTo>
                        <a:pt x="7217" y="249"/>
                      </a:lnTo>
                      <a:lnTo>
                        <a:pt x="7217" y="492"/>
                      </a:lnTo>
                      <a:lnTo>
                        <a:pt x="7217" y="503"/>
                      </a:lnTo>
                      <a:lnTo>
                        <a:pt x="7218" y="513"/>
                      </a:lnTo>
                      <a:lnTo>
                        <a:pt x="7219" y="522"/>
                      </a:lnTo>
                      <a:lnTo>
                        <a:pt x="7220" y="530"/>
                      </a:lnTo>
                      <a:lnTo>
                        <a:pt x="7223" y="539"/>
                      </a:lnTo>
                      <a:lnTo>
                        <a:pt x="7226" y="546"/>
                      </a:lnTo>
                      <a:lnTo>
                        <a:pt x="7229" y="552"/>
                      </a:lnTo>
                      <a:lnTo>
                        <a:pt x="7233" y="557"/>
                      </a:lnTo>
                      <a:lnTo>
                        <a:pt x="7237" y="562"/>
                      </a:lnTo>
                      <a:lnTo>
                        <a:pt x="7241" y="567"/>
                      </a:lnTo>
                      <a:lnTo>
                        <a:pt x="7246" y="570"/>
                      </a:lnTo>
                      <a:lnTo>
                        <a:pt x="7251" y="573"/>
                      </a:lnTo>
                      <a:lnTo>
                        <a:pt x="7257" y="577"/>
                      </a:lnTo>
                      <a:lnTo>
                        <a:pt x="7264" y="578"/>
                      </a:lnTo>
                      <a:lnTo>
                        <a:pt x="7271" y="579"/>
                      </a:lnTo>
                      <a:lnTo>
                        <a:pt x="7278" y="580"/>
                      </a:lnTo>
                      <a:lnTo>
                        <a:pt x="7291" y="579"/>
                      </a:lnTo>
                      <a:lnTo>
                        <a:pt x="7304" y="578"/>
                      </a:lnTo>
                      <a:lnTo>
                        <a:pt x="7315" y="577"/>
                      </a:lnTo>
                      <a:lnTo>
                        <a:pt x="7325" y="573"/>
                      </a:lnTo>
                      <a:lnTo>
                        <a:pt x="7329" y="635"/>
                      </a:lnTo>
                      <a:lnTo>
                        <a:pt x="7314" y="640"/>
                      </a:lnTo>
                      <a:lnTo>
                        <a:pt x="7296" y="644"/>
                      </a:lnTo>
                      <a:lnTo>
                        <a:pt x="7278" y="647"/>
                      </a:lnTo>
                      <a:lnTo>
                        <a:pt x="7257" y="648"/>
                      </a:lnTo>
                      <a:lnTo>
                        <a:pt x="7243" y="647"/>
                      </a:lnTo>
                      <a:lnTo>
                        <a:pt x="7230" y="644"/>
                      </a:lnTo>
                      <a:lnTo>
                        <a:pt x="7217" y="642"/>
                      </a:lnTo>
                      <a:lnTo>
                        <a:pt x="7206" y="638"/>
                      </a:lnTo>
                      <a:lnTo>
                        <a:pt x="7196" y="633"/>
                      </a:lnTo>
                      <a:lnTo>
                        <a:pt x="7185" y="627"/>
                      </a:lnTo>
                      <a:lnTo>
                        <a:pt x="7176" y="620"/>
                      </a:lnTo>
                      <a:lnTo>
                        <a:pt x="7168" y="612"/>
                      </a:lnTo>
                      <a:lnTo>
                        <a:pt x="7161" y="602"/>
                      </a:lnTo>
                      <a:lnTo>
                        <a:pt x="7155" y="591"/>
                      </a:lnTo>
                      <a:lnTo>
                        <a:pt x="7149" y="579"/>
                      </a:lnTo>
                      <a:lnTo>
                        <a:pt x="7145" y="565"/>
                      </a:lnTo>
                      <a:lnTo>
                        <a:pt x="7141" y="550"/>
                      </a:lnTo>
                      <a:lnTo>
                        <a:pt x="7139" y="532"/>
                      </a:lnTo>
                      <a:lnTo>
                        <a:pt x="7138" y="515"/>
                      </a:lnTo>
                      <a:lnTo>
                        <a:pt x="7137" y="495"/>
                      </a:lnTo>
                      <a:lnTo>
                        <a:pt x="7137" y="249"/>
                      </a:lnTo>
                      <a:lnTo>
                        <a:pt x="7068" y="249"/>
                      </a:lnTo>
                      <a:lnTo>
                        <a:pt x="7068" y="188"/>
                      </a:lnTo>
                      <a:lnTo>
                        <a:pt x="7137" y="188"/>
                      </a:lnTo>
                      <a:lnTo>
                        <a:pt x="7137" y="105"/>
                      </a:lnTo>
                      <a:close/>
                      <a:moveTo>
                        <a:pt x="7366" y="188"/>
                      </a:moveTo>
                      <a:lnTo>
                        <a:pt x="7455" y="188"/>
                      </a:lnTo>
                      <a:lnTo>
                        <a:pt x="7553" y="453"/>
                      </a:lnTo>
                      <a:lnTo>
                        <a:pt x="7560" y="474"/>
                      </a:lnTo>
                      <a:lnTo>
                        <a:pt x="7568" y="495"/>
                      </a:lnTo>
                      <a:lnTo>
                        <a:pt x="7575" y="519"/>
                      </a:lnTo>
                      <a:lnTo>
                        <a:pt x="7582" y="545"/>
                      </a:lnTo>
                      <a:lnTo>
                        <a:pt x="7584" y="545"/>
                      </a:lnTo>
                      <a:lnTo>
                        <a:pt x="7589" y="527"/>
                      </a:lnTo>
                      <a:lnTo>
                        <a:pt x="7595" y="507"/>
                      </a:lnTo>
                      <a:lnTo>
                        <a:pt x="7604" y="481"/>
                      </a:lnTo>
                      <a:lnTo>
                        <a:pt x="7613" y="451"/>
                      </a:lnTo>
                      <a:lnTo>
                        <a:pt x="7701" y="188"/>
                      </a:lnTo>
                      <a:lnTo>
                        <a:pt x="7788" y="188"/>
                      </a:lnTo>
                      <a:lnTo>
                        <a:pt x="7665" y="508"/>
                      </a:lnTo>
                      <a:lnTo>
                        <a:pt x="7654" y="537"/>
                      </a:lnTo>
                      <a:lnTo>
                        <a:pt x="7644" y="564"/>
                      </a:lnTo>
                      <a:lnTo>
                        <a:pt x="7632" y="590"/>
                      </a:lnTo>
                      <a:lnTo>
                        <a:pt x="7623" y="614"/>
                      </a:lnTo>
                      <a:lnTo>
                        <a:pt x="7613" y="635"/>
                      </a:lnTo>
                      <a:lnTo>
                        <a:pt x="7604" y="655"/>
                      </a:lnTo>
                      <a:lnTo>
                        <a:pt x="7595" y="672"/>
                      </a:lnTo>
                      <a:lnTo>
                        <a:pt x="7587" y="688"/>
                      </a:lnTo>
                      <a:lnTo>
                        <a:pt x="7578" y="704"/>
                      </a:lnTo>
                      <a:lnTo>
                        <a:pt x="7569" y="719"/>
                      </a:lnTo>
                      <a:lnTo>
                        <a:pt x="7559" y="733"/>
                      </a:lnTo>
                      <a:lnTo>
                        <a:pt x="7550" y="746"/>
                      </a:lnTo>
                      <a:lnTo>
                        <a:pt x="7541" y="759"/>
                      </a:lnTo>
                      <a:lnTo>
                        <a:pt x="7532" y="770"/>
                      </a:lnTo>
                      <a:lnTo>
                        <a:pt x="7521" y="780"/>
                      </a:lnTo>
                      <a:lnTo>
                        <a:pt x="7512" y="790"/>
                      </a:lnTo>
                      <a:lnTo>
                        <a:pt x="7500" y="800"/>
                      </a:lnTo>
                      <a:lnTo>
                        <a:pt x="7487" y="809"/>
                      </a:lnTo>
                      <a:lnTo>
                        <a:pt x="7474" y="817"/>
                      </a:lnTo>
                      <a:lnTo>
                        <a:pt x="7462" y="825"/>
                      </a:lnTo>
                      <a:lnTo>
                        <a:pt x="7450" y="831"/>
                      </a:lnTo>
                      <a:lnTo>
                        <a:pt x="7437" y="835"/>
                      </a:lnTo>
                      <a:lnTo>
                        <a:pt x="7424" y="839"/>
                      </a:lnTo>
                      <a:lnTo>
                        <a:pt x="7412" y="842"/>
                      </a:lnTo>
                      <a:lnTo>
                        <a:pt x="7391" y="773"/>
                      </a:lnTo>
                      <a:lnTo>
                        <a:pt x="7409" y="766"/>
                      </a:lnTo>
                      <a:lnTo>
                        <a:pt x="7428" y="758"/>
                      </a:lnTo>
                      <a:lnTo>
                        <a:pt x="7445" y="746"/>
                      </a:lnTo>
                      <a:lnTo>
                        <a:pt x="7463" y="733"/>
                      </a:lnTo>
                      <a:lnTo>
                        <a:pt x="7473" y="725"/>
                      </a:lnTo>
                      <a:lnTo>
                        <a:pt x="7482" y="714"/>
                      </a:lnTo>
                      <a:lnTo>
                        <a:pt x="7493" y="704"/>
                      </a:lnTo>
                      <a:lnTo>
                        <a:pt x="7501" y="693"/>
                      </a:lnTo>
                      <a:lnTo>
                        <a:pt x="7509" y="682"/>
                      </a:lnTo>
                      <a:lnTo>
                        <a:pt x="7517" y="669"/>
                      </a:lnTo>
                      <a:lnTo>
                        <a:pt x="7525" y="656"/>
                      </a:lnTo>
                      <a:lnTo>
                        <a:pt x="7531" y="642"/>
                      </a:lnTo>
                      <a:lnTo>
                        <a:pt x="7536" y="631"/>
                      </a:lnTo>
                      <a:lnTo>
                        <a:pt x="7538" y="623"/>
                      </a:lnTo>
                      <a:lnTo>
                        <a:pt x="7536" y="615"/>
                      </a:lnTo>
                      <a:lnTo>
                        <a:pt x="7532" y="601"/>
                      </a:lnTo>
                      <a:lnTo>
                        <a:pt x="7366" y="188"/>
                      </a:lnTo>
                      <a:close/>
                      <a:moveTo>
                        <a:pt x="7898" y="648"/>
                      </a:moveTo>
                      <a:lnTo>
                        <a:pt x="7896" y="648"/>
                      </a:lnTo>
                      <a:lnTo>
                        <a:pt x="7890" y="647"/>
                      </a:lnTo>
                      <a:lnTo>
                        <a:pt x="7885" y="647"/>
                      </a:lnTo>
                      <a:lnTo>
                        <a:pt x="7880" y="644"/>
                      </a:lnTo>
                      <a:lnTo>
                        <a:pt x="7875" y="642"/>
                      </a:lnTo>
                      <a:lnTo>
                        <a:pt x="7871" y="640"/>
                      </a:lnTo>
                      <a:lnTo>
                        <a:pt x="7866" y="637"/>
                      </a:lnTo>
                      <a:lnTo>
                        <a:pt x="7862" y="634"/>
                      </a:lnTo>
                      <a:lnTo>
                        <a:pt x="7857" y="630"/>
                      </a:lnTo>
                      <a:lnTo>
                        <a:pt x="7854" y="626"/>
                      </a:lnTo>
                      <a:lnTo>
                        <a:pt x="7851" y="622"/>
                      </a:lnTo>
                      <a:lnTo>
                        <a:pt x="7848" y="617"/>
                      </a:lnTo>
                      <a:lnTo>
                        <a:pt x="7846" y="612"/>
                      </a:lnTo>
                      <a:lnTo>
                        <a:pt x="7844" y="600"/>
                      </a:lnTo>
                      <a:lnTo>
                        <a:pt x="7843" y="589"/>
                      </a:lnTo>
                      <a:lnTo>
                        <a:pt x="7843" y="583"/>
                      </a:lnTo>
                      <a:lnTo>
                        <a:pt x="7844" y="577"/>
                      </a:lnTo>
                      <a:lnTo>
                        <a:pt x="7845" y="571"/>
                      </a:lnTo>
                      <a:lnTo>
                        <a:pt x="7846" y="565"/>
                      </a:lnTo>
                      <a:lnTo>
                        <a:pt x="7849" y="560"/>
                      </a:lnTo>
                      <a:lnTo>
                        <a:pt x="7851" y="556"/>
                      </a:lnTo>
                      <a:lnTo>
                        <a:pt x="7854" y="551"/>
                      </a:lnTo>
                      <a:lnTo>
                        <a:pt x="7858" y="547"/>
                      </a:lnTo>
                      <a:lnTo>
                        <a:pt x="7863" y="543"/>
                      </a:lnTo>
                      <a:lnTo>
                        <a:pt x="7867" y="540"/>
                      </a:lnTo>
                      <a:lnTo>
                        <a:pt x="7872" y="536"/>
                      </a:lnTo>
                      <a:lnTo>
                        <a:pt x="7876" y="534"/>
                      </a:lnTo>
                      <a:lnTo>
                        <a:pt x="7881" y="532"/>
                      </a:lnTo>
                      <a:lnTo>
                        <a:pt x="7887" y="531"/>
                      </a:lnTo>
                      <a:lnTo>
                        <a:pt x="7892" y="530"/>
                      </a:lnTo>
                      <a:lnTo>
                        <a:pt x="7899" y="530"/>
                      </a:lnTo>
                      <a:lnTo>
                        <a:pt x="7905" y="530"/>
                      </a:lnTo>
                      <a:lnTo>
                        <a:pt x="7910" y="531"/>
                      </a:lnTo>
                      <a:lnTo>
                        <a:pt x="7915" y="532"/>
                      </a:lnTo>
                      <a:lnTo>
                        <a:pt x="7920" y="534"/>
                      </a:lnTo>
                      <a:lnTo>
                        <a:pt x="7925" y="536"/>
                      </a:lnTo>
                      <a:lnTo>
                        <a:pt x="7929" y="540"/>
                      </a:lnTo>
                      <a:lnTo>
                        <a:pt x="7933" y="543"/>
                      </a:lnTo>
                      <a:lnTo>
                        <a:pt x="7938" y="547"/>
                      </a:lnTo>
                      <a:lnTo>
                        <a:pt x="7942" y="551"/>
                      </a:lnTo>
                      <a:lnTo>
                        <a:pt x="7945" y="555"/>
                      </a:lnTo>
                      <a:lnTo>
                        <a:pt x="7947" y="560"/>
                      </a:lnTo>
                      <a:lnTo>
                        <a:pt x="7949" y="565"/>
                      </a:lnTo>
                      <a:lnTo>
                        <a:pt x="7951" y="570"/>
                      </a:lnTo>
                      <a:lnTo>
                        <a:pt x="7952" y="577"/>
                      </a:lnTo>
                      <a:lnTo>
                        <a:pt x="7953" y="583"/>
                      </a:lnTo>
                      <a:lnTo>
                        <a:pt x="7953" y="589"/>
                      </a:lnTo>
                      <a:lnTo>
                        <a:pt x="7952" y="600"/>
                      </a:lnTo>
                      <a:lnTo>
                        <a:pt x="7949" y="612"/>
                      </a:lnTo>
                      <a:lnTo>
                        <a:pt x="7947" y="617"/>
                      </a:lnTo>
                      <a:lnTo>
                        <a:pt x="7945" y="622"/>
                      </a:lnTo>
                      <a:lnTo>
                        <a:pt x="7942" y="626"/>
                      </a:lnTo>
                      <a:lnTo>
                        <a:pt x="7938" y="630"/>
                      </a:lnTo>
                      <a:lnTo>
                        <a:pt x="7933" y="634"/>
                      </a:lnTo>
                      <a:lnTo>
                        <a:pt x="7929" y="637"/>
                      </a:lnTo>
                      <a:lnTo>
                        <a:pt x="7925" y="640"/>
                      </a:lnTo>
                      <a:lnTo>
                        <a:pt x="7920" y="642"/>
                      </a:lnTo>
                      <a:lnTo>
                        <a:pt x="7915" y="644"/>
                      </a:lnTo>
                      <a:lnTo>
                        <a:pt x="7909" y="647"/>
                      </a:lnTo>
                      <a:lnTo>
                        <a:pt x="7904" y="647"/>
                      </a:lnTo>
                      <a:lnTo>
                        <a:pt x="7898" y="648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sp>
            <p:nvSpPr>
              <p:cNvPr id="25" name="Freeform 24"/>
              <p:cNvSpPr>
                <a:spLocks noEditPoints="1"/>
              </p:cNvSpPr>
              <p:nvPr userDrawn="1"/>
            </p:nvSpPr>
            <p:spPr bwMode="auto">
              <a:xfrm>
                <a:off x="283754" y="246870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08239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2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283754" y="192882"/>
            <a:ext cx="8632822" cy="318254"/>
            <a:chOff x="283754" y="192882"/>
            <a:chExt cx="8632822" cy="318254"/>
          </a:xfrm>
        </p:grpSpPr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283754" y="246870"/>
              <a:ext cx="2142738" cy="253193"/>
              <a:chOff x="283754" y="246870"/>
              <a:chExt cx="2142738" cy="253193"/>
            </a:xfrm>
          </p:grpSpPr>
          <p:grpSp>
            <p:nvGrpSpPr>
              <p:cNvPr id="25" name="Group 24"/>
              <p:cNvGrpSpPr/>
              <p:nvPr userDrawn="1"/>
            </p:nvGrpSpPr>
            <p:grpSpPr>
              <a:xfrm>
                <a:off x="673165" y="246870"/>
                <a:ext cx="1753327" cy="253193"/>
                <a:chOff x="656520" y="250031"/>
                <a:chExt cx="1631861" cy="235663"/>
              </a:xfrm>
            </p:grpSpPr>
            <p:sp>
              <p:nvSpPr>
                <p:cNvPr id="27" name="Freeform 26"/>
                <p:cNvSpPr>
                  <a:spLocks noEditPoints="1"/>
                </p:cNvSpPr>
                <p:nvPr/>
              </p:nvSpPr>
              <p:spPr bwMode="auto">
                <a:xfrm>
                  <a:off x="1466912" y="250031"/>
                  <a:ext cx="489413" cy="84203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0" name="Freeform 29"/>
                <p:cNvSpPr>
                  <a:spLocks noEditPoints="1"/>
                </p:cNvSpPr>
                <p:nvPr/>
              </p:nvSpPr>
              <p:spPr bwMode="auto">
                <a:xfrm>
                  <a:off x="656520" y="250031"/>
                  <a:ext cx="780730" cy="84203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2" name="Freeform 31"/>
                <p:cNvSpPr>
                  <a:spLocks noEditPoints="1"/>
                </p:cNvSpPr>
                <p:nvPr/>
              </p:nvSpPr>
              <p:spPr bwMode="auto">
                <a:xfrm>
                  <a:off x="1409510" y="392855"/>
                  <a:ext cx="878871" cy="92839"/>
                </a:xfrm>
                <a:custGeom>
                  <a:avLst/>
                  <a:gdLst/>
                  <a:ahLst/>
                  <a:cxnLst>
                    <a:cxn ang="0">
                      <a:pos x="805" y="637"/>
                    </a:cxn>
                    <a:cxn ang="0">
                      <a:pos x="996" y="219"/>
                    </a:cxn>
                    <a:cxn ang="0">
                      <a:pos x="1304" y="357"/>
                    </a:cxn>
                    <a:cxn ang="0">
                      <a:pos x="1069" y="644"/>
                    </a:cxn>
                    <a:cxn ang="0">
                      <a:pos x="1040" y="573"/>
                    </a:cxn>
                    <a:cxn ang="0">
                      <a:pos x="1182" y="280"/>
                    </a:cxn>
                    <a:cxn ang="0">
                      <a:pos x="1457" y="426"/>
                    </a:cxn>
                    <a:cxn ang="0">
                      <a:pos x="1680" y="639"/>
                    </a:cxn>
                    <a:cxn ang="0">
                      <a:pos x="1384" y="480"/>
                    </a:cxn>
                    <a:cxn ang="0">
                      <a:pos x="1565" y="178"/>
                    </a:cxn>
                    <a:cxn ang="0">
                      <a:pos x="1772" y="419"/>
                    </a:cxn>
                    <a:cxn ang="0">
                      <a:pos x="1479" y="300"/>
                    </a:cxn>
                    <a:cxn ang="0">
                      <a:pos x="2054" y="179"/>
                    </a:cxn>
                    <a:cxn ang="0">
                      <a:pos x="2260" y="188"/>
                    </a:cxn>
                    <a:cxn ang="0">
                      <a:pos x="2257" y="15"/>
                    </a:cxn>
                    <a:cxn ang="0">
                      <a:pos x="2523" y="568"/>
                    </a:cxn>
                    <a:cxn ang="0">
                      <a:pos x="2483" y="627"/>
                    </a:cxn>
                    <a:cxn ang="0">
                      <a:pos x="2395" y="282"/>
                    </a:cxn>
                    <a:cxn ang="0">
                      <a:pos x="2669" y="201"/>
                    </a:cxn>
                    <a:cxn ang="0">
                      <a:pos x="2657" y="282"/>
                    </a:cxn>
                    <a:cxn ang="0">
                      <a:pos x="2858" y="220"/>
                    </a:cxn>
                    <a:cxn ang="0">
                      <a:pos x="3192" y="222"/>
                    </a:cxn>
                    <a:cxn ang="0">
                      <a:pos x="3092" y="249"/>
                    </a:cxn>
                    <a:cxn ang="0">
                      <a:pos x="3666" y="632"/>
                    </a:cxn>
                    <a:cxn ang="0">
                      <a:pos x="3354" y="500"/>
                    </a:cxn>
                    <a:cxn ang="0">
                      <a:pos x="3484" y="195"/>
                    </a:cxn>
                    <a:cxn ang="0">
                      <a:pos x="3516" y="256"/>
                    </a:cxn>
                    <a:cxn ang="0">
                      <a:pos x="3592" y="581"/>
                    </a:cxn>
                    <a:cxn ang="0">
                      <a:pos x="4055" y="577"/>
                    </a:cxn>
                    <a:cxn ang="0">
                      <a:pos x="3803" y="567"/>
                    </a:cxn>
                    <a:cxn ang="0">
                      <a:pos x="3854" y="210"/>
                    </a:cxn>
                    <a:cxn ang="0">
                      <a:pos x="4132" y="281"/>
                    </a:cxn>
                    <a:cxn ang="0">
                      <a:pos x="3947" y="237"/>
                    </a:cxn>
                    <a:cxn ang="0">
                      <a:pos x="4571" y="638"/>
                    </a:cxn>
                    <a:cxn ang="0">
                      <a:pos x="4425" y="355"/>
                    </a:cxn>
                    <a:cxn ang="0">
                      <a:pos x="4692" y="179"/>
                    </a:cxn>
                    <a:cxn ang="0">
                      <a:pos x="4503" y="378"/>
                    </a:cxn>
                    <a:cxn ang="0">
                      <a:pos x="4914" y="445"/>
                    </a:cxn>
                    <a:cxn ang="0">
                      <a:pos x="5116" y="642"/>
                    </a:cxn>
                    <a:cxn ang="0">
                      <a:pos x="4837" y="469"/>
                    </a:cxn>
                    <a:cxn ang="0">
                      <a:pos x="5032" y="177"/>
                    </a:cxn>
                    <a:cxn ang="0">
                      <a:pos x="5225" y="427"/>
                    </a:cxn>
                    <a:cxn ang="0">
                      <a:pos x="4929" y="310"/>
                    </a:cxn>
                    <a:cxn ang="0">
                      <a:pos x="5520" y="177"/>
                    </a:cxn>
                    <a:cxn ang="0">
                      <a:pos x="5849" y="249"/>
                    </a:cxn>
                    <a:cxn ang="0">
                      <a:pos x="5745" y="644"/>
                    </a:cxn>
                    <a:cxn ang="0">
                      <a:pos x="6173" y="588"/>
                    </a:cxn>
                    <a:cxn ang="0">
                      <a:pos x="5907" y="543"/>
                    </a:cxn>
                    <a:cxn ang="0">
                      <a:pos x="6173" y="317"/>
                    </a:cxn>
                    <a:cxn ang="0">
                      <a:pos x="6044" y="179"/>
                    </a:cxn>
                    <a:cxn ang="0">
                      <a:pos x="6022" y="438"/>
                    </a:cxn>
                    <a:cxn ang="0">
                      <a:pos x="6118" y="573"/>
                    </a:cxn>
                    <a:cxn ang="0">
                      <a:pos x="6379" y="72"/>
                    </a:cxn>
                    <a:cxn ang="0">
                      <a:pos x="6454" y="99"/>
                    </a:cxn>
                    <a:cxn ang="0">
                      <a:pos x="6815" y="177"/>
                    </a:cxn>
                    <a:cxn ang="0">
                      <a:pos x="6901" y="333"/>
                    </a:cxn>
                    <a:cxn ang="0">
                      <a:pos x="6691" y="329"/>
                    </a:cxn>
                    <a:cxn ang="0">
                      <a:pos x="7278" y="580"/>
                    </a:cxn>
                    <a:cxn ang="0">
                      <a:pos x="7137" y="188"/>
                    </a:cxn>
                    <a:cxn ang="0">
                      <a:pos x="7541" y="759"/>
                    </a:cxn>
                    <a:cxn ang="0">
                      <a:pos x="7366" y="188"/>
                    </a:cxn>
                    <a:cxn ang="0">
                      <a:pos x="7881" y="532"/>
                    </a:cxn>
                    <a:cxn ang="0">
                      <a:pos x="7920" y="642"/>
                    </a:cxn>
                  </a:cxnLst>
                  <a:rect l="0" t="0" r="r" b="b"/>
                  <a:pathLst>
                    <a:path w="7953" h="842">
                      <a:moveTo>
                        <a:pt x="324" y="277"/>
                      </a:moveTo>
                      <a:lnTo>
                        <a:pt x="324" y="344"/>
                      </a:lnTo>
                      <a:lnTo>
                        <a:pt x="81" y="344"/>
                      </a:lnTo>
                      <a:lnTo>
                        <a:pt x="81" y="569"/>
                      </a:lnTo>
                      <a:lnTo>
                        <a:pt x="352" y="569"/>
                      </a:lnTo>
                      <a:lnTo>
                        <a:pt x="352" y="637"/>
                      </a:lnTo>
                      <a:lnTo>
                        <a:pt x="0" y="637"/>
                      </a:lnTo>
                      <a:lnTo>
                        <a:pt x="0" y="11"/>
                      </a:lnTo>
                      <a:lnTo>
                        <a:pt x="338" y="11"/>
                      </a:lnTo>
                      <a:lnTo>
                        <a:pt x="338" y="79"/>
                      </a:lnTo>
                      <a:lnTo>
                        <a:pt x="81" y="79"/>
                      </a:lnTo>
                      <a:lnTo>
                        <a:pt x="81" y="277"/>
                      </a:lnTo>
                      <a:lnTo>
                        <a:pt x="324" y="277"/>
                      </a:lnTo>
                      <a:close/>
                      <a:moveTo>
                        <a:pt x="401" y="188"/>
                      </a:moveTo>
                      <a:lnTo>
                        <a:pt x="492" y="188"/>
                      </a:lnTo>
                      <a:lnTo>
                        <a:pt x="556" y="284"/>
                      </a:lnTo>
                      <a:lnTo>
                        <a:pt x="566" y="300"/>
                      </a:lnTo>
                      <a:lnTo>
                        <a:pt x="578" y="317"/>
                      </a:lnTo>
                      <a:lnTo>
                        <a:pt x="589" y="337"/>
                      </a:lnTo>
                      <a:lnTo>
                        <a:pt x="601" y="357"/>
                      </a:lnTo>
                      <a:lnTo>
                        <a:pt x="604" y="357"/>
                      </a:lnTo>
                      <a:lnTo>
                        <a:pt x="614" y="340"/>
                      </a:lnTo>
                      <a:lnTo>
                        <a:pt x="625" y="321"/>
                      </a:lnTo>
                      <a:lnTo>
                        <a:pt x="636" y="303"/>
                      </a:lnTo>
                      <a:lnTo>
                        <a:pt x="649" y="283"/>
                      </a:lnTo>
                      <a:lnTo>
                        <a:pt x="712" y="188"/>
                      </a:lnTo>
                      <a:lnTo>
                        <a:pt x="800" y="188"/>
                      </a:lnTo>
                      <a:lnTo>
                        <a:pt x="646" y="405"/>
                      </a:lnTo>
                      <a:lnTo>
                        <a:pt x="805" y="637"/>
                      </a:lnTo>
                      <a:lnTo>
                        <a:pt x="712" y="637"/>
                      </a:lnTo>
                      <a:lnTo>
                        <a:pt x="646" y="535"/>
                      </a:lnTo>
                      <a:lnTo>
                        <a:pt x="635" y="520"/>
                      </a:lnTo>
                      <a:lnTo>
                        <a:pt x="624" y="501"/>
                      </a:lnTo>
                      <a:lnTo>
                        <a:pt x="612" y="481"/>
                      </a:lnTo>
                      <a:lnTo>
                        <a:pt x="598" y="457"/>
                      </a:lnTo>
                      <a:lnTo>
                        <a:pt x="596" y="457"/>
                      </a:lnTo>
                      <a:lnTo>
                        <a:pt x="588" y="472"/>
                      </a:lnTo>
                      <a:lnTo>
                        <a:pt x="578" y="490"/>
                      </a:lnTo>
                      <a:lnTo>
                        <a:pt x="564" y="511"/>
                      </a:lnTo>
                      <a:lnTo>
                        <a:pt x="549" y="535"/>
                      </a:lnTo>
                      <a:lnTo>
                        <a:pt x="484" y="637"/>
                      </a:lnTo>
                      <a:lnTo>
                        <a:pt x="394" y="637"/>
                      </a:lnTo>
                      <a:lnTo>
                        <a:pt x="553" y="408"/>
                      </a:lnTo>
                      <a:lnTo>
                        <a:pt x="401" y="188"/>
                      </a:lnTo>
                      <a:close/>
                      <a:moveTo>
                        <a:pt x="883" y="820"/>
                      </a:moveTo>
                      <a:lnTo>
                        <a:pt x="883" y="334"/>
                      </a:lnTo>
                      <a:lnTo>
                        <a:pt x="883" y="298"/>
                      </a:lnTo>
                      <a:lnTo>
                        <a:pt x="882" y="261"/>
                      </a:lnTo>
                      <a:lnTo>
                        <a:pt x="881" y="224"/>
                      </a:lnTo>
                      <a:lnTo>
                        <a:pt x="880" y="188"/>
                      </a:lnTo>
                      <a:lnTo>
                        <a:pt x="953" y="188"/>
                      </a:lnTo>
                      <a:lnTo>
                        <a:pt x="957" y="265"/>
                      </a:lnTo>
                      <a:lnTo>
                        <a:pt x="958" y="265"/>
                      </a:lnTo>
                      <a:lnTo>
                        <a:pt x="965" y="255"/>
                      </a:lnTo>
                      <a:lnTo>
                        <a:pt x="972" y="244"/>
                      </a:lnTo>
                      <a:lnTo>
                        <a:pt x="979" y="235"/>
                      </a:lnTo>
                      <a:lnTo>
                        <a:pt x="988" y="227"/>
                      </a:lnTo>
                      <a:lnTo>
                        <a:pt x="996" y="219"/>
                      </a:lnTo>
                      <a:lnTo>
                        <a:pt x="1005" y="211"/>
                      </a:lnTo>
                      <a:lnTo>
                        <a:pt x="1014" y="205"/>
                      </a:lnTo>
                      <a:lnTo>
                        <a:pt x="1024" y="199"/>
                      </a:lnTo>
                      <a:lnTo>
                        <a:pt x="1034" y="194"/>
                      </a:lnTo>
                      <a:lnTo>
                        <a:pt x="1045" y="190"/>
                      </a:lnTo>
                      <a:lnTo>
                        <a:pt x="1055" y="186"/>
                      </a:lnTo>
                      <a:lnTo>
                        <a:pt x="1068" y="183"/>
                      </a:lnTo>
                      <a:lnTo>
                        <a:pt x="1079" y="181"/>
                      </a:lnTo>
                      <a:lnTo>
                        <a:pt x="1091" y="178"/>
                      </a:lnTo>
                      <a:lnTo>
                        <a:pt x="1105" y="177"/>
                      </a:lnTo>
                      <a:lnTo>
                        <a:pt x="1118" y="177"/>
                      </a:lnTo>
                      <a:lnTo>
                        <a:pt x="1138" y="178"/>
                      </a:lnTo>
                      <a:lnTo>
                        <a:pt x="1157" y="182"/>
                      </a:lnTo>
                      <a:lnTo>
                        <a:pt x="1166" y="184"/>
                      </a:lnTo>
                      <a:lnTo>
                        <a:pt x="1176" y="187"/>
                      </a:lnTo>
                      <a:lnTo>
                        <a:pt x="1185" y="190"/>
                      </a:lnTo>
                      <a:lnTo>
                        <a:pt x="1193" y="193"/>
                      </a:lnTo>
                      <a:lnTo>
                        <a:pt x="1201" y="198"/>
                      </a:lnTo>
                      <a:lnTo>
                        <a:pt x="1210" y="202"/>
                      </a:lnTo>
                      <a:lnTo>
                        <a:pt x="1218" y="207"/>
                      </a:lnTo>
                      <a:lnTo>
                        <a:pt x="1225" y="213"/>
                      </a:lnTo>
                      <a:lnTo>
                        <a:pt x="1240" y="226"/>
                      </a:lnTo>
                      <a:lnTo>
                        <a:pt x="1254" y="241"/>
                      </a:lnTo>
                      <a:lnTo>
                        <a:pt x="1266" y="258"/>
                      </a:lnTo>
                      <a:lnTo>
                        <a:pt x="1277" y="275"/>
                      </a:lnTo>
                      <a:lnTo>
                        <a:pt x="1287" y="294"/>
                      </a:lnTo>
                      <a:lnTo>
                        <a:pt x="1294" y="314"/>
                      </a:lnTo>
                      <a:lnTo>
                        <a:pt x="1300" y="335"/>
                      </a:lnTo>
                      <a:lnTo>
                        <a:pt x="1304" y="357"/>
                      </a:lnTo>
                      <a:lnTo>
                        <a:pt x="1307" y="381"/>
                      </a:lnTo>
                      <a:lnTo>
                        <a:pt x="1308" y="406"/>
                      </a:lnTo>
                      <a:lnTo>
                        <a:pt x="1307" y="434"/>
                      </a:lnTo>
                      <a:lnTo>
                        <a:pt x="1304" y="460"/>
                      </a:lnTo>
                      <a:lnTo>
                        <a:pt x="1302" y="473"/>
                      </a:lnTo>
                      <a:lnTo>
                        <a:pt x="1299" y="485"/>
                      </a:lnTo>
                      <a:lnTo>
                        <a:pt x="1296" y="497"/>
                      </a:lnTo>
                      <a:lnTo>
                        <a:pt x="1292" y="509"/>
                      </a:lnTo>
                      <a:lnTo>
                        <a:pt x="1288" y="520"/>
                      </a:lnTo>
                      <a:lnTo>
                        <a:pt x="1283" y="530"/>
                      </a:lnTo>
                      <a:lnTo>
                        <a:pt x="1278" y="541"/>
                      </a:lnTo>
                      <a:lnTo>
                        <a:pt x="1272" y="551"/>
                      </a:lnTo>
                      <a:lnTo>
                        <a:pt x="1266" y="560"/>
                      </a:lnTo>
                      <a:lnTo>
                        <a:pt x="1260" y="569"/>
                      </a:lnTo>
                      <a:lnTo>
                        <a:pt x="1253" y="579"/>
                      </a:lnTo>
                      <a:lnTo>
                        <a:pt x="1245" y="587"/>
                      </a:lnTo>
                      <a:lnTo>
                        <a:pt x="1231" y="601"/>
                      </a:lnTo>
                      <a:lnTo>
                        <a:pt x="1215" y="614"/>
                      </a:lnTo>
                      <a:lnTo>
                        <a:pt x="1207" y="619"/>
                      </a:lnTo>
                      <a:lnTo>
                        <a:pt x="1198" y="624"/>
                      </a:lnTo>
                      <a:lnTo>
                        <a:pt x="1190" y="628"/>
                      </a:lnTo>
                      <a:lnTo>
                        <a:pt x="1181" y="632"/>
                      </a:lnTo>
                      <a:lnTo>
                        <a:pt x="1163" y="638"/>
                      </a:lnTo>
                      <a:lnTo>
                        <a:pt x="1144" y="643"/>
                      </a:lnTo>
                      <a:lnTo>
                        <a:pt x="1123" y="647"/>
                      </a:lnTo>
                      <a:lnTo>
                        <a:pt x="1103" y="648"/>
                      </a:lnTo>
                      <a:lnTo>
                        <a:pt x="1091" y="647"/>
                      </a:lnTo>
                      <a:lnTo>
                        <a:pt x="1079" y="646"/>
                      </a:lnTo>
                      <a:lnTo>
                        <a:pt x="1069" y="644"/>
                      </a:lnTo>
                      <a:lnTo>
                        <a:pt x="1058" y="642"/>
                      </a:lnTo>
                      <a:lnTo>
                        <a:pt x="1048" y="640"/>
                      </a:lnTo>
                      <a:lnTo>
                        <a:pt x="1038" y="637"/>
                      </a:lnTo>
                      <a:lnTo>
                        <a:pt x="1029" y="633"/>
                      </a:lnTo>
                      <a:lnTo>
                        <a:pt x="1019" y="629"/>
                      </a:lnTo>
                      <a:lnTo>
                        <a:pt x="1011" y="625"/>
                      </a:lnTo>
                      <a:lnTo>
                        <a:pt x="1003" y="620"/>
                      </a:lnTo>
                      <a:lnTo>
                        <a:pt x="996" y="614"/>
                      </a:lnTo>
                      <a:lnTo>
                        <a:pt x="989" y="607"/>
                      </a:lnTo>
                      <a:lnTo>
                        <a:pt x="981" y="600"/>
                      </a:lnTo>
                      <a:lnTo>
                        <a:pt x="975" y="593"/>
                      </a:lnTo>
                      <a:lnTo>
                        <a:pt x="969" y="585"/>
                      </a:lnTo>
                      <a:lnTo>
                        <a:pt x="964" y="577"/>
                      </a:lnTo>
                      <a:lnTo>
                        <a:pt x="964" y="820"/>
                      </a:lnTo>
                      <a:lnTo>
                        <a:pt x="883" y="820"/>
                      </a:lnTo>
                      <a:close/>
                      <a:moveTo>
                        <a:pt x="964" y="377"/>
                      </a:moveTo>
                      <a:lnTo>
                        <a:pt x="964" y="454"/>
                      </a:lnTo>
                      <a:lnTo>
                        <a:pt x="964" y="468"/>
                      </a:lnTo>
                      <a:lnTo>
                        <a:pt x="966" y="480"/>
                      </a:lnTo>
                      <a:lnTo>
                        <a:pt x="969" y="492"/>
                      </a:lnTo>
                      <a:lnTo>
                        <a:pt x="972" y="504"/>
                      </a:lnTo>
                      <a:lnTo>
                        <a:pt x="977" y="515"/>
                      </a:lnTo>
                      <a:lnTo>
                        <a:pt x="983" y="525"/>
                      </a:lnTo>
                      <a:lnTo>
                        <a:pt x="991" y="535"/>
                      </a:lnTo>
                      <a:lnTo>
                        <a:pt x="1000" y="546"/>
                      </a:lnTo>
                      <a:lnTo>
                        <a:pt x="1009" y="554"/>
                      </a:lnTo>
                      <a:lnTo>
                        <a:pt x="1018" y="562"/>
                      </a:lnTo>
                      <a:lnTo>
                        <a:pt x="1029" y="568"/>
                      </a:lnTo>
                      <a:lnTo>
                        <a:pt x="1040" y="573"/>
                      </a:lnTo>
                      <a:lnTo>
                        <a:pt x="1051" y="578"/>
                      </a:lnTo>
                      <a:lnTo>
                        <a:pt x="1064" y="581"/>
                      </a:lnTo>
                      <a:lnTo>
                        <a:pt x="1077" y="583"/>
                      </a:lnTo>
                      <a:lnTo>
                        <a:pt x="1090" y="583"/>
                      </a:lnTo>
                      <a:lnTo>
                        <a:pt x="1106" y="583"/>
                      </a:lnTo>
                      <a:lnTo>
                        <a:pt x="1120" y="580"/>
                      </a:lnTo>
                      <a:lnTo>
                        <a:pt x="1133" y="577"/>
                      </a:lnTo>
                      <a:lnTo>
                        <a:pt x="1147" y="571"/>
                      </a:lnTo>
                      <a:lnTo>
                        <a:pt x="1159" y="564"/>
                      </a:lnTo>
                      <a:lnTo>
                        <a:pt x="1170" y="556"/>
                      </a:lnTo>
                      <a:lnTo>
                        <a:pt x="1181" y="547"/>
                      </a:lnTo>
                      <a:lnTo>
                        <a:pt x="1190" y="535"/>
                      </a:lnTo>
                      <a:lnTo>
                        <a:pt x="1198" y="523"/>
                      </a:lnTo>
                      <a:lnTo>
                        <a:pt x="1205" y="510"/>
                      </a:lnTo>
                      <a:lnTo>
                        <a:pt x="1212" y="495"/>
                      </a:lnTo>
                      <a:lnTo>
                        <a:pt x="1217" y="480"/>
                      </a:lnTo>
                      <a:lnTo>
                        <a:pt x="1221" y="463"/>
                      </a:lnTo>
                      <a:lnTo>
                        <a:pt x="1224" y="447"/>
                      </a:lnTo>
                      <a:lnTo>
                        <a:pt x="1226" y="428"/>
                      </a:lnTo>
                      <a:lnTo>
                        <a:pt x="1226" y="410"/>
                      </a:lnTo>
                      <a:lnTo>
                        <a:pt x="1226" y="392"/>
                      </a:lnTo>
                      <a:lnTo>
                        <a:pt x="1224" y="376"/>
                      </a:lnTo>
                      <a:lnTo>
                        <a:pt x="1221" y="360"/>
                      </a:lnTo>
                      <a:lnTo>
                        <a:pt x="1218" y="345"/>
                      </a:lnTo>
                      <a:lnTo>
                        <a:pt x="1213" y="331"/>
                      </a:lnTo>
                      <a:lnTo>
                        <a:pt x="1206" y="317"/>
                      </a:lnTo>
                      <a:lnTo>
                        <a:pt x="1200" y="305"/>
                      </a:lnTo>
                      <a:lnTo>
                        <a:pt x="1192" y="293"/>
                      </a:lnTo>
                      <a:lnTo>
                        <a:pt x="1182" y="280"/>
                      </a:lnTo>
                      <a:lnTo>
                        <a:pt x="1172" y="271"/>
                      </a:lnTo>
                      <a:lnTo>
                        <a:pt x="1160" y="262"/>
                      </a:lnTo>
                      <a:lnTo>
                        <a:pt x="1149" y="255"/>
                      </a:lnTo>
                      <a:lnTo>
                        <a:pt x="1136" y="249"/>
                      </a:lnTo>
                      <a:lnTo>
                        <a:pt x="1122" y="245"/>
                      </a:lnTo>
                      <a:lnTo>
                        <a:pt x="1108" y="243"/>
                      </a:lnTo>
                      <a:lnTo>
                        <a:pt x="1092" y="242"/>
                      </a:lnTo>
                      <a:lnTo>
                        <a:pt x="1082" y="243"/>
                      </a:lnTo>
                      <a:lnTo>
                        <a:pt x="1072" y="244"/>
                      </a:lnTo>
                      <a:lnTo>
                        <a:pt x="1062" y="246"/>
                      </a:lnTo>
                      <a:lnTo>
                        <a:pt x="1052" y="249"/>
                      </a:lnTo>
                      <a:lnTo>
                        <a:pt x="1042" y="254"/>
                      </a:lnTo>
                      <a:lnTo>
                        <a:pt x="1033" y="258"/>
                      </a:lnTo>
                      <a:lnTo>
                        <a:pt x="1024" y="264"/>
                      </a:lnTo>
                      <a:lnTo>
                        <a:pt x="1015" y="270"/>
                      </a:lnTo>
                      <a:lnTo>
                        <a:pt x="1007" y="277"/>
                      </a:lnTo>
                      <a:lnTo>
                        <a:pt x="999" y="285"/>
                      </a:lnTo>
                      <a:lnTo>
                        <a:pt x="993" y="294"/>
                      </a:lnTo>
                      <a:lnTo>
                        <a:pt x="987" y="303"/>
                      </a:lnTo>
                      <a:lnTo>
                        <a:pt x="981" y="312"/>
                      </a:lnTo>
                      <a:lnTo>
                        <a:pt x="976" y="321"/>
                      </a:lnTo>
                      <a:lnTo>
                        <a:pt x="972" y="333"/>
                      </a:lnTo>
                      <a:lnTo>
                        <a:pt x="969" y="344"/>
                      </a:lnTo>
                      <a:lnTo>
                        <a:pt x="967" y="353"/>
                      </a:lnTo>
                      <a:lnTo>
                        <a:pt x="965" y="363"/>
                      </a:lnTo>
                      <a:lnTo>
                        <a:pt x="964" y="370"/>
                      </a:lnTo>
                      <a:lnTo>
                        <a:pt x="964" y="377"/>
                      </a:lnTo>
                      <a:close/>
                      <a:moveTo>
                        <a:pt x="1771" y="427"/>
                      </a:moveTo>
                      <a:lnTo>
                        <a:pt x="1457" y="426"/>
                      </a:lnTo>
                      <a:lnTo>
                        <a:pt x="1458" y="445"/>
                      </a:lnTo>
                      <a:lnTo>
                        <a:pt x="1460" y="463"/>
                      </a:lnTo>
                      <a:lnTo>
                        <a:pt x="1464" y="480"/>
                      </a:lnTo>
                      <a:lnTo>
                        <a:pt x="1469" y="495"/>
                      </a:lnTo>
                      <a:lnTo>
                        <a:pt x="1477" y="510"/>
                      </a:lnTo>
                      <a:lnTo>
                        <a:pt x="1484" y="523"/>
                      </a:lnTo>
                      <a:lnTo>
                        <a:pt x="1493" y="535"/>
                      </a:lnTo>
                      <a:lnTo>
                        <a:pt x="1504" y="546"/>
                      </a:lnTo>
                      <a:lnTo>
                        <a:pt x="1515" y="554"/>
                      </a:lnTo>
                      <a:lnTo>
                        <a:pt x="1526" y="562"/>
                      </a:lnTo>
                      <a:lnTo>
                        <a:pt x="1537" y="568"/>
                      </a:lnTo>
                      <a:lnTo>
                        <a:pt x="1551" y="573"/>
                      </a:lnTo>
                      <a:lnTo>
                        <a:pt x="1564" y="577"/>
                      </a:lnTo>
                      <a:lnTo>
                        <a:pt x="1578" y="580"/>
                      </a:lnTo>
                      <a:lnTo>
                        <a:pt x="1594" y="582"/>
                      </a:lnTo>
                      <a:lnTo>
                        <a:pt x="1610" y="582"/>
                      </a:lnTo>
                      <a:lnTo>
                        <a:pt x="1628" y="582"/>
                      </a:lnTo>
                      <a:lnTo>
                        <a:pt x="1644" y="581"/>
                      </a:lnTo>
                      <a:lnTo>
                        <a:pt x="1660" y="579"/>
                      </a:lnTo>
                      <a:lnTo>
                        <a:pt x="1676" y="577"/>
                      </a:lnTo>
                      <a:lnTo>
                        <a:pt x="1690" y="573"/>
                      </a:lnTo>
                      <a:lnTo>
                        <a:pt x="1706" y="569"/>
                      </a:lnTo>
                      <a:lnTo>
                        <a:pt x="1720" y="564"/>
                      </a:lnTo>
                      <a:lnTo>
                        <a:pt x="1735" y="559"/>
                      </a:lnTo>
                      <a:lnTo>
                        <a:pt x="1748" y="618"/>
                      </a:lnTo>
                      <a:lnTo>
                        <a:pt x="1733" y="624"/>
                      </a:lnTo>
                      <a:lnTo>
                        <a:pt x="1715" y="630"/>
                      </a:lnTo>
                      <a:lnTo>
                        <a:pt x="1698" y="635"/>
                      </a:lnTo>
                      <a:lnTo>
                        <a:pt x="1680" y="639"/>
                      </a:lnTo>
                      <a:lnTo>
                        <a:pt x="1661" y="642"/>
                      </a:lnTo>
                      <a:lnTo>
                        <a:pt x="1641" y="644"/>
                      </a:lnTo>
                      <a:lnTo>
                        <a:pt x="1621" y="646"/>
                      </a:lnTo>
                      <a:lnTo>
                        <a:pt x="1599" y="647"/>
                      </a:lnTo>
                      <a:lnTo>
                        <a:pt x="1574" y="646"/>
                      </a:lnTo>
                      <a:lnTo>
                        <a:pt x="1551" y="642"/>
                      </a:lnTo>
                      <a:lnTo>
                        <a:pt x="1539" y="640"/>
                      </a:lnTo>
                      <a:lnTo>
                        <a:pt x="1528" y="637"/>
                      </a:lnTo>
                      <a:lnTo>
                        <a:pt x="1518" y="634"/>
                      </a:lnTo>
                      <a:lnTo>
                        <a:pt x="1507" y="631"/>
                      </a:lnTo>
                      <a:lnTo>
                        <a:pt x="1497" y="627"/>
                      </a:lnTo>
                      <a:lnTo>
                        <a:pt x="1488" y="622"/>
                      </a:lnTo>
                      <a:lnTo>
                        <a:pt x="1479" y="617"/>
                      </a:lnTo>
                      <a:lnTo>
                        <a:pt x="1469" y="612"/>
                      </a:lnTo>
                      <a:lnTo>
                        <a:pt x="1461" y="605"/>
                      </a:lnTo>
                      <a:lnTo>
                        <a:pt x="1453" y="598"/>
                      </a:lnTo>
                      <a:lnTo>
                        <a:pt x="1445" y="592"/>
                      </a:lnTo>
                      <a:lnTo>
                        <a:pt x="1438" y="584"/>
                      </a:lnTo>
                      <a:lnTo>
                        <a:pt x="1430" y="576"/>
                      </a:lnTo>
                      <a:lnTo>
                        <a:pt x="1423" y="567"/>
                      </a:lnTo>
                      <a:lnTo>
                        <a:pt x="1417" y="559"/>
                      </a:lnTo>
                      <a:lnTo>
                        <a:pt x="1412" y="551"/>
                      </a:lnTo>
                      <a:lnTo>
                        <a:pt x="1406" y="542"/>
                      </a:lnTo>
                      <a:lnTo>
                        <a:pt x="1402" y="531"/>
                      </a:lnTo>
                      <a:lnTo>
                        <a:pt x="1397" y="522"/>
                      </a:lnTo>
                      <a:lnTo>
                        <a:pt x="1393" y="512"/>
                      </a:lnTo>
                      <a:lnTo>
                        <a:pt x="1389" y="501"/>
                      </a:lnTo>
                      <a:lnTo>
                        <a:pt x="1386" y="490"/>
                      </a:lnTo>
                      <a:lnTo>
                        <a:pt x="1384" y="480"/>
                      </a:lnTo>
                      <a:lnTo>
                        <a:pt x="1382" y="469"/>
                      </a:lnTo>
                      <a:lnTo>
                        <a:pt x="1379" y="445"/>
                      </a:lnTo>
                      <a:lnTo>
                        <a:pt x="1378" y="419"/>
                      </a:lnTo>
                      <a:lnTo>
                        <a:pt x="1379" y="394"/>
                      </a:lnTo>
                      <a:lnTo>
                        <a:pt x="1382" y="370"/>
                      </a:lnTo>
                      <a:lnTo>
                        <a:pt x="1386" y="346"/>
                      </a:lnTo>
                      <a:lnTo>
                        <a:pt x="1392" y="324"/>
                      </a:lnTo>
                      <a:lnTo>
                        <a:pt x="1397" y="313"/>
                      </a:lnTo>
                      <a:lnTo>
                        <a:pt x="1401" y="303"/>
                      </a:lnTo>
                      <a:lnTo>
                        <a:pt x="1406" y="293"/>
                      </a:lnTo>
                      <a:lnTo>
                        <a:pt x="1411" y="282"/>
                      </a:lnTo>
                      <a:lnTo>
                        <a:pt x="1416" y="273"/>
                      </a:lnTo>
                      <a:lnTo>
                        <a:pt x="1422" y="264"/>
                      </a:lnTo>
                      <a:lnTo>
                        <a:pt x="1428" y="255"/>
                      </a:lnTo>
                      <a:lnTo>
                        <a:pt x="1436" y="246"/>
                      </a:lnTo>
                      <a:lnTo>
                        <a:pt x="1443" y="238"/>
                      </a:lnTo>
                      <a:lnTo>
                        <a:pt x="1451" y="230"/>
                      </a:lnTo>
                      <a:lnTo>
                        <a:pt x="1458" y="223"/>
                      </a:lnTo>
                      <a:lnTo>
                        <a:pt x="1466" y="217"/>
                      </a:lnTo>
                      <a:lnTo>
                        <a:pt x="1476" y="210"/>
                      </a:lnTo>
                      <a:lnTo>
                        <a:pt x="1484" y="204"/>
                      </a:lnTo>
                      <a:lnTo>
                        <a:pt x="1493" y="199"/>
                      </a:lnTo>
                      <a:lnTo>
                        <a:pt x="1502" y="195"/>
                      </a:lnTo>
                      <a:lnTo>
                        <a:pt x="1513" y="191"/>
                      </a:lnTo>
                      <a:lnTo>
                        <a:pt x="1522" y="187"/>
                      </a:lnTo>
                      <a:lnTo>
                        <a:pt x="1532" y="185"/>
                      </a:lnTo>
                      <a:lnTo>
                        <a:pt x="1543" y="182"/>
                      </a:lnTo>
                      <a:lnTo>
                        <a:pt x="1554" y="179"/>
                      </a:lnTo>
                      <a:lnTo>
                        <a:pt x="1565" y="178"/>
                      </a:lnTo>
                      <a:lnTo>
                        <a:pt x="1576" y="177"/>
                      </a:lnTo>
                      <a:lnTo>
                        <a:pt x="1589" y="177"/>
                      </a:lnTo>
                      <a:lnTo>
                        <a:pt x="1601" y="177"/>
                      </a:lnTo>
                      <a:lnTo>
                        <a:pt x="1612" y="178"/>
                      </a:lnTo>
                      <a:lnTo>
                        <a:pt x="1624" y="181"/>
                      </a:lnTo>
                      <a:lnTo>
                        <a:pt x="1635" y="183"/>
                      </a:lnTo>
                      <a:lnTo>
                        <a:pt x="1645" y="185"/>
                      </a:lnTo>
                      <a:lnTo>
                        <a:pt x="1655" y="188"/>
                      </a:lnTo>
                      <a:lnTo>
                        <a:pt x="1665" y="192"/>
                      </a:lnTo>
                      <a:lnTo>
                        <a:pt x="1675" y="196"/>
                      </a:lnTo>
                      <a:lnTo>
                        <a:pt x="1683" y="201"/>
                      </a:lnTo>
                      <a:lnTo>
                        <a:pt x="1692" y="206"/>
                      </a:lnTo>
                      <a:lnTo>
                        <a:pt x="1701" y="212"/>
                      </a:lnTo>
                      <a:lnTo>
                        <a:pt x="1708" y="220"/>
                      </a:lnTo>
                      <a:lnTo>
                        <a:pt x="1716" y="227"/>
                      </a:lnTo>
                      <a:lnTo>
                        <a:pt x="1723" y="234"/>
                      </a:lnTo>
                      <a:lnTo>
                        <a:pt x="1729" y="242"/>
                      </a:lnTo>
                      <a:lnTo>
                        <a:pt x="1736" y="251"/>
                      </a:lnTo>
                      <a:lnTo>
                        <a:pt x="1745" y="266"/>
                      </a:lnTo>
                      <a:lnTo>
                        <a:pt x="1753" y="281"/>
                      </a:lnTo>
                      <a:lnTo>
                        <a:pt x="1759" y="298"/>
                      </a:lnTo>
                      <a:lnTo>
                        <a:pt x="1764" y="314"/>
                      </a:lnTo>
                      <a:lnTo>
                        <a:pt x="1768" y="332"/>
                      </a:lnTo>
                      <a:lnTo>
                        <a:pt x="1772" y="349"/>
                      </a:lnTo>
                      <a:lnTo>
                        <a:pt x="1774" y="369"/>
                      </a:lnTo>
                      <a:lnTo>
                        <a:pt x="1774" y="388"/>
                      </a:lnTo>
                      <a:lnTo>
                        <a:pt x="1774" y="400"/>
                      </a:lnTo>
                      <a:lnTo>
                        <a:pt x="1773" y="410"/>
                      </a:lnTo>
                      <a:lnTo>
                        <a:pt x="1772" y="419"/>
                      </a:lnTo>
                      <a:lnTo>
                        <a:pt x="1771" y="427"/>
                      </a:lnTo>
                      <a:close/>
                      <a:moveTo>
                        <a:pt x="1457" y="368"/>
                      </a:moveTo>
                      <a:lnTo>
                        <a:pt x="1696" y="368"/>
                      </a:lnTo>
                      <a:lnTo>
                        <a:pt x="1696" y="355"/>
                      </a:lnTo>
                      <a:lnTo>
                        <a:pt x="1694" y="344"/>
                      </a:lnTo>
                      <a:lnTo>
                        <a:pt x="1692" y="332"/>
                      </a:lnTo>
                      <a:lnTo>
                        <a:pt x="1690" y="321"/>
                      </a:lnTo>
                      <a:lnTo>
                        <a:pt x="1687" y="311"/>
                      </a:lnTo>
                      <a:lnTo>
                        <a:pt x="1683" y="301"/>
                      </a:lnTo>
                      <a:lnTo>
                        <a:pt x="1678" y="292"/>
                      </a:lnTo>
                      <a:lnTo>
                        <a:pt x="1673" y="282"/>
                      </a:lnTo>
                      <a:lnTo>
                        <a:pt x="1666" y="271"/>
                      </a:lnTo>
                      <a:lnTo>
                        <a:pt x="1656" y="262"/>
                      </a:lnTo>
                      <a:lnTo>
                        <a:pt x="1646" y="254"/>
                      </a:lnTo>
                      <a:lnTo>
                        <a:pt x="1636" y="247"/>
                      </a:lnTo>
                      <a:lnTo>
                        <a:pt x="1624" y="242"/>
                      </a:lnTo>
                      <a:lnTo>
                        <a:pt x="1611" y="239"/>
                      </a:lnTo>
                      <a:lnTo>
                        <a:pt x="1597" y="237"/>
                      </a:lnTo>
                      <a:lnTo>
                        <a:pt x="1583" y="236"/>
                      </a:lnTo>
                      <a:lnTo>
                        <a:pt x="1568" y="237"/>
                      </a:lnTo>
                      <a:lnTo>
                        <a:pt x="1555" y="239"/>
                      </a:lnTo>
                      <a:lnTo>
                        <a:pt x="1542" y="242"/>
                      </a:lnTo>
                      <a:lnTo>
                        <a:pt x="1531" y="247"/>
                      </a:lnTo>
                      <a:lnTo>
                        <a:pt x="1520" y="254"/>
                      </a:lnTo>
                      <a:lnTo>
                        <a:pt x="1510" y="261"/>
                      </a:lnTo>
                      <a:lnTo>
                        <a:pt x="1500" y="270"/>
                      </a:lnTo>
                      <a:lnTo>
                        <a:pt x="1491" y="280"/>
                      </a:lnTo>
                      <a:lnTo>
                        <a:pt x="1485" y="290"/>
                      </a:lnTo>
                      <a:lnTo>
                        <a:pt x="1479" y="300"/>
                      </a:lnTo>
                      <a:lnTo>
                        <a:pt x="1474" y="310"/>
                      </a:lnTo>
                      <a:lnTo>
                        <a:pt x="1468" y="320"/>
                      </a:lnTo>
                      <a:lnTo>
                        <a:pt x="1464" y="332"/>
                      </a:lnTo>
                      <a:lnTo>
                        <a:pt x="1461" y="343"/>
                      </a:lnTo>
                      <a:lnTo>
                        <a:pt x="1459" y="355"/>
                      </a:lnTo>
                      <a:lnTo>
                        <a:pt x="1457" y="368"/>
                      </a:lnTo>
                      <a:close/>
                      <a:moveTo>
                        <a:pt x="1875" y="637"/>
                      </a:moveTo>
                      <a:lnTo>
                        <a:pt x="1875" y="328"/>
                      </a:lnTo>
                      <a:lnTo>
                        <a:pt x="1875" y="291"/>
                      </a:lnTo>
                      <a:lnTo>
                        <a:pt x="1874" y="256"/>
                      </a:lnTo>
                      <a:lnTo>
                        <a:pt x="1873" y="221"/>
                      </a:lnTo>
                      <a:lnTo>
                        <a:pt x="1872" y="188"/>
                      </a:lnTo>
                      <a:lnTo>
                        <a:pt x="1944" y="188"/>
                      </a:lnTo>
                      <a:lnTo>
                        <a:pt x="1946" y="276"/>
                      </a:lnTo>
                      <a:lnTo>
                        <a:pt x="1950" y="276"/>
                      </a:lnTo>
                      <a:lnTo>
                        <a:pt x="1954" y="265"/>
                      </a:lnTo>
                      <a:lnTo>
                        <a:pt x="1959" y="255"/>
                      </a:lnTo>
                      <a:lnTo>
                        <a:pt x="1964" y="245"/>
                      </a:lnTo>
                      <a:lnTo>
                        <a:pt x="1970" y="236"/>
                      </a:lnTo>
                      <a:lnTo>
                        <a:pt x="1976" y="227"/>
                      </a:lnTo>
                      <a:lnTo>
                        <a:pt x="1983" y="219"/>
                      </a:lnTo>
                      <a:lnTo>
                        <a:pt x="1991" y="211"/>
                      </a:lnTo>
                      <a:lnTo>
                        <a:pt x="2000" y="204"/>
                      </a:lnTo>
                      <a:lnTo>
                        <a:pt x="2008" y="198"/>
                      </a:lnTo>
                      <a:lnTo>
                        <a:pt x="2017" y="193"/>
                      </a:lnTo>
                      <a:lnTo>
                        <a:pt x="2026" y="188"/>
                      </a:lnTo>
                      <a:lnTo>
                        <a:pt x="2036" y="185"/>
                      </a:lnTo>
                      <a:lnTo>
                        <a:pt x="2045" y="182"/>
                      </a:lnTo>
                      <a:lnTo>
                        <a:pt x="2054" y="179"/>
                      </a:lnTo>
                      <a:lnTo>
                        <a:pt x="2064" y="177"/>
                      </a:lnTo>
                      <a:lnTo>
                        <a:pt x="2075" y="177"/>
                      </a:lnTo>
                      <a:lnTo>
                        <a:pt x="2087" y="178"/>
                      </a:lnTo>
                      <a:lnTo>
                        <a:pt x="2097" y="181"/>
                      </a:lnTo>
                      <a:lnTo>
                        <a:pt x="2097" y="258"/>
                      </a:lnTo>
                      <a:lnTo>
                        <a:pt x="2084" y="256"/>
                      </a:lnTo>
                      <a:lnTo>
                        <a:pt x="2069" y="255"/>
                      </a:lnTo>
                      <a:lnTo>
                        <a:pt x="2055" y="256"/>
                      </a:lnTo>
                      <a:lnTo>
                        <a:pt x="2043" y="258"/>
                      </a:lnTo>
                      <a:lnTo>
                        <a:pt x="2032" y="261"/>
                      </a:lnTo>
                      <a:lnTo>
                        <a:pt x="2020" y="266"/>
                      </a:lnTo>
                      <a:lnTo>
                        <a:pt x="2010" y="272"/>
                      </a:lnTo>
                      <a:lnTo>
                        <a:pt x="2000" y="280"/>
                      </a:lnTo>
                      <a:lnTo>
                        <a:pt x="1990" y="290"/>
                      </a:lnTo>
                      <a:lnTo>
                        <a:pt x="1982" y="300"/>
                      </a:lnTo>
                      <a:lnTo>
                        <a:pt x="1976" y="310"/>
                      </a:lnTo>
                      <a:lnTo>
                        <a:pt x="1971" y="321"/>
                      </a:lnTo>
                      <a:lnTo>
                        <a:pt x="1966" y="333"/>
                      </a:lnTo>
                      <a:lnTo>
                        <a:pt x="1963" y="344"/>
                      </a:lnTo>
                      <a:lnTo>
                        <a:pt x="1960" y="356"/>
                      </a:lnTo>
                      <a:lnTo>
                        <a:pt x="1958" y="370"/>
                      </a:lnTo>
                      <a:lnTo>
                        <a:pt x="1957" y="383"/>
                      </a:lnTo>
                      <a:lnTo>
                        <a:pt x="1955" y="398"/>
                      </a:lnTo>
                      <a:lnTo>
                        <a:pt x="1955" y="637"/>
                      </a:lnTo>
                      <a:lnTo>
                        <a:pt x="1875" y="637"/>
                      </a:lnTo>
                      <a:close/>
                      <a:moveTo>
                        <a:pt x="2260" y="637"/>
                      </a:moveTo>
                      <a:lnTo>
                        <a:pt x="2178" y="637"/>
                      </a:lnTo>
                      <a:lnTo>
                        <a:pt x="2178" y="188"/>
                      </a:lnTo>
                      <a:lnTo>
                        <a:pt x="2260" y="188"/>
                      </a:lnTo>
                      <a:lnTo>
                        <a:pt x="2260" y="637"/>
                      </a:lnTo>
                      <a:close/>
                      <a:moveTo>
                        <a:pt x="2219" y="105"/>
                      </a:moveTo>
                      <a:lnTo>
                        <a:pt x="2217" y="105"/>
                      </a:lnTo>
                      <a:lnTo>
                        <a:pt x="2206" y="104"/>
                      </a:lnTo>
                      <a:lnTo>
                        <a:pt x="2197" y="101"/>
                      </a:lnTo>
                      <a:lnTo>
                        <a:pt x="2193" y="99"/>
                      </a:lnTo>
                      <a:lnTo>
                        <a:pt x="2189" y="96"/>
                      </a:lnTo>
                      <a:lnTo>
                        <a:pt x="2185" y="93"/>
                      </a:lnTo>
                      <a:lnTo>
                        <a:pt x="2181" y="90"/>
                      </a:lnTo>
                      <a:lnTo>
                        <a:pt x="2174" y="82"/>
                      </a:lnTo>
                      <a:lnTo>
                        <a:pt x="2170" y="72"/>
                      </a:lnTo>
                      <a:lnTo>
                        <a:pt x="2167" y="63"/>
                      </a:lnTo>
                      <a:lnTo>
                        <a:pt x="2166" y="52"/>
                      </a:lnTo>
                      <a:lnTo>
                        <a:pt x="2167" y="42"/>
                      </a:lnTo>
                      <a:lnTo>
                        <a:pt x="2170" y="32"/>
                      </a:lnTo>
                      <a:lnTo>
                        <a:pt x="2174" y="23"/>
                      </a:lnTo>
                      <a:lnTo>
                        <a:pt x="2182" y="16"/>
                      </a:lnTo>
                      <a:lnTo>
                        <a:pt x="2185" y="12"/>
                      </a:lnTo>
                      <a:lnTo>
                        <a:pt x="2189" y="9"/>
                      </a:lnTo>
                      <a:lnTo>
                        <a:pt x="2194" y="6"/>
                      </a:lnTo>
                      <a:lnTo>
                        <a:pt x="2198" y="4"/>
                      </a:lnTo>
                      <a:lnTo>
                        <a:pt x="2208" y="2"/>
                      </a:lnTo>
                      <a:lnTo>
                        <a:pt x="2220" y="0"/>
                      </a:lnTo>
                      <a:lnTo>
                        <a:pt x="2230" y="2"/>
                      </a:lnTo>
                      <a:lnTo>
                        <a:pt x="2240" y="4"/>
                      </a:lnTo>
                      <a:lnTo>
                        <a:pt x="2244" y="6"/>
                      </a:lnTo>
                      <a:lnTo>
                        <a:pt x="2249" y="9"/>
                      </a:lnTo>
                      <a:lnTo>
                        <a:pt x="2253" y="12"/>
                      </a:lnTo>
                      <a:lnTo>
                        <a:pt x="2257" y="15"/>
                      </a:lnTo>
                      <a:lnTo>
                        <a:pt x="2263" y="23"/>
                      </a:lnTo>
                      <a:lnTo>
                        <a:pt x="2268" y="31"/>
                      </a:lnTo>
                      <a:lnTo>
                        <a:pt x="2270" y="42"/>
                      </a:lnTo>
                      <a:lnTo>
                        <a:pt x="2271" y="52"/>
                      </a:lnTo>
                      <a:lnTo>
                        <a:pt x="2270" y="63"/>
                      </a:lnTo>
                      <a:lnTo>
                        <a:pt x="2268" y="72"/>
                      </a:lnTo>
                      <a:lnTo>
                        <a:pt x="2263" y="82"/>
                      </a:lnTo>
                      <a:lnTo>
                        <a:pt x="2257" y="90"/>
                      </a:lnTo>
                      <a:lnTo>
                        <a:pt x="2253" y="93"/>
                      </a:lnTo>
                      <a:lnTo>
                        <a:pt x="2249" y="96"/>
                      </a:lnTo>
                      <a:lnTo>
                        <a:pt x="2244" y="99"/>
                      </a:lnTo>
                      <a:lnTo>
                        <a:pt x="2240" y="101"/>
                      </a:lnTo>
                      <a:lnTo>
                        <a:pt x="2235" y="103"/>
                      </a:lnTo>
                      <a:lnTo>
                        <a:pt x="2230" y="104"/>
                      </a:lnTo>
                      <a:lnTo>
                        <a:pt x="2224" y="104"/>
                      </a:lnTo>
                      <a:lnTo>
                        <a:pt x="2219" y="105"/>
                      </a:lnTo>
                      <a:close/>
                      <a:moveTo>
                        <a:pt x="2755" y="427"/>
                      </a:moveTo>
                      <a:lnTo>
                        <a:pt x="2441" y="426"/>
                      </a:lnTo>
                      <a:lnTo>
                        <a:pt x="2443" y="445"/>
                      </a:lnTo>
                      <a:lnTo>
                        <a:pt x="2446" y="463"/>
                      </a:lnTo>
                      <a:lnTo>
                        <a:pt x="2449" y="480"/>
                      </a:lnTo>
                      <a:lnTo>
                        <a:pt x="2454" y="495"/>
                      </a:lnTo>
                      <a:lnTo>
                        <a:pt x="2461" y="510"/>
                      </a:lnTo>
                      <a:lnTo>
                        <a:pt x="2469" y="523"/>
                      </a:lnTo>
                      <a:lnTo>
                        <a:pt x="2478" y="535"/>
                      </a:lnTo>
                      <a:lnTo>
                        <a:pt x="2489" y="546"/>
                      </a:lnTo>
                      <a:lnTo>
                        <a:pt x="2499" y="554"/>
                      </a:lnTo>
                      <a:lnTo>
                        <a:pt x="2510" y="562"/>
                      </a:lnTo>
                      <a:lnTo>
                        <a:pt x="2523" y="568"/>
                      </a:lnTo>
                      <a:lnTo>
                        <a:pt x="2535" y="573"/>
                      </a:lnTo>
                      <a:lnTo>
                        <a:pt x="2548" y="577"/>
                      </a:lnTo>
                      <a:lnTo>
                        <a:pt x="2564" y="580"/>
                      </a:lnTo>
                      <a:lnTo>
                        <a:pt x="2579" y="582"/>
                      </a:lnTo>
                      <a:lnTo>
                        <a:pt x="2595" y="582"/>
                      </a:lnTo>
                      <a:lnTo>
                        <a:pt x="2612" y="582"/>
                      </a:lnTo>
                      <a:lnTo>
                        <a:pt x="2628" y="581"/>
                      </a:lnTo>
                      <a:lnTo>
                        <a:pt x="2644" y="579"/>
                      </a:lnTo>
                      <a:lnTo>
                        <a:pt x="2660" y="577"/>
                      </a:lnTo>
                      <a:lnTo>
                        <a:pt x="2676" y="573"/>
                      </a:lnTo>
                      <a:lnTo>
                        <a:pt x="2690" y="569"/>
                      </a:lnTo>
                      <a:lnTo>
                        <a:pt x="2705" y="564"/>
                      </a:lnTo>
                      <a:lnTo>
                        <a:pt x="2719" y="559"/>
                      </a:lnTo>
                      <a:lnTo>
                        <a:pt x="2732" y="618"/>
                      </a:lnTo>
                      <a:lnTo>
                        <a:pt x="2717" y="624"/>
                      </a:lnTo>
                      <a:lnTo>
                        <a:pt x="2700" y="630"/>
                      </a:lnTo>
                      <a:lnTo>
                        <a:pt x="2683" y="635"/>
                      </a:lnTo>
                      <a:lnTo>
                        <a:pt x="2664" y="639"/>
                      </a:lnTo>
                      <a:lnTo>
                        <a:pt x="2645" y="642"/>
                      </a:lnTo>
                      <a:lnTo>
                        <a:pt x="2625" y="644"/>
                      </a:lnTo>
                      <a:lnTo>
                        <a:pt x="2605" y="646"/>
                      </a:lnTo>
                      <a:lnTo>
                        <a:pt x="2583" y="647"/>
                      </a:lnTo>
                      <a:lnTo>
                        <a:pt x="2559" y="646"/>
                      </a:lnTo>
                      <a:lnTo>
                        <a:pt x="2535" y="642"/>
                      </a:lnTo>
                      <a:lnTo>
                        <a:pt x="2524" y="640"/>
                      </a:lnTo>
                      <a:lnTo>
                        <a:pt x="2512" y="637"/>
                      </a:lnTo>
                      <a:lnTo>
                        <a:pt x="2502" y="634"/>
                      </a:lnTo>
                      <a:lnTo>
                        <a:pt x="2492" y="631"/>
                      </a:lnTo>
                      <a:lnTo>
                        <a:pt x="2483" y="627"/>
                      </a:lnTo>
                      <a:lnTo>
                        <a:pt x="2472" y="622"/>
                      </a:lnTo>
                      <a:lnTo>
                        <a:pt x="2463" y="617"/>
                      </a:lnTo>
                      <a:lnTo>
                        <a:pt x="2455" y="612"/>
                      </a:lnTo>
                      <a:lnTo>
                        <a:pt x="2446" y="605"/>
                      </a:lnTo>
                      <a:lnTo>
                        <a:pt x="2437" y="598"/>
                      </a:lnTo>
                      <a:lnTo>
                        <a:pt x="2429" y="592"/>
                      </a:lnTo>
                      <a:lnTo>
                        <a:pt x="2422" y="584"/>
                      </a:lnTo>
                      <a:lnTo>
                        <a:pt x="2415" y="576"/>
                      </a:lnTo>
                      <a:lnTo>
                        <a:pt x="2409" y="567"/>
                      </a:lnTo>
                      <a:lnTo>
                        <a:pt x="2401" y="559"/>
                      </a:lnTo>
                      <a:lnTo>
                        <a:pt x="2396" y="551"/>
                      </a:lnTo>
                      <a:lnTo>
                        <a:pt x="2391" y="542"/>
                      </a:lnTo>
                      <a:lnTo>
                        <a:pt x="2386" y="531"/>
                      </a:lnTo>
                      <a:lnTo>
                        <a:pt x="2382" y="522"/>
                      </a:lnTo>
                      <a:lnTo>
                        <a:pt x="2378" y="512"/>
                      </a:lnTo>
                      <a:lnTo>
                        <a:pt x="2374" y="501"/>
                      </a:lnTo>
                      <a:lnTo>
                        <a:pt x="2371" y="490"/>
                      </a:lnTo>
                      <a:lnTo>
                        <a:pt x="2369" y="480"/>
                      </a:lnTo>
                      <a:lnTo>
                        <a:pt x="2366" y="469"/>
                      </a:lnTo>
                      <a:lnTo>
                        <a:pt x="2363" y="445"/>
                      </a:lnTo>
                      <a:lnTo>
                        <a:pt x="2362" y="419"/>
                      </a:lnTo>
                      <a:lnTo>
                        <a:pt x="2363" y="394"/>
                      </a:lnTo>
                      <a:lnTo>
                        <a:pt x="2366" y="370"/>
                      </a:lnTo>
                      <a:lnTo>
                        <a:pt x="2371" y="346"/>
                      </a:lnTo>
                      <a:lnTo>
                        <a:pt x="2377" y="324"/>
                      </a:lnTo>
                      <a:lnTo>
                        <a:pt x="2381" y="313"/>
                      </a:lnTo>
                      <a:lnTo>
                        <a:pt x="2385" y="303"/>
                      </a:lnTo>
                      <a:lnTo>
                        <a:pt x="2390" y="293"/>
                      </a:lnTo>
                      <a:lnTo>
                        <a:pt x="2395" y="282"/>
                      </a:lnTo>
                      <a:lnTo>
                        <a:pt x="2400" y="273"/>
                      </a:lnTo>
                      <a:lnTo>
                        <a:pt x="2407" y="264"/>
                      </a:lnTo>
                      <a:lnTo>
                        <a:pt x="2414" y="255"/>
                      </a:lnTo>
                      <a:lnTo>
                        <a:pt x="2420" y="246"/>
                      </a:lnTo>
                      <a:lnTo>
                        <a:pt x="2427" y="238"/>
                      </a:lnTo>
                      <a:lnTo>
                        <a:pt x="2435" y="230"/>
                      </a:lnTo>
                      <a:lnTo>
                        <a:pt x="2444" y="223"/>
                      </a:lnTo>
                      <a:lnTo>
                        <a:pt x="2452" y="217"/>
                      </a:lnTo>
                      <a:lnTo>
                        <a:pt x="2460" y="210"/>
                      </a:lnTo>
                      <a:lnTo>
                        <a:pt x="2468" y="204"/>
                      </a:lnTo>
                      <a:lnTo>
                        <a:pt x="2477" y="199"/>
                      </a:lnTo>
                      <a:lnTo>
                        <a:pt x="2487" y="195"/>
                      </a:lnTo>
                      <a:lnTo>
                        <a:pt x="2497" y="191"/>
                      </a:lnTo>
                      <a:lnTo>
                        <a:pt x="2507" y="187"/>
                      </a:lnTo>
                      <a:lnTo>
                        <a:pt x="2518" y="185"/>
                      </a:lnTo>
                      <a:lnTo>
                        <a:pt x="2528" y="182"/>
                      </a:lnTo>
                      <a:lnTo>
                        <a:pt x="2539" y="179"/>
                      </a:lnTo>
                      <a:lnTo>
                        <a:pt x="2549" y="178"/>
                      </a:lnTo>
                      <a:lnTo>
                        <a:pt x="2562" y="177"/>
                      </a:lnTo>
                      <a:lnTo>
                        <a:pt x="2573" y="177"/>
                      </a:lnTo>
                      <a:lnTo>
                        <a:pt x="2585" y="177"/>
                      </a:lnTo>
                      <a:lnTo>
                        <a:pt x="2597" y="178"/>
                      </a:lnTo>
                      <a:lnTo>
                        <a:pt x="2608" y="181"/>
                      </a:lnTo>
                      <a:lnTo>
                        <a:pt x="2619" y="183"/>
                      </a:lnTo>
                      <a:lnTo>
                        <a:pt x="2630" y="185"/>
                      </a:lnTo>
                      <a:lnTo>
                        <a:pt x="2640" y="188"/>
                      </a:lnTo>
                      <a:lnTo>
                        <a:pt x="2650" y="192"/>
                      </a:lnTo>
                      <a:lnTo>
                        <a:pt x="2659" y="196"/>
                      </a:lnTo>
                      <a:lnTo>
                        <a:pt x="2669" y="201"/>
                      </a:lnTo>
                      <a:lnTo>
                        <a:pt x="2677" y="206"/>
                      </a:lnTo>
                      <a:lnTo>
                        <a:pt x="2685" y="212"/>
                      </a:lnTo>
                      <a:lnTo>
                        <a:pt x="2693" y="220"/>
                      </a:lnTo>
                      <a:lnTo>
                        <a:pt x="2700" y="227"/>
                      </a:lnTo>
                      <a:lnTo>
                        <a:pt x="2708" y="234"/>
                      </a:lnTo>
                      <a:lnTo>
                        <a:pt x="2714" y="242"/>
                      </a:lnTo>
                      <a:lnTo>
                        <a:pt x="2721" y="251"/>
                      </a:lnTo>
                      <a:lnTo>
                        <a:pt x="2729" y="266"/>
                      </a:lnTo>
                      <a:lnTo>
                        <a:pt x="2737" y="281"/>
                      </a:lnTo>
                      <a:lnTo>
                        <a:pt x="2744" y="298"/>
                      </a:lnTo>
                      <a:lnTo>
                        <a:pt x="2749" y="314"/>
                      </a:lnTo>
                      <a:lnTo>
                        <a:pt x="2753" y="332"/>
                      </a:lnTo>
                      <a:lnTo>
                        <a:pt x="2756" y="349"/>
                      </a:lnTo>
                      <a:lnTo>
                        <a:pt x="2758" y="369"/>
                      </a:lnTo>
                      <a:lnTo>
                        <a:pt x="2759" y="388"/>
                      </a:lnTo>
                      <a:lnTo>
                        <a:pt x="2758" y="400"/>
                      </a:lnTo>
                      <a:lnTo>
                        <a:pt x="2758" y="410"/>
                      </a:lnTo>
                      <a:lnTo>
                        <a:pt x="2757" y="419"/>
                      </a:lnTo>
                      <a:lnTo>
                        <a:pt x="2755" y="427"/>
                      </a:lnTo>
                      <a:close/>
                      <a:moveTo>
                        <a:pt x="2441" y="368"/>
                      </a:moveTo>
                      <a:lnTo>
                        <a:pt x="2680" y="368"/>
                      </a:lnTo>
                      <a:lnTo>
                        <a:pt x="2680" y="355"/>
                      </a:lnTo>
                      <a:lnTo>
                        <a:pt x="2679" y="344"/>
                      </a:lnTo>
                      <a:lnTo>
                        <a:pt x="2677" y="332"/>
                      </a:lnTo>
                      <a:lnTo>
                        <a:pt x="2675" y="321"/>
                      </a:lnTo>
                      <a:lnTo>
                        <a:pt x="2672" y="311"/>
                      </a:lnTo>
                      <a:lnTo>
                        <a:pt x="2668" y="301"/>
                      </a:lnTo>
                      <a:lnTo>
                        <a:pt x="2663" y="292"/>
                      </a:lnTo>
                      <a:lnTo>
                        <a:pt x="2657" y="282"/>
                      </a:lnTo>
                      <a:lnTo>
                        <a:pt x="2650" y="271"/>
                      </a:lnTo>
                      <a:lnTo>
                        <a:pt x="2641" y="262"/>
                      </a:lnTo>
                      <a:lnTo>
                        <a:pt x="2632" y="254"/>
                      </a:lnTo>
                      <a:lnTo>
                        <a:pt x="2620" y="247"/>
                      </a:lnTo>
                      <a:lnTo>
                        <a:pt x="2609" y="242"/>
                      </a:lnTo>
                      <a:lnTo>
                        <a:pt x="2596" y="239"/>
                      </a:lnTo>
                      <a:lnTo>
                        <a:pt x="2581" y="237"/>
                      </a:lnTo>
                      <a:lnTo>
                        <a:pt x="2567" y="236"/>
                      </a:lnTo>
                      <a:lnTo>
                        <a:pt x="2552" y="237"/>
                      </a:lnTo>
                      <a:lnTo>
                        <a:pt x="2540" y="239"/>
                      </a:lnTo>
                      <a:lnTo>
                        <a:pt x="2528" y="242"/>
                      </a:lnTo>
                      <a:lnTo>
                        <a:pt x="2515" y="247"/>
                      </a:lnTo>
                      <a:lnTo>
                        <a:pt x="2504" y="254"/>
                      </a:lnTo>
                      <a:lnTo>
                        <a:pt x="2494" y="261"/>
                      </a:lnTo>
                      <a:lnTo>
                        <a:pt x="2485" y="270"/>
                      </a:lnTo>
                      <a:lnTo>
                        <a:pt x="2475" y="280"/>
                      </a:lnTo>
                      <a:lnTo>
                        <a:pt x="2469" y="290"/>
                      </a:lnTo>
                      <a:lnTo>
                        <a:pt x="2463" y="300"/>
                      </a:lnTo>
                      <a:lnTo>
                        <a:pt x="2458" y="310"/>
                      </a:lnTo>
                      <a:lnTo>
                        <a:pt x="2454" y="320"/>
                      </a:lnTo>
                      <a:lnTo>
                        <a:pt x="2450" y="332"/>
                      </a:lnTo>
                      <a:lnTo>
                        <a:pt x="2446" y="343"/>
                      </a:lnTo>
                      <a:lnTo>
                        <a:pt x="2444" y="355"/>
                      </a:lnTo>
                      <a:lnTo>
                        <a:pt x="2441" y="368"/>
                      </a:lnTo>
                      <a:close/>
                      <a:moveTo>
                        <a:pt x="2860" y="637"/>
                      </a:moveTo>
                      <a:lnTo>
                        <a:pt x="2860" y="309"/>
                      </a:lnTo>
                      <a:lnTo>
                        <a:pt x="2860" y="280"/>
                      </a:lnTo>
                      <a:lnTo>
                        <a:pt x="2859" y="250"/>
                      </a:lnTo>
                      <a:lnTo>
                        <a:pt x="2858" y="220"/>
                      </a:lnTo>
                      <a:lnTo>
                        <a:pt x="2856" y="188"/>
                      </a:lnTo>
                      <a:lnTo>
                        <a:pt x="2929" y="188"/>
                      </a:lnTo>
                      <a:lnTo>
                        <a:pt x="2933" y="262"/>
                      </a:lnTo>
                      <a:lnTo>
                        <a:pt x="2935" y="262"/>
                      </a:lnTo>
                      <a:lnTo>
                        <a:pt x="2940" y="254"/>
                      </a:lnTo>
                      <a:lnTo>
                        <a:pt x="2945" y="245"/>
                      </a:lnTo>
                      <a:lnTo>
                        <a:pt x="2951" y="237"/>
                      </a:lnTo>
                      <a:lnTo>
                        <a:pt x="2958" y="230"/>
                      </a:lnTo>
                      <a:lnTo>
                        <a:pt x="2964" y="223"/>
                      </a:lnTo>
                      <a:lnTo>
                        <a:pt x="2973" y="217"/>
                      </a:lnTo>
                      <a:lnTo>
                        <a:pt x="2981" y="210"/>
                      </a:lnTo>
                      <a:lnTo>
                        <a:pt x="2989" y="204"/>
                      </a:lnTo>
                      <a:lnTo>
                        <a:pt x="3000" y="198"/>
                      </a:lnTo>
                      <a:lnTo>
                        <a:pt x="3011" y="193"/>
                      </a:lnTo>
                      <a:lnTo>
                        <a:pt x="3022" y="188"/>
                      </a:lnTo>
                      <a:lnTo>
                        <a:pt x="3033" y="185"/>
                      </a:lnTo>
                      <a:lnTo>
                        <a:pt x="3046" y="182"/>
                      </a:lnTo>
                      <a:lnTo>
                        <a:pt x="3058" y="179"/>
                      </a:lnTo>
                      <a:lnTo>
                        <a:pt x="3070" y="177"/>
                      </a:lnTo>
                      <a:lnTo>
                        <a:pt x="3084" y="177"/>
                      </a:lnTo>
                      <a:lnTo>
                        <a:pt x="3098" y="178"/>
                      </a:lnTo>
                      <a:lnTo>
                        <a:pt x="3112" y="179"/>
                      </a:lnTo>
                      <a:lnTo>
                        <a:pt x="3126" y="183"/>
                      </a:lnTo>
                      <a:lnTo>
                        <a:pt x="3139" y="187"/>
                      </a:lnTo>
                      <a:lnTo>
                        <a:pt x="3151" y="192"/>
                      </a:lnTo>
                      <a:lnTo>
                        <a:pt x="3163" y="199"/>
                      </a:lnTo>
                      <a:lnTo>
                        <a:pt x="3174" y="206"/>
                      </a:lnTo>
                      <a:lnTo>
                        <a:pt x="3185" y="215"/>
                      </a:lnTo>
                      <a:lnTo>
                        <a:pt x="3192" y="222"/>
                      </a:lnTo>
                      <a:lnTo>
                        <a:pt x="3199" y="229"/>
                      </a:lnTo>
                      <a:lnTo>
                        <a:pt x="3205" y="236"/>
                      </a:lnTo>
                      <a:lnTo>
                        <a:pt x="3210" y="244"/>
                      </a:lnTo>
                      <a:lnTo>
                        <a:pt x="3215" y="251"/>
                      </a:lnTo>
                      <a:lnTo>
                        <a:pt x="3219" y="261"/>
                      </a:lnTo>
                      <a:lnTo>
                        <a:pt x="3223" y="269"/>
                      </a:lnTo>
                      <a:lnTo>
                        <a:pt x="3228" y="279"/>
                      </a:lnTo>
                      <a:lnTo>
                        <a:pt x="3231" y="289"/>
                      </a:lnTo>
                      <a:lnTo>
                        <a:pt x="3234" y="299"/>
                      </a:lnTo>
                      <a:lnTo>
                        <a:pt x="3236" y="309"/>
                      </a:lnTo>
                      <a:lnTo>
                        <a:pt x="3238" y="320"/>
                      </a:lnTo>
                      <a:lnTo>
                        <a:pt x="3241" y="344"/>
                      </a:lnTo>
                      <a:lnTo>
                        <a:pt x="3242" y="369"/>
                      </a:lnTo>
                      <a:lnTo>
                        <a:pt x="3242" y="637"/>
                      </a:lnTo>
                      <a:lnTo>
                        <a:pt x="3160" y="637"/>
                      </a:lnTo>
                      <a:lnTo>
                        <a:pt x="3160" y="378"/>
                      </a:lnTo>
                      <a:lnTo>
                        <a:pt x="3160" y="362"/>
                      </a:lnTo>
                      <a:lnTo>
                        <a:pt x="3159" y="346"/>
                      </a:lnTo>
                      <a:lnTo>
                        <a:pt x="3157" y="333"/>
                      </a:lnTo>
                      <a:lnTo>
                        <a:pt x="3154" y="319"/>
                      </a:lnTo>
                      <a:lnTo>
                        <a:pt x="3150" y="307"/>
                      </a:lnTo>
                      <a:lnTo>
                        <a:pt x="3145" y="297"/>
                      </a:lnTo>
                      <a:lnTo>
                        <a:pt x="3140" y="286"/>
                      </a:lnTo>
                      <a:lnTo>
                        <a:pt x="3134" y="277"/>
                      </a:lnTo>
                      <a:lnTo>
                        <a:pt x="3127" y="270"/>
                      </a:lnTo>
                      <a:lnTo>
                        <a:pt x="3120" y="263"/>
                      </a:lnTo>
                      <a:lnTo>
                        <a:pt x="3111" y="258"/>
                      </a:lnTo>
                      <a:lnTo>
                        <a:pt x="3102" y="253"/>
                      </a:lnTo>
                      <a:lnTo>
                        <a:pt x="3092" y="249"/>
                      </a:lnTo>
                      <a:lnTo>
                        <a:pt x="3081" y="246"/>
                      </a:lnTo>
                      <a:lnTo>
                        <a:pt x="3069" y="244"/>
                      </a:lnTo>
                      <a:lnTo>
                        <a:pt x="3056" y="244"/>
                      </a:lnTo>
                      <a:lnTo>
                        <a:pt x="3047" y="244"/>
                      </a:lnTo>
                      <a:lnTo>
                        <a:pt x="3037" y="245"/>
                      </a:lnTo>
                      <a:lnTo>
                        <a:pt x="3028" y="247"/>
                      </a:lnTo>
                      <a:lnTo>
                        <a:pt x="3020" y="250"/>
                      </a:lnTo>
                      <a:lnTo>
                        <a:pt x="3012" y="254"/>
                      </a:lnTo>
                      <a:lnTo>
                        <a:pt x="3004" y="258"/>
                      </a:lnTo>
                      <a:lnTo>
                        <a:pt x="2995" y="263"/>
                      </a:lnTo>
                      <a:lnTo>
                        <a:pt x="2988" y="268"/>
                      </a:lnTo>
                      <a:lnTo>
                        <a:pt x="2981" y="274"/>
                      </a:lnTo>
                      <a:lnTo>
                        <a:pt x="2974" y="281"/>
                      </a:lnTo>
                      <a:lnTo>
                        <a:pt x="2968" y="289"/>
                      </a:lnTo>
                      <a:lnTo>
                        <a:pt x="2962" y="296"/>
                      </a:lnTo>
                      <a:lnTo>
                        <a:pt x="2958" y="303"/>
                      </a:lnTo>
                      <a:lnTo>
                        <a:pt x="2953" y="311"/>
                      </a:lnTo>
                      <a:lnTo>
                        <a:pt x="2950" y="319"/>
                      </a:lnTo>
                      <a:lnTo>
                        <a:pt x="2947" y="329"/>
                      </a:lnTo>
                      <a:lnTo>
                        <a:pt x="2945" y="337"/>
                      </a:lnTo>
                      <a:lnTo>
                        <a:pt x="2943" y="346"/>
                      </a:lnTo>
                      <a:lnTo>
                        <a:pt x="2942" y="356"/>
                      </a:lnTo>
                      <a:lnTo>
                        <a:pt x="2942" y="367"/>
                      </a:lnTo>
                      <a:lnTo>
                        <a:pt x="2942" y="637"/>
                      </a:lnTo>
                      <a:lnTo>
                        <a:pt x="2860" y="637"/>
                      </a:lnTo>
                      <a:close/>
                      <a:moveTo>
                        <a:pt x="3680" y="559"/>
                      </a:moveTo>
                      <a:lnTo>
                        <a:pt x="3694" y="620"/>
                      </a:lnTo>
                      <a:lnTo>
                        <a:pt x="3681" y="627"/>
                      </a:lnTo>
                      <a:lnTo>
                        <a:pt x="3666" y="632"/>
                      </a:lnTo>
                      <a:lnTo>
                        <a:pt x="3651" y="636"/>
                      </a:lnTo>
                      <a:lnTo>
                        <a:pt x="3635" y="640"/>
                      </a:lnTo>
                      <a:lnTo>
                        <a:pt x="3619" y="643"/>
                      </a:lnTo>
                      <a:lnTo>
                        <a:pt x="3602" y="646"/>
                      </a:lnTo>
                      <a:lnTo>
                        <a:pt x="3584" y="647"/>
                      </a:lnTo>
                      <a:lnTo>
                        <a:pt x="3566" y="648"/>
                      </a:lnTo>
                      <a:lnTo>
                        <a:pt x="3541" y="647"/>
                      </a:lnTo>
                      <a:lnTo>
                        <a:pt x="3517" y="643"/>
                      </a:lnTo>
                      <a:lnTo>
                        <a:pt x="3506" y="641"/>
                      </a:lnTo>
                      <a:lnTo>
                        <a:pt x="3495" y="638"/>
                      </a:lnTo>
                      <a:lnTo>
                        <a:pt x="3484" y="635"/>
                      </a:lnTo>
                      <a:lnTo>
                        <a:pt x="3474" y="631"/>
                      </a:lnTo>
                      <a:lnTo>
                        <a:pt x="3464" y="627"/>
                      </a:lnTo>
                      <a:lnTo>
                        <a:pt x="3455" y="623"/>
                      </a:lnTo>
                      <a:lnTo>
                        <a:pt x="3445" y="618"/>
                      </a:lnTo>
                      <a:lnTo>
                        <a:pt x="3436" y="612"/>
                      </a:lnTo>
                      <a:lnTo>
                        <a:pt x="3427" y="605"/>
                      </a:lnTo>
                      <a:lnTo>
                        <a:pt x="3419" y="599"/>
                      </a:lnTo>
                      <a:lnTo>
                        <a:pt x="3410" y="592"/>
                      </a:lnTo>
                      <a:lnTo>
                        <a:pt x="3403" y="584"/>
                      </a:lnTo>
                      <a:lnTo>
                        <a:pt x="3395" y="576"/>
                      </a:lnTo>
                      <a:lnTo>
                        <a:pt x="3389" y="567"/>
                      </a:lnTo>
                      <a:lnTo>
                        <a:pt x="3382" y="559"/>
                      </a:lnTo>
                      <a:lnTo>
                        <a:pt x="3377" y="550"/>
                      </a:lnTo>
                      <a:lnTo>
                        <a:pt x="3370" y="541"/>
                      </a:lnTo>
                      <a:lnTo>
                        <a:pt x="3365" y="531"/>
                      </a:lnTo>
                      <a:lnTo>
                        <a:pt x="3361" y="521"/>
                      </a:lnTo>
                      <a:lnTo>
                        <a:pt x="3357" y="511"/>
                      </a:lnTo>
                      <a:lnTo>
                        <a:pt x="3354" y="500"/>
                      </a:lnTo>
                      <a:lnTo>
                        <a:pt x="3351" y="489"/>
                      </a:lnTo>
                      <a:lnTo>
                        <a:pt x="3348" y="478"/>
                      </a:lnTo>
                      <a:lnTo>
                        <a:pt x="3346" y="467"/>
                      </a:lnTo>
                      <a:lnTo>
                        <a:pt x="3343" y="442"/>
                      </a:lnTo>
                      <a:lnTo>
                        <a:pt x="3342" y="417"/>
                      </a:lnTo>
                      <a:lnTo>
                        <a:pt x="3342" y="404"/>
                      </a:lnTo>
                      <a:lnTo>
                        <a:pt x="3343" y="391"/>
                      </a:lnTo>
                      <a:lnTo>
                        <a:pt x="3344" y="379"/>
                      </a:lnTo>
                      <a:lnTo>
                        <a:pt x="3346" y="367"/>
                      </a:lnTo>
                      <a:lnTo>
                        <a:pt x="3348" y="355"/>
                      </a:lnTo>
                      <a:lnTo>
                        <a:pt x="3351" y="344"/>
                      </a:lnTo>
                      <a:lnTo>
                        <a:pt x="3354" y="333"/>
                      </a:lnTo>
                      <a:lnTo>
                        <a:pt x="3358" y="321"/>
                      </a:lnTo>
                      <a:lnTo>
                        <a:pt x="3363" y="311"/>
                      </a:lnTo>
                      <a:lnTo>
                        <a:pt x="3367" y="301"/>
                      </a:lnTo>
                      <a:lnTo>
                        <a:pt x="3373" y="291"/>
                      </a:lnTo>
                      <a:lnTo>
                        <a:pt x="3379" y="281"/>
                      </a:lnTo>
                      <a:lnTo>
                        <a:pt x="3386" y="272"/>
                      </a:lnTo>
                      <a:lnTo>
                        <a:pt x="3393" y="263"/>
                      </a:lnTo>
                      <a:lnTo>
                        <a:pt x="3400" y="254"/>
                      </a:lnTo>
                      <a:lnTo>
                        <a:pt x="3408" y="245"/>
                      </a:lnTo>
                      <a:lnTo>
                        <a:pt x="3417" y="237"/>
                      </a:lnTo>
                      <a:lnTo>
                        <a:pt x="3425" y="230"/>
                      </a:lnTo>
                      <a:lnTo>
                        <a:pt x="3434" y="223"/>
                      </a:lnTo>
                      <a:lnTo>
                        <a:pt x="3443" y="215"/>
                      </a:lnTo>
                      <a:lnTo>
                        <a:pt x="3454" y="210"/>
                      </a:lnTo>
                      <a:lnTo>
                        <a:pt x="3464" y="204"/>
                      </a:lnTo>
                      <a:lnTo>
                        <a:pt x="3474" y="199"/>
                      </a:lnTo>
                      <a:lnTo>
                        <a:pt x="3484" y="195"/>
                      </a:lnTo>
                      <a:lnTo>
                        <a:pt x="3496" y="191"/>
                      </a:lnTo>
                      <a:lnTo>
                        <a:pt x="3507" y="188"/>
                      </a:lnTo>
                      <a:lnTo>
                        <a:pt x="3519" y="185"/>
                      </a:lnTo>
                      <a:lnTo>
                        <a:pt x="3532" y="183"/>
                      </a:lnTo>
                      <a:lnTo>
                        <a:pt x="3544" y="181"/>
                      </a:lnTo>
                      <a:lnTo>
                        <a:pt x="3556" y="179"/>
                      </a:lnTo>
                      <a:lnTo>
                        <a:pt x="3570" y="178"/>
                      </a:lnTo>
                      <a:lnTo>
                        <a:pt x="3583" y="178"/>
                      </a:lnTo>
                      <a:lnTo>
                        <a:pt x="3599" y="178"/>
                      </a:lnTo>
                      <a:lnTo>
                        <a:pt x="3616" y="179"/>
                      </a:lnTo>
                      <a:lnTo>
                        <a:pt x="3631" y="182"/>
                      </a:lnTo>
                      <a:lnTo>
                        <a:pt x="3646" y="185"/>
                      </a:lnTo>
                      <a:lnTo>
                        <a:pt x="3659" y="188"/>
                      </a:lnTo>
                      <a:lnTo>
                        <a:pt x="3672" y="192"/>
                      </a:lnTo>
                      <a:lnTo>
                        <a:pt x="3685" y="196"/>
                      </a:lnTo>
                      <a:lnTo>
                        <a:pt x="3696" y="201"/>
                      </a:lnTo>
                      <a:lnTo>
                        <a:pt x="3678" y="265"/>
                      </a:lnTo>
                      <a:lnTo>
                        <a:pt x="3667" y="260"/>
                      </a:lnTo>
                      <a:lnTo>
                        <a:pt x="3656" y="256"/>
                      </a:lnTo>
                      <a:lnTo>
                        <a:pt x="3646" y="251"/>
                      </a:lnTo>
                      <a:lnTo>
                        <a:pt x="3633" y="248"/>
                      </a:lnTo>
                      <a:lnTo>
                        <a:pt x="3622" y="246"/>
                      </a:lnTo>
                      <a:lnTo>
                        <a:pt x="3609" y="244"/>
                      </a:lnTo>
                      <a:lnTo>
                        <a:pt x="3596" y="243"/>
                      </a:lnTo>
                      <a:lnTo>
                        <a:pt x="3583" y="243"/>
                      </a:lnTo>
                      <a:lnTo>
                        <a:pt x="3565" y="244"/>
                      </a:lnTo>
                      <a:lnTo>
                        <a:pt x="3548" y="246"/>
                      </a:lnTo>
                      <a:lnTo>
                        <a:pt x="3532" y="250"/>
                      </a:lnTo>
                      <a:lnTo>
                        <a:pt x="3516" y="256"/>
                      </a:lnTo>
                      <a:lnTo>
                        <a:pt x="3502" y="263"/>
                      </a:lnTo>
                      <a:lnTo>
                        <a:pt x="3489" y="271"/>
                      </a:lnTo>
                      <a:lnTo>
                        <a:pt x="3476" y="281"/>
                      </a:lnTo>
                      <a:lnTo>
                        <a:pt x="3465" y="294"/>
                      </a:lnTo>
                      <a:lnTo>
                        <a:pt x="3456" y="305"/>
                      </a:lnTo>
                      <a:lnTo>
                        <a:pt x="3447" y="318"/>
                      </a:lnTo>
                      <a:lnTo>
                        <a:pt x="3440" y="332"/>
                      </a:lnTo>
                      <a:lnTo>
                        <a:pt x="3434" y="346"/>
                      </a:lnTo>
                      <a:lnTo>
                        <a:pt x="3430" y="362"/>
                      </a:lnTo>
                      <a:lnTo>
                        <a:pt x="3427" y="378"/>
                      </a:lnTo>
                      <a:lnTo>
                        <a:pt x="3425" y="396"/>
                      </a:lnTo>
                      <a:lnTo>
                        <a:pt x="3424" y="413"/>
                      </a:lnTo>
                      <a:lnTo>
                        <a:pt x="3425" y="432"/>
                      </a:lnTo>
                      <a:lnTo>
                        <a:pt x="3427" y="449"/>
                      </a:lnTo>
                      <a:lnTo>
                        <a:pt x="3430" y="467"/>
                      </a:lnTo>
                      <a:lnTo>
                        <a:pt x="3435" y="482"/>
                      </a:lnTo>
                      <a:lnTo>
                        <a:pt x="3441" y="496"/>
                      </a:lnTo>
                      <a:lnTo>
                        <a:pt x="3449" y="511"/>
                      </a:lnTo>
                      <a:lnTo>
                        <a:pt x="3458" y="523"/>
                      </a:lnTo>
                      <a:lnTo>
                        <a:pt x="3468" y="535"/>
                      </a:lnTo>
                      <a:lnTo>
                        <a:pt x="3479" y="546"/>
                      </a:lnTo>
                      <a:lnTo>
                        <a:pt x="3492" y="555"/>
                      </a:lnTo>
                      <a:lnTo>
                        <a:pt x="3505" y="563"/>
                      </a:lnTo>
                      <a:lnTo>
                        <a:pt x="3518" y="569"/>
                      </a:lnTo>
                      <a:lnTo>
                        <a:pt x="3533" y="575"/>
                      </a:lnTo>
                      <a:lnTo>
                        <a:pt x="3548" y="579"/>
                      </a:lnTo>
                      <a:lnTo>
                        <a:pt x="3564" y="581"/>
                      </a:lnTo>
                      <a:lnTo>
                        <a:pt x="3580" y="581"/>
                      </a:lnTo>
                      <a:lnTo>
                        <a:pt x="3592" y="581"/>
                      </a:lnTo>
                      <a:lnTo>
                        <a:pt x="3605" y="580"/>
                      </a:lnTo>
                      <a:lnTo>
                        <a:pt x="3618" y="578"/>
                      </a:lnTo>
                      <a:lnTo>
                        <a:pt x="3630" y="576"/>
                      </a:lnTo>
                      <a:lnTo>
                        <a:pt x="3643" y="572"/>
                      </a:lnTo>
                      <a:lnTo>
                        <a:pt x="3655" y="568"/>
                      </a:lnTo>
                      <a:lnTo>
                        <a:pt x="3667" y="564"/>
                      </a:lnTo>
                      <a:lnTo>
                        <a:pt x="3680" y="559"/>
                      </a:lnTo>
                      <a:close/>
                      <a:moveTo>
                        <a:pt x="4149" y="427"/>
                      </a:moveTo>
                      <a:lnTo>
                        <a:pt x="3836" y="426"/>
                      </a:lnTo>
                      <a:lnTo>
                        <a:pt x="3837" y="445"/>
                      </a:lnTo>
                      <a:lnTo>
                        <a:pt x="3840" y="463"/>
                      </a:lnTo>
                      <a:lnTo>
                        <a:pt x="3843" y="480"/>
                      </a:lnTo>
                      <a:lnTo>
                        <a:pt x="3848" y="495"/>
                      </a:lnTo>
                      <a:lnTo>
                        <a:pt x="3855" y="510"/>
                      </a:lnTo>
                      <a:lnTo>
                        <a:pt x="3864" y="523"/>
                      </a:lnTo>
                      <a:lnTo>
                        <a:pt x="3873" y="535"/>
                      </a:lnTo>
                      <a:lnTo>
                        <a:pt x="3883" y="546"/>
                      </a:lnTo>
                      <a:lnTo>
                        <a:pt x="3893" y="554"/>
                      </a:lnTo>
                      <a:lnTo>
                        <a:pt x="3905" y="562"/>
                      </a:lnTo>
                      <a:lnTo>
                        <a:pt x="3917" y="568"/>
                      </a:lnTo>
                      <a:lnTo>
                        <a:pt x="3929" y="573"/>
                      </a:lnTo>
                      <a:lnTo>
                        <a:pt x="3943" y="577"/>
                      </a:lnTo>
                      <a:lnTo>
                        <a:pt x="3958" y="580"/>
                      </a:lnTo>
                      <a:lnTo>
                        <a:pt x="3973" y="582"/>
                      </a:lnTo>
                      <a:lnTo>
                        <a:pt x="3989" y="582"/>
                      </a:lnTo>
                      <a:lnTo>
                        <a:pt x="4006" y="582"/>
                      </a:lnTo>
                      <a:lnTo>
                        <a:pt x="4023" y="581"/>
                      </a:lnTo>
                      <a:lnTo>
                        <a:pt x="4038" y="579"/>
                      </a:lnTo>
                      <a:lnTo>
                        <a:pt x="4055" y="577"/>
                      </a:lnTo>
                      <a:lnTo>
                        <a:pt x="4070" y="573"/>
                      </a:lnTo>
                      <a:lnTo>
                        <a:pt x="4084" y="569"/>
                      </a:lnTo>
                      <a:lnTo>
                        <a:pt x="4099" y="564"/>
                      </a:lnTo>
                      <a:lnTo>
                        <a:pt x="4113" y="559"/>
                      </a:lnTo>
                      <a:lnTo>
                        <a:pt x="4127" y="618"/>
                      </a:lnTo>
                      <a:lnTo>
                        <a:pt x="4111" y="624"/>
                      </a:lnTo>
                      <a:lnTo>
                        <a:pt x="4095" y="630"/>
                      </a:lnTo>
                      <a:lnTo>
                        <a:pt x="4077" y="635"/>
                      </a:lnTo>
                      <a:lnTo>
                        <a:pt x="4059" y="639"/>
                      </a:lnTo>
                      <a:lnTo>
                        <a:pt x="4039" y="642"/>
                      </a:lnTo>
                      <a:lnTo>
                        <a:pt x="4020" y="644"/>
                      </a:lnTo>
                      <a:lnTo>
                        <a:pt x="3999" y="646"/>
                      </a:lnTo>
                      <a:lnTo>
                        <a:pt x="3978" y="647"/>
                      </a:lnTo>
                      <a:lnTo>
                        <a:pt x="3953" y="646"/>
                      </a:lnTo>
                      <a:lnTo>
                        <a:pt x="3929" y="642"/>
                      </a:lnTo>
                      <a:lnTo>
                        <a:pt x="3918" y="640"/>
                      </a:lnTo>
                      <a:lnTo>
                        <a:pt x="3907" y="637"/>
                      </a:lnTo>
                      <a:lnTo>
                        <a:pt x="3896" y="634"/>
                      </a:lnTo>
                      <a:lnTo>
                        <a:pt x="3886" y="631"/>
                      </a:lnTo>
                      <a:lnTo>
                        <a:pt x="3877" y="627"/>
                      </a:lnTo>
                      <a:lnTo>
                        <a:pt x="3867" y="622"/>
                      </a:lnTo>
                      <a:lnTo>
                        <a:pt x="3857" y="617"/>
                      </a:lnTo>
                      <a:lnTo>
                        <a:pt x="3849" y="612"/>
                      </a:lnTo>
                      <a:lnTo>
                        <a:pt x="3840" y="605"/>
                      </a:lnTo>
                      <a:lnTo>
                        <a:pt x="3832" y="598"/>
                      </a:lnTo>
                      <a:lnTo>
                        <a:pt x="3823" y="592"/>
                      </a:lnTo>
                      <a:lnTo>
                        <a:pt x="3816" y="584"/>
                      </a:lnTo>
                      <a:lnTo>
                        <a:pt x="3809" y="576"/>
                      </a:lnTo>
                      <a:lnTo>
                        <a:pt x="3803" y="567"/>
                      </a:lnTo>
                      <a:lnTo>
                        <a:pt x="3796" y="559"/>
                      </a:lnTo>
                      <a:lnTo>
                        <a:pt x="3791" y="551"/>
                      </a:lnTo>
                      <a:lnTo>
                        <a:pt x="3785" y="542"/>
                      </a:lnTo>
                      <a:lnTo>
                        <a:pt x="3780" y="531"/>
                      </a:lnTo>
                      <a:lnTo>
                        <a:pt x="3776" y="522"/>
                      </a:lnTo>
                      <a:lnTo>
                        <a:pt x="3772" y="512"/>
                      </a:lnTo>
                      <a:lnTo>
                        <a:pt x="3768" y="501"/>
                      </a:lnTo>
                      <a:lnTo>
                        <a:pt x="3765" y="490"/>
                      </a:lnTo>
                      <a:lnTo>
                        <a:pt x="3763" y="480"/>
                      </a:lnTo>
                      <a:lnTo>
                        <a:pt x="3761" y="469"/>
                      </a:lnTo>
                      <a:lnTo>
                        <a:pt x="3758" y="445"/>
                      </a:lnTo>
                      <a:lnTo>
                        <a:pt x="3757" y="419"/>
                      </a:lnTo>
                      <a:lnTo>
                        <a:pt x="3758" y="394"/>
                      </a:lnTo>
                      <a:lnTo>
                        <a:pt x="3761" y="370"/>
                      </a:lnTo>
                      <a:lnTo>
                        <a:pt x="3765" y="346"/>
                      </a:lnTo>
                      <a:lnTo>
                        <a:pt x="3771" y="324"/>
                      </a:lnTo>
                      <a:lnTo>
                        <a:pt x="3775" y="313"/>
                      </a:lnTo>
                      <a:lnTo>
                        <a:pt x="3779" y="303"/>
                      </a:lnTo>
                      <a:lnTo>
                        <a:pt x="3784" y="293"/>
                      </a:lnTo>
                      <a:lnTo>
                        <a:pt x="3790" y="282"/>
                      </a:lnTo>
                      <a:lnTo>
                        <a:pt x="3795" y="273"/>
                      </a:lnTo>
                      <a:lnTo>
                        <a:pt x="3801" y="264"/>
                      </a:lnTo>
                      <a:lnTo>
                        <a:pt x="3808" y="255"/>
                      </a:lnTo>
                      <a:lnTo>
                        <a:pt x="3814" y="246"/>
                      </a:lnTo>
                      <a:lnTo>
                        <a:pt x="3821" y="238"/>
                      </a:lnTo>
                      <a:lnTo>
                        <a:pt x="3830" y="230"/>
                      </a:lnTo>
                      <a:lnTo>
                        <a:pt x="3838" y="223"/>
                      </a:lnTo>
                      <a:lnTo>
                        <a:pt x="3846" y="217"/>
                      </a:lnTo>
                      <a:lnTo>
                        <a:pt x="3854" y="210"/>
                      </a:lnTo>
                      <a:lnTo>
                        <a:pt x="3863" y="204"/>
                      </a:lnTo>
                      <a:lnTo>
                        <a:pt x="3872" y="199"/>
                      </a:lnTo>
                      <a:lnTo>
                        <a:pt x="3881" y="195"/>
                      </a:lnTo>
                      <a:lnTo>
                        <a:pt x="3891" y="191"/>
                      </a:lnTo>
                      <a:lnTo>
                        <a:pt x="3902" y="187"/>
                      </a:lnTo>
                      <a:lnTo>
                        <a:pt x="3912" y="185"/>
                      </a:lnTo>
                      <a:lnTo>
                        <a:pt x="3922" y="182"/>
                      </a:lnTo>
                      <a:lnTo>
                        <a:pt x="3933" y="179"/>
                      </a:lnTo>
                      <a:lnTo>
                        <a:pt x="3944" y="178"/>
                      </a:lnTo>
                      <a:lnTo>
                        <a:pt x="3956" y="177"/>
                      </a:lnTo>
                      <a:lnTo>
                        <a:pt x="3967" y="177"/>
                      </a:lnTo>
                      <a:lnTo>
                        <a:pt x="3980" y="177"/>
                      </a:lnTo>
                      <a:lnTo>
                        <a:pt x="3991" y="178"/>
                      </a:lnTo>
                      <a:lnTo>
                        <a:pt x="4002" y="181"/>
                      </a:lnTo>
                      <a:lnTo>
                        <a:pt x="4014" y="183"/>
                      </a:lnTo>
                      <a:lnTo>
                        <a:pt x="4024" y="185"/>
                      </a:lnTo>
                      <a:lnTo>
                        <a:pt x="4034" y="188"/>
                      </a:lnTo>
                      <a:lnTo>
                        <a:pt x="4044" y="192"/>
                      </a:lnTo>
                      <a:lnTo>
                        <a:pt x="4054" y="196"/>
                      </a:lnTo>
                      <a:lnTo>
                        <a:pt x="4063" y="201"/>
                      </a:lnTo>
                      <a:lnTo>
                        <a:pt x="4071" y="206"/>
                      </a:lnTo>
                      <a:lnTo>
                        <a:pt x="4079" y="212"/>
                      </a:lnTo>
                      <a:lnTo>
                        <a:pt x="4088" y="220"/>
                      </a:lnTo>
                      <a:lnTo>
                        <a:pt x="4095" y="227"/>
                      </a:lnTo>
                      <a:lnTo>
                        <a:pt x="4102" y="234"/>
                      </a:lnTo>
                      <a:lnTo>
                        <a:pt x="4108" y="242"/>
                      </a:lnTo>
                      <a:lnTo>
                        <a:pt x="4115" y="251"/>
                      </a:lnTo>
                      <a:lnTo>
                        <a:pt x="4124" y="266"/>
                      </a:lnTo>
                      <a:lnTo>
                        <a:pt x="4132" y="281"/>
                      </a:lnTo>
                      <a:lnTo>
                        <a:pt x="4138" y="298"/>
                      </a:lnTo>
                      <a:lnTo>
                        <a:pt x="4143" y="314"/>
                      </a:lnTo>
                      <a:lnTo>
                        <a:pt x="4147" y="332"/>
                      </a:lnTo>
                      <a:lnTo>
                        <a:pt x="4150" y="349"/>
                      </a:lnTo>
                      <a:lnTo>
                        <a:pt x="4152" y="369"/>
                      </a:lnTo>
                      <a:lnTo>
                        <a:pt x="4153" y="388"/>
                      </a:lnTo>
                      <a:lnTo>
                        <a:pt x="4152" y="400"/>
                      </a:lnTo>
                      <a:lnTo>
                        <a:pt x="4152" y="410"/>
                      </a:lnTo>
                      <a:lnTo>
                        <a:pt x="4151" y="419"/>
                      </a:lnTo>
                      <a:lnTo>
                        <a:pt x="4149" y="427"/>
                      </a:lnTo>
                      <a:close/>
                      <a:moveTo>
                        <a:pt x="3836" y="368"/>
                      </a:moveTo>
                      <a:lnTo>
                        <a:pt x="4074" y="368"/>
                      </a:lnTo>
                      <a:lnTo>
                        <a:pt x="4074" y="355"/>
                      </a:lnTo>
                      <a:lnTo>
                        <a:pt x="4073" y="344"/>
                      </a:lnTo>
                      <a:lnTo>
                        <a:pt x="4071" y="332"/>
                      </a:lnTo>
                      <a:lnTo>
                        <a:pt x="4069" y="321"/>
                      </a:lnTo>
                      <a:lnTo>
                        <a:pt x="4066" y="311"/>
                      </a:lnTo>
                      <a:lnTo>
                        <a:pt x="4062" y="301"/>
                      </a:lnTo>
                      <a:lnTo>
                        <a:pt x="4058" y="292"/>
                      </a:lnTo>
                      <a:lnTo>
                        <a:pt x="4052" y="282"/>
                      </a:lnTo>
                      <a:lnTo>
                        <a:pt x="4044" y="271"/>
                      </a:lnTo>
                      <a:lnTo>
                        <a:pt x="4035" y="262"/>
                      </a:lnTo>
                      <a:lnTo>
                        <a:pt x="4026" y="254"/>
                      </a:lnTo>
                      <a:lnTo>
                        <a:pt x="4015" y="247"/>
                      </a:lnTo>
                      <a:lnTo>
                        <a:pt x="4003" y="242"/>
                      </a:lnTo>
                      <a:lnTo>
                        <a:pt x="3990" y="239"/>
                      </a:lnTo>
                      <a:lnTo>
                        <a:pt x="3976" y="237"/>
                      </a:lnTo>
                      <a:lnTo>
                        <a:pt x="3961" y="236"/>
                      </a:lnTo>
                      <a:lnTo>
                        <a:pt x="3947" y="237"/>
                      </a:lnTo>
                      <a:lnTo>
                        <a:pt x="3934" y="239"/>
                      </a:lnTo>
                      <a:lnTo>
                        <a:pt x="3922" y="242"/>
                      </a:lnTo>
                      <a:lnTo>
                        <a:pt x="3910" y="247"/>
                      </a:lnTo>
                      <a:lnTo>
                        <a:pt x="3900" y="254"/>
                      </a:lnTo>
                      <a:lnTo>
                        <a:pt x="3888" y="261"/>
                      </a:lnTo>
                      <a:lnTo>
                        <a:pt x="3879" y="270"/>
                      </a:lnTo>
                      <a:lnTo>
                        <a:pt x="3870" y="280"/>
                      </a:lnTo>
                      <a:lnTo>
                        <a:pt x="3864" y="290"/>
                      </a:lnTo>
                      <a:lnTo>
                        <a:pt x="3857" y="300"/>
                      </a:lnTo>
                      <a:lnTo>
                        <a:pt x="3852" y="310"/>
                      </a:lnTo>
                      <a:lnTo>
                        <a:pt x="3848" y="320"/>
                      </a:lnTo>
                      <a:lnTo>
                        <a:pt x="3844" y="332"/>
                      </a:lnTo>
                      <a:lnTo>
                        <a:pt x="3840" y="343"/>
                      </a:lnTo>
                      <a:lnTo>
                        <a:pt x="3838" y="355"/>
                      </a:lnTo>
                      <a:lnTo>
                        <a:pt x="3836" y="368"/>
                      </a:lnTo>
                      <a:close/>
                      <a:moveTo>
                        <a:pt x="4756" y="559"/>
                      </a:moveTo>
                      <a:lnTo>
                        <a:pt x="4771" y="620"/>
                      </a:lnTo>
                      <a:lnTo>
                        <a:pt x="4756" y="627"/>
                      </a:lnTo>
                      <a:lnTo>
                        <a:pt x="4742" y="632"/>
                      </a:lnTo>
                      <a:lnTo>
                        <a:pt x="4728" y="636"/>
                      </a:lnTo>
                      <a:lnTo>
                        <a:pt x="4711" y="640"/>
                      </a:lnTo>
                      <a:lnTo>
                        <a:pt x="4695" y="643"/>
                      </a:lnTo>
                      <a:lnTo>
                        <a:pt x="4678" y="646"/>
                      </a:lnTo>
                      <a:lnTo>
                        <a:pt x="4660" y="647"/>
                      </a:lnTo>
                      <a:lnTo>
                        <a:pt x="4641" y="648"/>
                      </a:lnTo>
                      <a:lnTo>
                        <a:pt x="4617" y="647"/>
                      </a:lnTo>
                      <a:lnTo>
                        <a:pt x="4593" y="643"/>
                      </a:lnTo>
                      <a:lnTo>
                        <a:pt x="4582" y="641"/>
                      </a:lnTo>
                      <a:lnTo>
                        <a:pt x="4571" y="638"/>
                      </a:lnTo>
                      <a:lnTo>
                        <a:pt x="4560" y="635"/>
                      </a:lnTo>
                      <a:lnTo>
                        <a:pt x="4550" y="631"/>
                      </a:lnTo>
                      <a:lnTo>
                        <a:pt x="4541" y="627"/>
                      </a:lnTo>
                      <a:lnTo>
                        <a:pt x="4530" y="623"/>
                      </a:lnTo>
                      <a:lnTo>
                        <a:pt x="4521" y="618"/>
                      </a:lnTo>
                      <a:lnTo>
                        <a:pt x="4512" y="612"/>
                      </a:lnTo>
                      <a:lnTo>
                        <a:pt x="4504" y="605"/>
                      </a:lnTo>
                      <a:lnTo>
                        <a:pt x="4495" y="599"/>
                      </a:lnTo>
                      <a:lnTo>
                        <a:pt x="4487" y="592"/>
                      </a:lnTo>
                      <a:lnTo>
                        <a:pt x="4479" y="584"/>
                      </a:lnTo>
                      <a:lnTo>
                        <a:pt x="4472" y="576"/>
                      </a:lnTo>
                      <a:lnTo>
                        <a:pt x="4465" y="567"/>
                      </a:lnTo>
                      <a:lnTo>
                        <a:pt x="4458" y="559"/>
                      </a:lnTo>
                      <a:lnTo>
                        <a:pt x="4452" y="550"/>
                      </a:lnTo>
                      <a:lnTo>
                        <a:pt x="4447" y="541"/>
                      </a:lnTo>
                      <a:lnTo>
                        <a:pt x="4442" y="531"/>
                      </a:lnTo>
                      <a:lnTo>
                        <a:pt x="4437" y="521"/>
                      </a:lnTo>
                      <a:lnTo>
                        <a:pt x="4434" y="511"/>
                      </a:lnTo>
                      <a:lnTo>
                        <a:pt x="4430" y="500"/>
                      </a:lnTo>
                      <a:lnTo>
                        <a:pt x="4427" y="489"/>
                      </a:lnTo>
                      <a:lnTo>
                        <a:pt x="4424" y="478"/>
                      </a:lnTo>
                      <a:lnTo>
                        <a:pt x="4421" y="467"/>
                      </a:lnTo>
                      <a:lnTo>
                        <a:pt x="4419" y="442"/>
                      </a:lnTo>
                      <a:lnTo>
                        <a:pt x="4418" y="417"/>
                      </a:lnTo>
                      <a:lnTo>
                        <a:pt x="4418" y="404"/>
                      </a:lnTo>
                      <a:lnTo>
                        <a:pt x="4419" y="391"/>
                      </a:lnTo>
                      <a:lnTo>
                        <a:pt x="4420" y="379"/>
                      </a:lnTo>
                      <a:lnTo>
                        <a:pt x="4423" y="367"/>
                      </a:lnTo>
                      <a:lnTo>
                        <a:pt x="4425" y="355"/>
                      </a:lnTo>
                      <a:lnTo>
                        <a:pt x="4428" y="344"/>
                      </a:lnTo>
                      <a:lnTo>
                        <a:pt x="4431" y="333"/>
                      </a:lnTo>
                      <a:lnTo>
                        <a:pt x="4435" y="321"/>
                      </a:lnTo>
                      <a:lnTo>
                        <a:pt x="4439" y="311"/>
                      </a:lnTo>
                      <a:lnTo>
                        <a:pt x="4444" y="301"/>
                      </a:lnTo>
                      <a:lnTo>
                        <a:pt x="4449" y="291"/>
                      </a:lnTo>
                      <a:lnTo>
                        <a:pt x="4455" y="281"/>
                      </a:lnTo>
                      <a:lnTo>
                        <a:pt x="4462" y="272"/>
                      </a:lnTo>
                      <a:lnTo>
                        <a:pt x="4469" y="263"/>
                      </a:lnTo>
                      <a:lnTo>
                        <a:pt x="4476" y="254"/>
                      </a:lnTo>
                      <a:lnTo>
                        <a:pt x="4484" y="245"/>
                      </a:lnTo>
                      <a:lnTo>
                        <a:pt x="4492" y="237"/>
                      </a:lnTo>
                      <a:lnTo>
                        <a:pt x="4502" y="230"/>
                      </a:lnTo>
                      <a:lnTo>
                        <a:pt x="4511" y="223"/>
                      </a:lnTo>
                      <a:lnTo>
                        <a:pt x="4520" y="215"/>
                      </a:lnTo>
                      <a:lnTo>
                        <a:pt x="4529" y="210"/>
                      </a:lnTo>
                      <a:lnTo>
                        <a:pt x="4540" y="204"/>
                      </a:lnTo>
                      <a:lnTo>
                        <a:pt x="4550" y="199"/>
                      </a:lnTo>
                      <a:lnTo>
                        <a:pt x="4561" y="195"/>
                      </a:lnTo>
                      <a:lnTo>
                        <a:pt x="4573" y="191"/>
                      </a:lnTo>
                      <a:lnTo>
                        <a:pt x="4584" y="188"/>
                      </a:lnTo>
                      <a:lnTo>
                        <a:pt x="4595" y="185"/>
                      </a:lnTo>
                      <a:lnTo>
                        <a:pt x="4607" y="183"/>
                      </a:lnTo>
                      <a:lnTo>
                        <a:pt x="4620" y="181"/>
                      </a:lnTo>
                      <a:lnTo>
                        <a:pt x="4632" y="179"/>
                      </a:lnTo>
                      <a:lnTo>
                        <a:pt x="4645" y="178"/>
                      </a:lnTo>
                      <a:lnTo>
                        <a:pt x="4659" y="178"/>
                      </a:lnTo>
                      <a:lnTo>
                        <a:pt x="4676" y="178"/>
                      </a:lnTo>
                      <a:lnTo>
                        <a:pt x="4692" y="179"/>
                      </a:lnTo>
                      <a:lnTo>
                        <a:pt x="4707" y="182"/>
                      </a:lnTo>
                      <a:lnTo>
                        <a:pt x="4722" y="185"/>
                      </a:lnTo>
                      <a:lnTo>
                        <a:pt x="4736" y="188"/>
                      </a:lnTo>
                      <a:lnTo>
                        <a:pt x="4748" y="192"/>
                      </a:lnTo>
                      <a:lnTo>
                        <a:pt x="4761" y="196"/>
                      </a:lnTo>
                      <a:lnTo>
                        <a:pt x="4772" y="201"/>
                      </a:lnTo>
                      <a:lnTo>
                        <a:pt x="4753" y="265"/>
                      </a:lnTo>
                      <a:lnTo>
                        <a:pt x="4743" y="260"/>
                      </a:lnTo>
                      <a:lnTo>
                        <a:pt x="4733" y="256"/>
                      </a:lnTo>
                      <a:lnTo>
                        <a:pt x="4722" y="251"/>
                      </a:lnTo>
                      <a:lnTo>
                        <a:pt x="4710" y="248"/>
                      </a:lnTo>
                      <a:lnTo>
                        <a:pt x="4698" y="246"/>
                      </a:lnTo>
                      <a:lnTo>
                        <a:pt x="4686" y="244"/>
                      </a:lnTo>
                      <a:lnTo>
                        <a:pt x="4672" y="243"/>
                      </a:lnTo>
                      <a:lnTo>
                        <a:pt x="4659" y="243"/>
                      </a:lnTo>
                      <a:lnTo>
                        <a:pt x="4641" y="244"/>
                      </a:lnTo>
                      <a:lnTo>
                        <a:pt x="4624" y="246"/>
                      </a:lnTo>
                      <a:lnTo>
                        <a:pt x="4607" y="250"/>
                      </a:lnTo>
                      <a:lnTo>
                        <a:pt x="4593" y="256"/>
                      </a:lnTo>
                      <a:lnTo>
                        <a:pt x="4579" y="263"/>
                      </a:lnTo>
                      <a:lnTo>
                        <a:pt x="4565" y="271"/>
                      </a:lnTo>
                      <a:lnTo>
                        <a:pt x="4553" y="281"/>
                      </a:lnTo>
                      <a:lnTo>
                        <a:pt x="4542" y="294"/>
                      </a:lnTo>
                      <a:lnTo>
                        <a:pt x="4531" y="305"/>
                      </a:lnTo>
                      <a:lnTo>
                        <a:pt x="4523" y="318"/>
                      </a:lnTo>
                      <a:lnTo>
                        <a:pt x="4516" y="332"/>
                      </a:lnTo>
                      <a:lnTo>
                        <a:pt x="4511" y="346"/>
                      </a:lnTo>
                      <a:lnTo>
                        <a:pt x="4507" y="362"/>
                      </a:lnTo>
                      <a:lnTo>
                        <a:pt x="4503" y="378"/>
                      </a:lnTo>
                      <a:lnTo>
                        <a:pt x="4502" y="396"/>
                      </a:lnTo>
                      <a:lnTo>
                        <a:pt x="4501" y="413"/>
                      </a:lnTo>
                      <a:lnTo>
                        <a:pt x="4502" y="432"/>
                      </a:lnTo>
                      <a:lnTo>
                        <a:pt x="4504" y="449"/>
                      </a:lnTo>
                      <a:lnTo>
                        <a:pt x="4507" y="467"/>
                      </a:lnTo>
                      <a:lnTo>
                        <a:pt x="4512" y="482"/>
                      </a:lnTo>
                      <a:lnTo>
                        <a:pt x="4518" y="496"/>
                      </a:lnTo>
                      <a:lnTo>
                        <a:pt x="4525" y="511"/>
                      </a:lnTo>
                      <a:lnTo>
                        <a:pt x="4535" y="523"/>
                      </a:lnTo>
                      <a:lnTo>
                        <a:pt x="4545" y="535"/>
                      </a:lnTo>
                      <a:lnTo>
                        <a:pt x="4556" y="546"/>
                      </a:lnTo>
                      <a:lnTo>
                        <a:pt x="4568" y="555"/>
                      </a:lnTo>
                      <a:lnTo>
                        <a:pt x="4581" y="563"/>
                      </a:lnTo>
                      <a:lnTo>
                        <a:pt x="4594" y="569"/>
                      </a:lnTo>
                      <a:lnTo>
                        <a:pt x="4608" y="575"/>
                      </a:lnTo>
                      <a:lnTo>
                        <a:pt x="4624" y="579"/>
                      </a:lnTo>
                      <a:lnTo>
                        <a:pt x="4639" y="581"/>
                      </a:lnTo>
                      <a:lnTo>
                        <a:pt x="4657" y="581"/>
                      </a:lnTo>
                      <a:lnTo>
                        <a:pt x="4669" y="581"/>
                      </a:lnTo>
                      <a:lnTo>
                        <a:pt x="4681" y="580"/>
                      </a:lnTo>
                      <a:lnTo>
                        <a:pt x="4694" y="578"/>
                      </a:lnTo>
                      <a:lnTo>
                        <a:pt x="4706" y="576"/>
                      </a:lnTo>
                      <a:lnTo>
                        <a:pt x="4718" y="572"/>
                      </a:lnTo>
                      <a:lnTo>
                        <a:pt x="4732" y="568"/>
                      </a:lnTo>
                      <a:lnTo>
                        <a:pt x="4744" y="564"/>
                      </a:lnTo>
                      <a:lnTo>
                        <a:pt x="4756" y="559"/>
                      </a:lnTo>
                      <a:close/>
                      <a:moveTo>
                        <a:pt x="5225" y="427"/>
                      </a:moveTo>
                      <a:lnTo>
                        <a:pt x="4913" y="426"/>
                      </a:lnTo>
                      <a:lnTo>
                        <a:pt x="4914" y="445"/>
                      </a:lnTo>
                      <a:lnTo>
                        <a:pt x="4916" y="463"/>
                      </a:lnTo>
                      <a:lnTo>
                        <a:pt x="4920" y="480"/>
                      </a:lnTo>
                      <a:lnTo>
                        <a:pt x="4925" y="495"/>
                      </a:lnTo>
                      <a:lnTo>
                        <a:pt x="4931" y="510"/>
                      </a:lnTo>
                      <a:lnTo>
                        <a:pt x="4939" y="523"/>
                      </a:lnTo>
                      <a:lnTo>
                        <a:pt x="4949" y="535"/>
                      </a:lnTo>
                      <a:lnTo>
                        <a:pt x="4959" y="546"/>
                      </a:lnTo>
                      <a:lnTo>
                        <a:pt x="4969" y="554"/>
                      </a:lnTo>
                      <a:lnTo>
                        <a:pt x="4980" y="562"/>
                      </a:lnTo>
                      <a:lnTo>
                        <a:pt x="4993" y="568"/>
                      </a:lnTo>
                      <a:lnTo>
                        <a:pt x="5006" y="573"/>
                      </a:lnTo>
                      <a:lnTo>
                        <a:pt x="5019" y="577"/>
                      </a:lnTo>
                      <a:lnTo>
                        <a:pt x="5034" y="580"/>
                      </a:lnTo>
                      <a:lnTo>
                        <a:pt x="5049" y="582"/>
                      </a:lnTo>
                      <a:lnTo>
                        <a:pt x="5066" y="582"/>
                      </a:lnTo>
                      <a:lnTo>
                        <a:pt x="5082" y="582"/>
                      </a:lnTo>
                      <a:lnTo>
                        <a:pt x="5099" y="581"/>
                      </a:lnTo>
                      <a:lnTo>
                        <a:pt x="5115" y="579"/>
                      </a:lnTo>
                      <a:lnTo>
                        <a:pt x="5130" y="577"/>
                      </a:lnTo>
                      <a:lnTo>
                        <a:pt x="5146" y="573"/>
                      </a:lnTo>
                      <a:lnTo>
                        <a:pt x="5161" y="569"/>
                      </a:lnTo>
                      <a:lnTo>
                        <a:pt x="5176" y="564"/>
                      </a:lnTo>
                      <a:lnTo>
                        <a:pt x="5189" y="559"/>
                      </a:lnTo>
                      <a:lnTo>
                        <a:pt x="5203" y="618"/>
                      </a:lnTo>
                      <a:lnTo>
                        <a:pt x="5187" y="624"/>
                      </a:lnTo>
                      <a:lnTo>
                        <a:pt x="5171" y="630"/>
                      </a:lnTo>
                      <a:lnTo>
                        <a:pt x="5153" y="635"/>
                      </a:lnTo>
                      <a:lnTo>
                        <a:pt x="5135" y="639"/>
                      </a:lnTo>
                      <a:lnTo>
                        <a:pt x="5116" y="642"/>
                      </a:lnTo>
                      <a:lnTo>
                        <a:pt x="5096" y="644"/>
                      </a:lnTo>
                      <a:lnTo>
                        <a:pt x="5075" y="646"/>
                      </a:lnTo>
                      <a:lnTo>
                        <a:pt x="5054" y="647"/>
                      </a:lnTo>
                      <a:lnTo>
                        <a:pt x="5029" y="646"/>
                      </a:lnTo>
                      <a:lnTo>
                        <a:pt x="5006" y="642"/>
                      </a:lnTo>
                      <a:lnTo>
                        <a:pt x="4995" y="640"/>
                      </a:lnTo>
                      <a:lnTo>
                        <a:pt x="4984" y="637"/>
                      </a:lnTo>
                      <a:lnTo>
                        <a:pt x="4973" y="634"/>
                      </a:lnTo>
                      <a:lnTo>
                        <a:pt x="4963" y="631"/>
                      </a:lnTo>
                      <a:lnTo>
                        <a:pt x="4953" y="627"/>
                      </a:lnTo>
                      <a:lnTo>
                        <a:pt x="4943" y="622"/>
                      </a:lnTo>
                      <a:lnTo>
                        <a:pt x="4934" y="617"/>
                      </a:lnTo>
                      <a:lnTo>
                        <a:pt x="4925" y="612"/>
                      </a:lnTo>
                      <a:lnTo>
                        <a:pt x="4917" y="605"/>
                      </a:lnTo>
                      <a:lnTo>
                        <a:pt x="4909" y="598"/>
                      </a:lnTo>
                      <a:lnTo>
                        <a:pt x="4900" y="592"/>
                      </a:lnTo>
                      <a:lnTo>
                        <a:pt x="4893" y="584"/>
                      </a:lnTo>
                      <a:lnTo>
                        <a:pt x="4886" y="576"/>
                      </a:lnTo>
                      <a:lnTo>
                        <a:pt x="4879" y="567"/>
                      </a:lnTo>
                      <a:lnTo>
                        <a:pt x="4873" y="559"/>
                      </a:lnTo>
                      <a:lnTo>
                        <a:pt x="4866" y="551"/>
                      </a:lnTo>
                      <a:lnTo>
                        <a:pt x="4861" y="542"/>
                      </a:lnTo>
                      <a:lnTo>
                        <a:pt x="4856" y="531"/>
                      </a:lnTo>
                      <a:lnTo>
                        <a:pt x="4852" y="522"/>
                      </a:lnTo>
                      <a:lnTo>
                        <a:pt x="4848" y="512"/>
                      </a:lnTo>
                      <a:lnTo>
                        <a:pt x="4845" y="501"/>
                      </a:lnTo>
                      <a:lnTo>
                        <a:pt x="4842" y="490"/>
                      </a:lnTo>
                      <a:lnTo>
                        <a:pt x="4840" y="480"/>
                      </a:lnTo>
                      <a:lnTo>
                        <a:pt x="4837" y="469"/>
                      </a:lnTo>
                      <a:lnTo>
                        <a:pt x="4835" y="445"/>
                      </a:lnTo>
                      <a:lnTo>
                        <a:pt x="4834" y="419"/>
                      </a:lnTo>
                      <a:lnTo>
                        <a:pt x="4835" y="394"/>
                      </a:lnTo>
                      <a:lnTo>
                        <a:pt x="4837" y="370"/>
                      </a:lnTo>
                      <a:lnTo>
                        <a:pt x="4842" y="346"/>
                      </a:lnTo>
                      <a:lnTo>
                        <a:pt x="4848" y="324"/>
                      </a:lnTo>
                      <a:lnTo>
                        <a:pt x="4852" y="313"/>
                      </a:lnTo>
                      <a:lnTo>
                        <a:pt x="4856" y="303"/>
                      </a:lnTo>
                      <a:lnTo>
                        <a:pt x="4860" y="293"/>
                      </a:lnTo>
                      <a:lnTo>
                        <a:pt x="4865" y="282"/>
                      </a:lnTo>
                      <a:lnTo>
                        <a:pt x="4872" y="273"/>
                      </a:lnTo>
                      <a:lnTo>
                        <a:pt x="4878" y="264"/>
                      </a:lnTo>
                      <a:lnTo>
                        <a:pt x="4884" y="255"/>
                      </a:lnTo>
                      <a:lnTo>
                        <a:pt x="4891" y="246"/>
                      </a:lnTo>
                      <a:lnTo>
                        <a:pt x="4898" y="238"/>
                      </a:lnTo>
                      <a:lnTo>
                        <a:pt x="4905" y="230"/>
                      </a:lnTo>
                      <a:lnTo>
                        <a:pt x="4914" y="223"/>
                      </a:lnTo>
                      <a:lnTo>
                        <a:pt x="4922" y="217"/>
                      </a:lnTo>
                      <a:lnTo>
                        <a:pt x="4930" y="210"/>
                      </a:lnTo>
                      <a:lnTo>
                        <a:pt x="4939" y="204"/>
                      </a:lnTo>
                      <a:lnTo>
                        <a:pt x="4949" y="199"/>
                      </a:lnTo>
                      <a:lnTo>
                        <a:pt x="4958" y="195"/>
                      </a:lnTo>
                      <a:lnTo>
                        <a:pt x="4967" y="191"/>
                      </a:lnTo>
                      <a:lnTo>
                        <a:pt x="4977" y="187"/>
                      </a:lnTo>
                      <a:lnTo>
                        <a:pt x="4988" y="185"/>
                      </a:lnTo>
                      <a:lnTo>
                        <a:pt x="4999" y="182"/>
                      </a:lnTo>
                      <a:lnTo>
                        <a:pt x="5009" y="179"/>
                      </a:lnTo>
                      <a:lnTo>
                        <a:pt x="5021" y="178"/>
                      </a:lnTo>
                      <a:lnTo>
                        <a:pt x="5032" y="177"/>
                      </a:lnTo>
                      <a:lnTo>
                        <a:pt x="5044" y="177"/>
                      </a:lnTo>
                      <a:lnTo>
                        <a:pt x="5055" y="177"/>
                      </a:lnTo>
                      <a:lnTo>
                        <a:pt x="5068" y="178"/>
                      </a:lnTo>
                      <a:lnTo>
                        <a:pt x="5079" y="181"/>
                      </a:lnTo>
                      <a:lnTo>
                        <a:pt x="5090" y="183"/>
                      </a:lnTo>
                      <a:lnTo>
                        <a:pt x="5101" y="185"/>
                      </a:lnTo>
                      <a:lnTo>
                        <a:pt x="5111" y="188"/>
                      </a:lnTo>
                      <a:lnTo>
                        <a:pt x="5120" y="192"/>
                      </a:lnTo>
                      <a:lnTo>
                        <a:pt x="5129" y="196"/>
                      </a:lnTo>
                      <a:lnTo>
                        <a:pt x="5139" y="201"/>
                      </a:lnTo>
                      <a:lnTo>
                        <a:pt x="5148" y="206"/>
                      </a:lnTo>
                      <a:lnTo>
                        <a:pt x="5156" y="212"/>
                      </a:lnTo>
                      <a:lnTo>
                        <a:pt x="5163" y="220"/>
                      </a:lnTo>
                      <a:lnTo>
                        <a:pt x="5172" y="227"/>
                      </a:lnTo>
                      <a:lnTo>
                        <a:pt x="5178" y="234"/>
                      </a:lnTo>
                      <a:lnTo>
                        <a:pt x="5185" y="242"/>
                      </a:lnTo>
                      <a:lnTo>
                        <a:pt x="5191" y="251"/>
                      </a:lnTo>
                      <a:lnTo>
                        <a:pt x="5200" y="266"/>
                      </a:lnTo>
                      <a:lnTo>
                        <a:pt x="5208" y="281"/>
                      </a:lnTo>
                      <a:lnTo>
                        <a:pt x="5215" y="298"/>
                      </a:lnTo>
                      <a:lnTo>
                        <a:pt x="5220" y="314"/>
                      </a:lnTo>
                      <a:lnTo>
                        <a:pt x="5224" y="332"/>
                      </a:lnTo>
                      <a:lnTo>
                        <a:pt x="5227" y="349"/>
                      </a:lnTo>
                      <a:lnTo>
                        <a:pt x="5229" y="369"/>
                      </a:lnTo>
                      <a:lnTo>
                        <a:pt x="5229" y="388"/>
                      </a:lnTo>
                      <a:lnTo>
                        <a:pt x="5229" y="400"/>
                      </a:lnTo>
                      <a:lnTo>
                        <a:pt x="5228" y="410"/>
                      </a:lnTo>
                      <a:lnTo>
                        <a:pt x="5227" y="419"/>
                      </a:lnTo>
                      <a:lnTo>
                        <a:pt x="5225" y="427"/>
                      </a:lnTo>
                      <a:close/>
                      <a:moveTo>
                        <a:pt x="4913" y="368"/>
                      </a:moveTo>
                      <a:lnTo>
                        <a:pt x="5150" y="368"/>
                      </a:lnTo>
                      <a:lnTo>
                        <a:pt x="5150" y="355"/>
                      </a:lnTo>
                      <a:lnTo>
                        <a:pt x="5149" y="344"/>
                      </a:lnTo>
                      <a:lnTo>
                        <a:pt x="5148" y="332"/>
                      </a:lnTo>
                      <a:lnTo>
                        <a:pt x="5145" y="321"/>
                      </a:lnTo>
                      <a:lnTo>
                        <a:pt x="5142" y="311"/>
                      </a:lnTo>
                      <a:lnTo>
                        <a:pt x="5139" y="301"/>
                      </a:lnTo>
                      <a:lnTo>
                        <a:pt x="5134" y="292"/>
                      </a:lnTo>
                      <a:lnTo>
                        <a:pt x="5128" y="282"/>
                      </a:lnTo>
                      <a:lnTo>
                        <a:pt x="5120" y="271"/>
                      </a:lnTo>
                      <a:lnTo>
                        <a:pt x="5112" y="262"/>
                      </a:lnTo>
                      <a:lnTo>
                        <a:pt x="5102" y="254"/>
                      </a:lnTo>
                      <a:lnTo>
                        <a:pt x="5091" y="247"/>
                      </a:lnTo>
                      <a:lnTo>
                        <a:pt x="5079" y="242"/>
                      </a:lnTo>
                      <a:lnTo>
                        <a:pt x="5067" y="239"/>
                      </a:lnTo>
                      <a:lnTo>
                        <a:pt x="5052" y="237"/>
                      </a:lnTo>
                      <a:lnTo>
                        <a:pt x="5037" y="236"/>
                      </a:lnTo>
                      <a:lnTo>
                        <a:pt x="5024" y="237"/>
                      </a:lnTo>
                      <a:lnTo>
                        <a:pt x="5010" y="239"/>
                      </a:lnTo>
                      <a:lnTo>
                        <a:pt x="4998" y="242"/>
                      </a:lnTo>
                      <a:lnTo>
                        <a:pt x="4987" y="247"/>
                      </a:lnTo>
                      <a:lnTo>
                        <a:pt x="4975" y="254"/>
                      </a:lnTo>
                      <a:lnTo>
                        <a:pt x="4965" y="261"/>
                      </a:lnTo>
                      <a:lnTo>
                        <a:pt x="4956" y="270"/>
                      </a:lnTo>
                      <a:lnTo>
                        <a:pt x="4947" y="280"/>
                      </a:lnTo>
                      <a:lnTo>
                        <a:pt x="4940" y="290"/>
                      </a:lnTo>
                      <a:lnTo>
                        <a:pt x="4934" y="300"/>
                      </a:lnTo>
                      <a:lnTo>
                        <a:pt x="4929" y="310"/>
                      </a:lnTo>
                      <a:lnTo>
                        <a:pt x="4924" y="320"/>
                      </a:lnTo>
                      <a:lnTo>
                        <a:pt x="4920" y="332"/>
                      </a:lnTo>
                      <a:lnTo>
                        <a:pt x="4917" y="343"/>
                      </a:lnTo>
                      <a:lnTo>
                        <a:pt x="4914" y="355"/>
                      </a:lnTo>
                      <a:lnTo>
                        <a:pt x="4913" y="368"/>
                      </a:lnTo>
                      <a:close/>
                      <a:moveTo>
                        <a:pt x="5330" y="637"/>
                      </a:moveTo>
                      <a:lnTo>
                        <a:pt x="5330" y="328"/>
                      </a:lnTo>
                      <a:lnTo>
                        <a:pt x="5330" y="291"/>
                      </a:lnTo>
                      <a:lnTo>
                        <a:pt x="5330" y="256"/>
                      </a:lnTo>
                      <a:lnTo>
                        <a:pt x="5329" y="221"/>
                      </a:lnTo>
                      <a:lnTo>
                        <a:pt x="5328" y="188"/>
                      </a:lnTo>
                      <a:lnTo>
                        <a:pt x="5399" y="188"/>
                      </a:lnTo>
                      <a:lnTo>
                        <a:pt x="5402" y="276"/>
                      </a:lnTo>
                      <a:lnTo>
                        <a:pt x="5406" y="276"/>
                      </a:lnTo>
                      <a:lnTo>
                        <a:pt x="5409" y="265"/>
                      </a:lnTo>
                      <a:lnTo>
                        <a:pt x="5414" y="255"/>
                      </a:lnTo>
                      <a:lnTo>
                        <a:pt x="5419" y="245"/>
                      </a:lnTo>
                      <a:lnTo>
                        <a:pt x="5425" y="236"/>
                      </a:lnTo>
                      <a:lnTo>
                        <a:pt x="5432" y="227"/>
                      </a:lnTo>
                      <a:lnTo>
                        <a:pt x="5439" y="219"/>
                      </a:lnTo>
                      <a:lnTo>
                        <a:pt x="5446" y="211"/>
                      </a:lnTo>
                      <a:lnTo>
                        <a:pt x="5454" y="204"/>
                      </a:lnTo>
                      <a:lnTo>
                        <a:pt x="5463" y="198"/>
                      </a:lnTo>
                      <a:lnTo>
                        <a:pt x="5472" y="193"/>
                      </a:lnTo>
                      <a:lnTo>
                        <a:pt x="5481" y="188"/>
                      </a:lnTo>
                      <a:lnTo>
                        <a:pt x="5490" y="185"/>
                      </a:lnTo>
                      <a:lnTo>
                        <a:pt x="5500" y="182"/>
                      </a:lnTo>
                      <a:lnTo>
                        <a:pt x="5510" y="179"/>
                      </a:lnTo>
                      <a:lnTo>
                        <a:pt x="5520" y="177"/>
                      </a:lnTo>
                      <a:lnTo>
                        <a:pt x="5529" y="177"/>
                      </a:lnTo>
                      <a:lnTo>
                        <a:pt x="5541" y="178"/>
                      </a:lnTo>
                      <a:lnTo>
                        <a:pt x="5553" y="181"/>
                      </a:lnTo>
                      <a:lnTo>
                        <a:pt x="5553" y="258"/>
                      </a:lnTo>
                      <a:lnTo>
                        <a:pt x="5539" y="256"/>
                      </a:lnTo>
                      <a:lnTo>
                        <a:pt x="5524" y="255"/>
                      </a:lnTo>
                      <a:lnTo>
                        <a:pt x="5511" y="256"/>
                      </a:lnTo>
                      <a:lnTo>
                        <a:pt x="5498" y="258"/>
                      </a:lnTo>
                      <a:lnTo>
                        <a:pt x="5486" y="261"/>
                      </a:lnTo>
                      <a:lnTo>
                        <a:pt x="5475" y="266"/>
                      </a:lnTo>
                      <a:lnTo>
                        <a:pt x="5464" y="272"/>
                      </a:lnTo>
                      <a:lnTo>
                        <a:pt x="5455" y="280"/>
                      </a:lnTo>
                      <a:lnTo>
                        <a:pt x="5446" y="290"/>
                      </a:lnTo>
                      <a:lnTo>
                        <a:pt x="5438" y="300"/>
                      </a:lnTo>
                      <a:lnTo>
                        <a:pt x="5432" y="310"/>
                      </a:lnTo>
                      <a:lnTo>
                        <a:pt x="5426" y="321"/>
                      </a:lnTo>
                      <a:lnTo>
                        <a:pt x="5421" y="333"/>
                      </a:lnTo>
                      <a:lnTo>
                        <a:pt x="5418" y="344"/>
                      </a:lnTo>
                      <a:lnTo>
                        <a:pt x="5415" y="356"/>
                      </a:lnTo>
                      <a:lnTo>
                        <a:pt x="5413" y="370"/>
                      </a:lnTo>
                      <a:lnTo>
                        <a:pt x="5411" y="383"/>
                      </a:lnTo>
                      <a:lnTo>
                        <a:pt x="5411" y="398"/>
                      </a:lnTo>
                      <a:lnTo>
                        <a:pt x="5411" y="637"/>
                      </a:lnTo>
                      <a:lnTo>
                        <a:pt x="5330" y="637"/>
                      </a:lnTo>
                      <a:close/>
                      <a:moveTo>
                        <a:pt x="5652" y="105"/>
                      </a:moveTo>
                      <a:lnTo>
                        <a:pt x="5732" y="80"/>
                      </a:lnTo>
                      <a:lnTo>
                        <a:pt x="5732" y="188"/>
                      </a:lnTo>
                      <a:lnTo>
                        <a:pt x="5849" y="188"/>
                      </a:lnTo>
                      <a:lnTo>
                        <a:pt x="5849" y="249"/>
                      </a:lnTo>
                      <a:lnTo>
                        <a:pt x="5732" y="249"/>
                      </a:lnTo>
                      <a:lnTo>
                        <a:pt x="5732" y="492"/>
                      </a:lnTo>
                      <a:lnTo>
                        <a:pt x="5733" y="503"/>
                      </a:lnTo>
                      <a:lnTo>
                        <a:pt x="5733" y="513"/>
                      </a:lnTo>
                      <a:lnTo>
                        <a:pt x="5734" y="522"/>
                      </a:lnTo>
                      <a:lnTo>
                        <a:pt x="5736" y="530"/>
                      </a:lnTo>
                      <a:lnTo>
                        <a:pt x="5738" y="539"/>
                      </a:lnTo>
                      <a:lnTo>
                        <a:pt x="5741" y="546"/>
                      </a:lnTo>
                      <a:lnTo>
                        <a:pt x="5744" y="552"/>
                      </a:lnTo>
                      <a:lnTo>
                        <a:pt x="5747" y="557"/>
                      </a:lnTo>
                      <a:lnTo>
                        <a:pt x="5751" y="562"/>
                      </a:lnTo>
                      <a:lnTo>
                        <a:pt x="5756" y="567"/>
                      </a:lnTo>
                      <a:lnTo>
                        <a:pt x="5760" y="570"/>
                      </a:lnTo>
                      <a:lnTo>
                        <a:pt x="5766" y="573"/>
                      </a:lnTo>
                      <a:lnTo>
                        <a:pt x="5773" y="577"/>
                      </a:lnTo>
                      <a:lnTo>
                        <a:pt x="5779" y="578"/>
                      </a:lnTo>
                      <a:lnTo>
                        <a:pt x="5786" y="579"/>
                      </a:lnTo>
                      <a:lnTo>
                        <a:pt x="5793" y="580"/>
                      </a:lnTo>
                      <a:lnTo>
                        <a:pt x="5807" y="579"/>
                      </a:lnTo>
                      <a:lnTo>
                        <a:pt x="5819" y="578"/>
                      </a:lnTo>
                      <a:lnTo>
                        <a:pt x="5830" y="577"/>
                      </a:lnTo>
                      <a:lnTo>
                        <a:pt x="5840" y="573"/>
                      </a:lnTo>
                      <a:lnTo>
                        <a:pt x="5844" y="635"/>
                      </a:lnTo>
                      <a:lnTo>
                        <a:pt x="5829" y="640"/>
                      </a:lnTo>
                      <a:lnTo>
                        <a:pt x="5812" y="644"/>
                      </a:lnTo>
                      <a:lnTo>
                        <a:pt x="5792" y="647"/>
                      </a:lnTo>
                      <a:lnTo>
                        <a:pt x="5772" y="648"/>
                      </a:lnTo>
                      <a:lnTo>
                        <a:pt x="5758" y="647"/>
                      </a:lnTo>
                      <a:lnTo>
                        <a:pt x="5745" y="644"/>
                      </a:lnTo>
                      <a:lnTo>
                        <a:pt x="5733" y="642"/>
                      </a:lnTo>
                      <a:lnTo>
                        <a:pt x="5721" y="638"/>
                      </a:lnTo>
                      <a:lnTo>
                        <a:pt x="5710" y="633"/>
                      </a:lnTo>
                      <a:lnTo>
                        <a:pt x="5701" y="627"/>
                      </a:lnTo>
                      <a:lnTo>
                        <a:pt x="5691" y="620"/>
                      </a:lnTo>
                      <a:lnTo>
                        <a:pt x="5683" y="612"/>
                      </a:lnTo>
                      <a:lnTo>
                        <a:pt x="5676" y="602"/>
                      </a:lnTo>
                      <a:lnTo>
                        <a:pt x="5670" y="591"/>
                      </a:lnTo>
                      <a:lnTo>
                        <a:pt x="5665" y="579"/>
                      </a:lnTo>
                      <a:lnTo>
                        <a:pt x="5660" y="565"/>
                      </a:lnTo>
                      <a:lnTo>
                        <a:pt x="5657" y="550"/>
                      </a:lnTo>
                      <a:lnTo>
                        <a:pt x="5654" y="532"/>
                      </a:lnTo>
                      <a:lnTo>
                        <a:pt x="5652" y="515"/>
                      </a:lnTo>
                      <a:lnTo>
                        <a:pt x="5652" y="495"/>
                      </a:lnTo>
                      <a:lnTo>
                        <a:pt x="5652" y="249"/>
                      </a:lnTo>
                      <a:lnTo>
                        <a:pt x="5583" y="249"/>
                      </a:lnTo>
                      <a:lnTo>
                        <a:pt x="5583" y="188"/>
                      </a:lnTo>
                      <a:lnTo>
                        <a:pt x="5652" y="188"/>
                      </a:lnTo>
                      <a:lnTo>
                        <a:pt x="5652" y="105"/>
                      </a:lnTo>
                      <a:close/>
                      <a:moveTo>
                        <a:pt x="6256" y="362"/>
                      </a:moveTo>
                      <a:lnTo>
                        <a:pt x="6256" y="529"/>
                      </a:lnTo>
                      <a:lnTo>
                        <a:pt x="6257" y="561"/>
                      </a:lnTo>
                      <a:lnTo>
                        <a:pt x="6258" y="589"/>
                      </a:lnTo>
                      <a:lnTo>
                        <a:pt x="6260" y="615"/>
                      </a:lnTo>
                      <a:lnTo>
                        <a:pt x="6263" y="637"/>
                      </a:lnTo>
                      <a:lnTo>
                        <a:pt x="6189" y="637"/>
                      </a:lnTo>
                      <a:lnTo>
                        <a:pt x="6183" y="581"/>
                      </a:lnTo>
                      <a:lnTo>
                        <a:pt x="6180" y="581"/>
                      </a:lnTo>
                      <a:lnTo>
                        <a:pt x="6173" y="588"/>
                      </a:lnTo>
                      <a:lnTo>
                        <a:pt x="6167" y="596"/>
                      </a:lnTo>
                      <a:lnTo>
                        <a:pt x="6160" y="603"/>
                      </a:lnTo>
                      <a:lnTo>
                        <a:pt x="6154" y="610"/>
                      </a:lnTo>
                      <a:lnTo>
                        <a:pt x="6146" y="616"/>
                      </a:lnTo>
                      <a:lnTo>
                        <a:pt x="6138" y="621"/>
                      </a:lnTo>
                      <a:lnTo>
                        <a:pt x="6130" y="626"/>
                      </a:lnTo>
                      <a:lnTo>
                        <a:pt x="6122" y="630"/>
                      </a:lnTo>
                      <a:lnTo>
                        <a:pt x="6113" y="634"/>
                      </a:lnTo>
                      <a:lnTo>
                        <a:pt x="6104" y="637"/>
                      </a:lnTo>
                      <a:lnTo>
                        <a:pt x="6094" y="640"/>
                      </a:lnTo>
                      <a:lnTo>
                        <a:pt x="6085" y="642"/>
                      </a:lnTo>
                      <a:lnTo>
                        <a:pt x="6075" y="644"/>
                      </a:lnTo>
                      <a:lnTo>
                        <a:pt x="6064" y="647"/>
                      </a:lnTo>
                      <a:lnTo>
                        <a:pt x="6053" y="647"/>
                      </a:lnTo>
                      <a:lnTo>
                        <a:pt x="6043" y="648"/>
                      </a:lnTo>
                      <a:lnTo>
                        <a:pt x="6026" y="647"/>
                      </a:lnTo>
                      <a:lnTo>
                        <a:pt x="6012" y="644"/>
                      </a:lnTo>
                      <a:lnTo>
                        <a:pt x="5998" y="641"/>
                      </a:lnTo>
                      <a:lnTo>
                        <a:pt x="5984" y="637"/>
                      </a:lnTo>
                      <a:lnTo>
                        <a:pt x="5972" y="631"/>
                      </a:lnTo>
                      <a:lnTo>
                        <a:pt x="5961" y="625"/>
                      </a:lnTo>
                      <a:lnTo>
                        <a:pt x="5949" y="617"/>
                      </a:lnTo>
                      <a:lnTo>
                        <a:pt x="5939" y="607"/>
                      </a:lnTo>
                      <a:lnTo>
                        <a:pt x="5932" y="598"/>
                      </a:lnTo>
                      <a:lnTo>
                        <a:pt x="5925" y="588"/>
                      </a:lnTo>
                      <a:lnTo>
                        <a:pt x="5919" y="578"/>
                      </a:lnTo>
                      <a:lnTo>
                        <a:pt x="5913" y="566"/>
                      </a:lnTo>
                      <a:lnTo>
                        <a:pt x="5910" y="555"/>
                      </a:lnTo>
                      <a:lnTo>
                        <a:pt x="5907" y="543"/>
                      </a:lnTo>
                      <a:lnTo>
                        <a:pt x="5906" y="531"/>
                      </a:lnTo>
                      <a:lnTo>
                        <a:pt x="5905" y="518"/>
                      </a:lnTo>
                      <a:lnTo>
                        <a:pt x="5905" y="508"/>
                      </a:lnTo>
                      <a:lnTo>
                        <a:pt x="5906" y="498"/>
                      </a:lnTo>
                      <a:lnTo>
                        <a:pt x="5907" y="489"/>
                      </a:lnTo>
                      <a:lnTo>
                        <a:pt x="5909" y="480"/>
                      </a:lnTo>
                      <a:lnTo>
                        <a:pt x="5912" y="471"/>
                      </a:lnTo>
                      <a:lnTo>
                        <a:pt x="5915" y="462"/>
                      </a:lnTo>
                      <a:lnTo>
                        <a:pt x="5919" y="454"/>
                      </a:lnTo>
                      <a:lnTo>
                        <a:pt x="5923" y="446"/>
                      </a:lnTo>
                      <a:lnTo>
                        <a:pt x="5928" y="439"/>
                      </a:lnTo>
                      <a:lnTo>
                        <a:pt x="5933" y="432"/>
                      </a:lnTo>
                      <a:lnTo>
                        <a:pt x="5938" y="424"/>
                      </a:lnTo>
                      <a:lnTo>
                        <a:pt x="5944" y="417"/>
                      </a:lnTo>
                      <a:lnTo>
                        <a:pt x="5951" y="411"/>
                      </a:lnTo>
                      <a:lnTo>
                        <a:pt x="5959" y="405"/>
                      </a:lnTo>
                      <a:lnTo>
                        <a:pt x="5967" y="399"/>
                      </a:lnTo>
                      <a:lnTo>
                        <a:pt x="5975" y="393"/>
                      </a:lnTo>
                      <a:lnTo>
                        <a:pt x="5994" y="383"/>
                      </a:lnTo>
                      <a:lnTo>
                        <a:pt x="6014" y="374"/>
                      </a:lnTo>
                      <a:lnTo>
                        <a:pt x="6036" y="367"/>
                      </a:lnTo>
                      <a:lnTo>
                        <a:pt x="6060" y="362"/>
                      </a:lnTo>
                      <a:lnTo>
                        <a:pt x="6086" y="356"/>
                      </a:lnTo>
                      <a:lnTo>
                        <a:pt x="6114" y="353"/>
                      </a:lnTo>
                      <a:lnTo>
                        <a:pt x="6144" y="351"/>
                      </a:lnTo>
                      <a:lnTo>
                        <a:pt x="6175" y="351"/>
                      </a:lnTo>
                      <a:lnTo>
                        <a:pt x="6175" y="342"/>
                      </a:lnTo>
                      <a:lnTo>
                        <a:pt x="6174" y="329"/>
                      </a:lnTo>
                      <a:lnTo>
                        <a:pt x="6173" y="317"/>
                      </a:lnTo>
                      <a:lnTo>
                        <a:pt x="6171" y="306"/>
                      </a:lnTo>
                      <a:lnTo>
                        <a:pt x="6168" y="296"/>
                      </a:lnTo>
                      <a:lnTo>
                        <a:pt x="6165" y="286"/>
                      </a:lnTo>
                      <a:lnTo>
                        <a:pt x="6161" y="278"/>
                      </a:lnTo>
                      <a:lnTo>
                        <a:pt x="6156" y="271"/>
                      </a:lnTo>
                      <a:lnTo>
                        <a:pt x="6150" y="264"/>
                      </a:lnTo>
                      <a:lnTo>
                        <a:pt x="6143" y="258"/>
                      </a:lnTo>
                      <a:lnTo>
                        <a:pt x="6135" y="253"/>
                      </a:lnTo>
                      <a:lnTo>
                        <a:pt x="6127" y="248"/>
                      </a:lnTo>
                      <a:lnTo>
                        <a:pt x="6118" y="244"/>
                      </a:lnTo>
                      <a:lnTo>
                        <a:pt x="6108" y="241"/>
                      </a:lnTo>
                      <a:lnTo>
                        <a:pt x="6097" y="239"/>
                      </a:lnTo>
                      <a:lnTo>
                        <a:pt x="6085" y="238"/>
                      </a:lnTo>
                      <a:lnTo>
                        <a:pt x="6073" y="238"/>
                      </a:lnTo>
                      <a:lnTo>
                        <a:pt x="6056" y="238"/>
                      </a:lnTo>
                      <a:lnTo>
                        <a:pt x="6041" y="240"/>
                      </a:lnTo>
                      <a:lnTo>
                        <a:pt x="6025" y="242"/>
                      </a:lnTo>
                      <a:lnTo>
                        <a:pt x="6010" y="246"/>
                      </a:lnTo>
                      <a:lnTo>
                        <a:pt x="5996" y="250"/>
                      </a:lnTo>
                      <a:lnTo>
                        <a:pt x="5982" y="257"/>
                      </a:lnTo>
                      <a:lnTo>
                        <a:pt x="5969" y="264"/>
                      </a:lnTo>
                      <a:lnTo>
                        <a:pt x="5957" y="271"/>
                      </a:lnTo>
                      <a:lnTo>
                        <a:pt x="5938" y="218"/>
                      </a:lnTo>
                      <a:lnTo>
                        <a:pt x="5953" y="208"/>
                      </a:lnTo>
                      <a:lnTo>
                        <a:pt x="5970" y="200"/>
                      </a:lnTo>
                      <a:lnTo>
                        <a:pt x="5987" y="193"/>
                      </a:lnTo>
                      <a:lnTo>
                        <a:pt x="6005" y="188"/>
                      </a:lnTo>
                      <a:lnTo>
                        <a:pt x="6024" y="183"/>
                      </a:lnTo>
                      <a:lnTo>
                        <a:pt x="6044" y="179"/>
                      </a:lnTo>
                      <a:lnTo>
                        <a:pt x="6063" y="178"/>
                      </a:lnTo>
                      <a:lnTo>
                        <a:pt x="6085" y="177"/>
                      </a:lnTo>
                      <a:lnTo>
                        <a:pt x="6106" y="178"/>
                      </a:lnTo>
                      <a:lnTo>
                        <a:pt x="6125" y="181"/>
                      </a:lnTo>
                      <a:lnTo>
                        <a:pt x="6143" y="184"/>
                      </a:lnTo>
                      <a:lnTo>
                        <a:pt x="6160" y="189"/>
                      </a:lnTo>
                      <a:lnTo>
                        <a:pt x="6175" y="195"/>
                      </a:lnTo>
                      <a:lnTo>
                        <a:pt x="6189" y="203"/>
                      </a:lnTo>
                      <a:lnTo>
                        <a:pt x="6202" y="212"/>
                      </a:lnTo>
                      <a:lnTo>
                        <a:pt x="6213" y="224"/>
                      </a:lnTo>
                      <a:lnTo>
                        <a:pt x="6223" y="236"/>
                      </a:lnTo>
                      <a:lnTo>
                        <a:pt x="6232" y="249"/>
                      </a:lnTo>
                      <a:lnTo>
                        <a:pt x="6239" y="264"/>
                      </a:lnTo>
                      <a:lnTo>
                        <a:pt x="6245" y="280"/>
                      </a:lnTo>
                      <a:lnTo>
                        <a:pt x="6249" y="299"/>
                      </a:lnTo>
                      <a:lnTo>
                        <a:pt x="6254" y="318"/>
                      </a:lnTo>
                      <a:lnTo>
                        <a:pt x="6255" y="339"/>
                      </a:lnTo>
                      <a:lnTo>
                        <a:pt x="6256" y="362"/>
                      </a:lnTo>
                      <a:close/>
                      <a:moveTo>
                        <a:pt x="6175" y="486"/>
                      </a:moveTo>
                      <a:lnTo>
                        <a:pt x="6175" y="408"/>
                      </a:lnTo>
                      <a:lnTo>
                        <a:pt x="6152" y="408"/>
                      </a:lnTo>
                      <a:lnTo>
                        <a:pt x="6131" y="409"/>
                      </a:lnTo>
                      <a:lnTo>
                        <a:pt x="6111" y="410"/>
                      </a:lnTo>
                      <a:lnTo>
                        <a:pt x="6092" y="413"/>
                      </a:lnTo>
                      <a:lnTo>
                        <a:pt x="6076" y="416"/>
                      </a:lnTo>
                      <a:lnTo>
                        <a:pt x="6060" y="420"/>
                      </a:lnTo>
                      <a:lnTo>
                        <a:pt x="6046" y="425"/>
                      </a:lnTo>
                      <a:lnTo>
                        <a:pt x="6034" y="432"/>
                      </a:lnTo>
                      <a:lnTo>
                        <a:pt x="6022" y="438"/>
                      </a:lnTo>
                      <a:lnTo>
                        <a:pt x="6013" y="445"/>
                      </a:lnTo>
                      <a:lnTo>
                        <a:pt x="6005" y="454"/>
                      </a:lnTo>
                      <a:lnTo>
                        <a:pt x="5999" y="463"/>
                      </a:lnTo>
                      <a:lnTo>
                        <a:pt x="5994" y="474"/>
                      </a:lnTo>
                      <a:lnTo>
                        <a:pt x="5989" y="484"/>
                      </a:lnTo>
                      <a:lnTo>
                        <a:pt x="5987" y="496"/>
                      </a:lnTo>
                      <a:lnTo>
                        <a:pt x="5986" y="509"/>
                      </a:lnTo>
                      <a:lnTo>
                        <a:pt x="5987" y="518"/>
                      </a:lnTo>
                      <a:lnTo>
                        <a:pt x="5988" y="527"/>
                      </a:lnTo>
                      <a:lnTo>
                        <a:pt x="5990" y="534"/>
                      </a:lnTo>
                      <a:lnTo>
                        <a:pt x="5993" y="543"/>
                      </a:lnTo>
                      <a:lnTo>
                        <a:pt x="5996" y="550"/>
                      </a:lnTo>
                      <a:lnTo>
                        <a:pt x="6000" y="556"/>
                      </a:lnTo>
                      <a:lnTo>
                        <a:pt x="6005" y="562"/>
                      </a:lnTo>
                      <a:lnTo>
                        <a:pt x="6010" y="567"/>
                      </a:lnTo>
                      <a:lnTo>
                        <a:pt x="6015" y="571"/>
                      </a:lnTo>
                      <a:lnTo>
                        <a:pt x="6020" y="576"/>
                      </a:lnTo>
                      <a:lnTo>
                        <a:pt x="6026" y="579"/>
                      </a:lnTo>
                      <a:lnTo>
                        <a:pt x="6034" y="582"/>
                      </a:lnTo>
                      <a:lnTo>
                        <a:pt x="6040" y="584"/>
                      </a:lnTo>
                      <a:lnTo>
                        <a:pt x="6047" y="586"/>
                      </a:lnTo>
                      <a:lnTo>
                        <a:pt x="6055" y="587"/>
                      </a:lnTo>
                      <a:lnTo>
                        <a:pt x="6063" y="587"/>
                      </a:lnTo>
                      <a:lnTo>
                        <a:pt x="6073" y="587"/>
                      </a:lnTo>
                      <a:lnTo>
                        <a:pt x="6083" y="585"/>
                      </a:lnTo>
                      <a:lnTo>
                        <a:pt x="6092" y="584"/>
                      </a:lnTo>
                      <a:lnTo>
                        <a:pt x="6100" y="581"/>
                      </a:lnTo>
                      <a:lnTo>
                        <a:pt x="6110" y="578"/>
                      </a:lnTo>
                      <a:lnTo>
                        <a:pt x="6118" y="573"/>
                      </a:lnTo>
                      <a:lnTo>
                        <a:pt x="6126" y="569"/>
                      </a:lnTo>
                      <a:lnTo>
                        <a:pt x="6133" y="563"/>
                      </a:lnTo>
                      <a:lnTo>
                        <a:pt x="6140" y="558"/>
                      </a:lnTo>
                      <a:lnTo>
                        <a:pt x="6146" y="553"/>
                      </a:lnTo>
                      <a:lnTo>
                        <a:pt x="6152" y="547"/>
                      </a:lnTo>
                      <a:lnTo>
                        <a:pt x="6156" y="541"/>
                      </a:lnTo>
                      <a:lnTo>
                        <a:pt x="6161" y="533"/>
                      </a:lnTo>
                      <a:lnTo>
                        <a:pt x="6164" y="526"/>
                      </a:lnTo>
                      <a:lnTo>
                        <a:pt x="6167" y="519"/>
                      </a:lnTo>
                      <a:lnTo>
                        <a:pt x="6170" y="512"/>
                      </a:lnTo>
                      <a:lnTo>
                        <a:pt x="6172" y="506"/>
                      </a:lnTo>
                      <a:lnTo>
                        <a:pt x="6173" y="499"/>
                      </a:lnTo>
                      <a:lnTo>
                        <a:pt x="6174" y="493"/>
                      </a:lnTo>
                      <a:lnTo>
                        <a:pt x="6175" y="486"/>
                      </a:lnTo>
                      <a:close/>
                      <a:moveTo>
                        <a:pt x="6469" y="637"/>
                      </a:moveTo>
                      <a:lnTo>
                        <a:pt x="6387" y="637"/>
                      </a:lnTo>
                      <a:lnTo>
                        <a:pt x="6387" y="188"/>
                      </a:lnTo>
                      <a:lnTo>
                        <a:pt x="6469" y="188"/>
                      </a:lnTo>
                      <a:lnTo>
                        <a:pt x="6469" y="637"/>
                      </a:lnTo>
                      <a:close/>
                      <a:moveTo>
                        <a:pt x="6427" y="105"/>
                      </a:moveTo>
                      <a:lnTo>
                        <a:pt x="6426" y="105"/>
                      </a:lnTo>
                      <a:lnTo>
                        <a:pt x="6416" y="104"/>
                      </a:lnTo>
                      <a:lnTo>
                        <a:pt x="6406" y="101"/>
                      </a:lnTo>
                      <a:lnTo>
                        <a:pt x="6401" y="99"/>
                      </a:lnTo>
                      <a:lnTo>
                        <a:pt x="6397" y="96"/>
                      </a:lnTo>
                      <a:lnTo>
                        <a:pt x="6393" y="93"/>
                      </a:lnTo>
                      <a:lnTo>
                        <a:pt x="6389" y="90"/>
                      </a:lnTo>
                      <a:lnTo>
                        <a:pt x="6383" y="82"/>
                      </a:lnTo>
                      <a:lnTo>
                        <a:pt x="6379" y="72"/>
                      </a:lnTo>
                      <a:lnTo>
                        <a:pt x="6376" y="63"/>
                      </a:lnTo>
                      <a:lnTo>
                        <a:pt x="6375" y="52"/>
                      </a:lnTo>
                      <a:lnTo>
                        <a:pt x="6376" y="42"/>
                      </a:lnTo>
                      <a:lnTo>
                        <a:pt x="6379" y="32"/>
                      </a:lnTo>
                      <a:lnTo>
                        <a:pt x="6384" y="23"/>
                      </a:lnTo>
                      <a:lnTo>
                        <a:pt x="6390" y="16"/>
                      </a:lnTo>
                      <a:lnTo>
                        <a:pt x="6394" y="12"/>
                      </a:lnTo>
                      <a:lnTo>
                        <a:pt x="6398" y="9"/>
                      </a:lnTo>
                      <a:lnTo>
                        <a:pt x="6403" y="6"/>
                      </a:lnTo>
                      <a:lnTo>
                        <a:pt x="6407" y="4"/>
                      </a:lnTo>
                      <a:lnTo>
                        <a:pt x="6417" y="2"/>
                      </a:lnTo>
                      <a:lnTo>
                        <a:pt x="6428" y="0"/>
                      </a:lnTo>
                      <a:lnTo>
                        <a:pt x="6439" y="2"/>
                      </a:lnTo>
                      <a:lnTo>
                        <a:pt x="6449" y="4"/>
                      </a:lnTo>
                      <a:lnTo>
                        <a:pt x="6454" y="6"/>
                      </a:lnTo>
                      <a:lnTo>
                        <a:pt x="6458" y="9"/>
                      </a:lnTo>
                      <a:lnTo>
                        <a:pt x="6462" y="12"/>
                      </a:lnTo>
                      <a:lnTo>
                        <a:pt x="6465" y="15"/>
                      </a:lnTo>
                      <a:lnTo>
                        <a:pt x="6472" y="23"/>
                      </a:lnTo>
                      <a:lnTo>
                        <a:pt x="6476" y="31"/>
                      </a:lnTo>
                      <a:lnTo>
                        <a:pt x="6480" y="42"/>
                      </a:lnTo>
                      <a:lnTo>
                        <a:pt x="6480" y="52"/>
                      </a:lnTo>
                      <a:lnTo>
                        <a:pt x="6480" y="63"/>
                      </a:lnTo>
                      <a:lnTo>
                        <a:pt x="6476" y="72"/>
                      </a:lnTo>
                      <a:lnTo>
                        <a:pt x="6472" y="82"/>
                      </a:lnTo>
                      <a:lnTo>
                        <a:pt x="6465" y="90"/>
                      </a:lnTo>
                      <a:lnTo>
                        <a:pt x="6462" y="93"/>
                      </a:lnTo>
                      <a:lnTo>
                        <a:pt x="6458" y="96"/>
                      </a:lnTo>
                      <a:lnTo>
                        <a:pt x="6454" y="99"/>
                      </a:lnTo>
                      <a:lnTo>
                        <a:pt x="6449" y="101"/>
                      </a:lnTo>
                      <a:lnTo>
                        <a:pt x="6444" y="103"/>
                      </a:lnTo>
                      <a:lnTo>
                        <a:pt x="6438" y="104"/>
                      </a:lnTo>
                      <a:lnTo>
                        <a:pt x="6433" y="104"/>
                      </a:lnTo>
                      <a:lnTo>
                        <a:pt x="6427" y="105"/>
                      </a:lnTo>
                      <a:close/>
                      <a:moveTo>
                        <a:pt x="6604" y="637"/>
                      </a:moveTo>
                      <a:lnTo>
                        <a:pt x="6604" y="309"/>
                      </a:lnTo>
                      <a:lnTo>
                        <a:pt x="6604" y="280"/>
                      </a:lnTo>
                      <a:lnTo>
                        <a:pt x="6603" y="250"/>
                      </a:lnTo>
                      <a:lnTo>
                        <a:pt x="6602" y="220"/>
                      </a:lnTo>
                      <a:lnTo>
                        <a:pt x="6601" y="188"/>
                      </a:lnTo>
                      <a:lnTo>
                        <a:pt x="6673" y="188"/>
                      </a:lnTo>
                      <a:lnTo>
                        <a:pt x="6678" y="262"/>
                      </a:lnTo>
                      <a:lnTo>
                        <a:pt x="6679" y="262"/>
                      </a:lnTo>
                      <a:lnTo>
                        <a:pt x="6684" y="254"/>
                      </a:lnTo>
                      <a:lnTo>
                        <a:pt x="6690" y="245"/>
                      </a:lnTo>
                      <a:lnTo>
                        <a:pt x="6695" y="237"/>
                      </a:lnTo>
                      <a:lnTo>
                        <a:pt x="6703" y="230"/>
                      </a:lnTo>
                      <a:lnTo>
                        <a:pt x="6710" y="223"/>
                      </a:lnTo>
                      <a:lnTo>
                        <a:pt x="6717" y="217"/>
                      </a:lnTo>
                      <a:lnTo>
                        <a:pt x="6725" y="210"/>
                      </a:lnTo>
                      <a:lnTo>
                        <a:pt x="6734" y="204"/>
                      </a:lnTo>
                      <a:lnTo>
                        <a:pt x="6745" y="198"/>
                      </a:lnTo>
                      <a:lnTo>
                        <a:pt x="6756" y="193"/>
                      </a:lnTo>
                      <a:lnTo>
                        <a:pt x="6767" y="188"/>
                      </a:lnTo>
                      <a:lnTo>
                        <a:pt x="6779" y="185"/>
                      </a:lnTo>
                      <a:lnTo>
                        <a:pt x="6790" y="182"/>
                      </a:lnTo>
                      <a:lnTo>
                        <a:pt x="6802" y="179"/>
                      </a:lnTo>
                      <a:lnTo>
                        <a:pt x="6815" y="177"/>
                      </a:lnTo>
                      <a:lnTo>
                        <a:pt x="6828" y="177"/>
                      </a:lnTo>
                      <a:lnTo>
                        <a:pt x="6842" y="178"/>
                      </a:lnTo>
                      <a:lnTo>
                        <a:pt x="6857" y="179"/>
                      </a:lnTo>
                      <a:lnTo>
                        <a:pt x="6870" y="183"/>
                      </a:lnTo>
                      <a:lnTo>
                        <a:pt x="6883" y="187"/>
                      </a:lnTo>
                      <a:lnTo>
                        <a:pt x="6896" y="192"/>
                      </a:lnTo>
                      <a:lnTo>
                        <a:pt x="6908" y="199"/>
                      </a:lnTo>
                      <a:lnTo>
                        <a:pt x="6919" y="206"/>
                      </a:lnTo>
                      <a:lnTo>
                        <a:pt x="6930" y="215"/>
                      </a:lnTo>
                      <a:lnTo>
                        <a:pt x="6937" y="222"/>
                      </a:lnTo>
                      <a:lnTo>
                        <a:pt x="6943" y="229"/>
                      </a:lnTo>
                      <a:lnTo>
                        <a:pt x="6949" y="236"/>
                      </a:lnTo>
                      <a:lnTo>
                        <a:pt x="6954" y="244"/>
                      </a:lnTo>
                      <a:lnTo>
                        <a:pt x="6959" y="251"/>
                      </a:lnTo>
                      <a:lnTo>
                        <a:pt x="6965" y="261"/>
                      </a:lnTo>
                      <a:lnTo>
                        <a:pt x="6969" y="269"/>
                      </a:lnTo>
                      <a:lnTo>
                        <a:pt x="6972" y="279"/>
                      </a:lnTo>
                      <a:lnTo>
                        <a:pt x="6976" y="289"/>
                      </a:lnTo>
                      <a:lnTo>
                        <a:pt x="6978" y="299"/>
                      </a:lnTo>
                      <a:lnTo>
                        <a:pt x="6981" y="309"/>
                      </a:lnTo>
                      <a:lnTo>
                        <a:pt x="6983" y="320"/>
                      </a:lnTo>
                      <a:lnTo>
                        <a:pt x="6985" y="344"/>
                      </a:lnTo>
                      <a:lnTo>
                        <a:pt x="6986" y="369"/>
                      </a:lnTo>
                      <a:lnTo>
                        <a:pt x="6986" y="637"/>
                      </a:lnTo>
                      <a:lnTo>
                        <a:pt x="6905" y="637"/>
                      </a:lnTo>
                      <a:lnTo>
                        <a:pt x="6905" y="378"/>
                      </a:lnTo>
                      <a:lnTo>
                        <a:pt x="6904" y="362"/>
                      </a:lnTo>
                      <a:lnTo>
                        <a:pt x="6903" y="346"/>
                      </a:lnTo>
                      <a:lnTo>
                        <a:pt x="6901" y="333"/>
                      </a:lnTo>
                      <a:lnTo>
                        <a:pt x="6898" y="319"/>
                      </a:lnTo>
                      <a:lnTo>
                        <a:pt x="6895" y="307"/>
                      </a:lnTo>
                      <a:lnTo>
                        <a:pt x="6890" y="297"/>
                      </a:lnTo>
                      <a:lnTo>
                        <a:pt x="6884" y="286"/>
                      </a:lnTo>
                      <a:lnTo>
                        <a:pt x="6878" y="277"/>
                      </a:lnTo>
                      <a:lnTo>
                        <a:pt x="6872" y="270"/>
                      </a:lnTo>
                      <a:lnTo>
                        <a:pt x="6864" y="263"/>
                      </a:lnTo>
                      <a:lnTo>
                        <a:pt x="6856" y="258"/>
                      </a:lnTo>
                      <a:lnTo>
                        <a:pt x="6846" y="253"/>
                      </a:lnTo>
                      <a:lnTo>
                        <a:pt x="6836" y="249"/>
                      </a:lnTo>
                      <a:lnTo>
                        <a:pt x="6825" y="246"/>
                      </a:lnTo>
                      <a:lnTo>
                        <a:pt x="6814" y="244"/>
                      </a:lnTo>
                      <a:lnTo>
                        <a:pt x="6801" y="244"/>
                      </a:lnTo>
                      <a:lnTo>
                        <a:pt x="6791" y="244"/>
                      </a:lnTo>
                      <a:lnTo>
                        <a:pt x="6782" y="245"/>
                      </a:lnTo>
                      <a:lnTo>
                        <a:pt x="6772" y="247"/>
                      </a:lnTo>
                      <a:lnTo>
                        <a:pt x="6764" y="250"/>
                      </a:lnTo>
                      <a:lnTo>
                        <a:pt x="6756" y="254"/>
                      </a:lnTo>
                      <a:lnTo>
                        <a:pt x="6748" y="258"/>
                      </a:lnTo>
                      <a:lnTo>
                        <a:pt x="6740" y="263"/>
                      </a:lnTo>
                      <a:lnTo>
                        <a:pt x="6732" y="268"/>
                      </a:lnTo>
                      <a:lnTo>
                        <a:pt x="6725" y="274"/>
                      </a:lnTo>
                      <a:lnTo>
                        <a:pt x="6719" y="281"/>
                      </a:lnTo>
                      <a:lnTo>
                        <a:pt x="6713" y="289"/>
                      </a:lnTo>
                      <a:lnTo>
                        <a:pt x="6707" y="296"/>
                      </a:lnTo>
                      <a:lnTo>
                        <a:pt x="6703" y="303"/>
                      </a:lnTo>
                      <a:lnTo>
                        <a:pt x="6698" y="311"/>
                      </a:lnTo>
                      <a:lnTo>
                        <a:pt x="6694" y="319"/>
                      </a:lnTo>
                      <a:lnTo>
                        <a:pt x="6691" y="329"/>
                      </a:lnTo>
                      <a:lnTo>
                        <a:pt x="6689" y="337"/>
                      </a:lnTo>
                      <a:lnTo>
                        <a:pt x="6687" y="346"/>
                      </a:lnTo>
                      <a:lnTo>
                        <a:pt x="6686" y="356"/>
                      </a:lnTo>
                      <a:lnTo>
                        <a:pt x="6686" y="367"/>
                      </a:lnTo>
                      <a:lnTo>
                        <a:pt x="6686" y="637"/>
                      </a:lnTo>
                      <a:lnTo>
                        <a:pt x="6604" y="637"/>
                      </a:lnTo>
                      <a:close/>
                      <a:moveTo>
                        <a:pt x="7137" y="105"/>
                      </a:moveTo>
                      <a:lnTo>
                        <a:pt x="7217" y="80"/>
                      </a:lnTo>
                      <a:lnTo>
                        <a:pt x="7217" y="188"/>
                      </a:lnTo>
                      <a:lnTo>
                        <a:pt x="7333" y="188"/>
                      </a:lnTo>
                      <a:lnTo>
                        <a:pt x="7333" y="249"/>
                      </a:lnTo>
                      <a:lnTo>
                        <a:pt x="7217" y="249"/>
                      </a:lnTo>
                      <a:lnTo>
                        <a:pt x="7217" y="492"/>
                      </a:lnTo>
                      <a:lnTo>
                        <a:pt x="7217" y="503"/>
                      </a:lnTo>
                      <a:lnTo>
                        <a:pt x="7218" y="513"/>
                      </a:lnTo>
                      <a:lnTo>
                        <a:pt x="7219" y="522"/>
                      </a:lnTo>
                      <a:lnTo>
                        <a:pt x="7220" y="530"/>
                      </a:lnTo>
                      <a:lnTo>
                        <a:pt x="7223" y="539"/>
                      </a:lnTo>
                      <a:lnTo>
                        <a:pt x="7226" y="546"/>
                      </a:lnTo>
                      <a:lnTo>
                        <a:pt x="7229" y="552"/>
                      </a:lnTo>
                      <a:lnTo>
                        <a:pt x="7233" y="557"/>
                      </a:lnTo>
                      <a:lnTo>
                        <a:pt x="7237" y="562"/>
                      </a:lnTo>
                      <a:lnTo>
                        <a:pt x="7241" y="567"/>
                      </a:lnTo>
                      <a:lnTo>
                        <a:pt x="7246" y="570"/>
                      </a:lnTo>
                      <a:lnTo>
                        <a:pt x="7251" y="573"/>
                      </a:lnTo>
                      <a:lnTo>
                        <a:pt x="7257" y="577"/>
                      </a:lnTo>
                      <a:lnTo>
                        <a:pt x="7264" y="578"/>
                      </a:lnTo>
                      <a:lnTo>
                        <a:pt x="7271" y="579"/>
                      </a:lnTo>
                      <a:lnTo>
                        <a:pt x="7278" y="580"/>
                      </a:lnTo>
                      <a:lnTo>
                        <a:pt x="7291" y="579"/>
                      </a:lnTo>
                      <a:lnTo>
                        <a:pt x="7304" y="578"/>
                      </a:lnTo>
                      <a:lnTo>
                        <a:pt x="7315" y="577"/>
                      </a:lnTo>
                      <a:lnTo>
                        <a:pt x="7325" y="573"/>
                      </a:lnTo>
                      <a:lnTo>
                        <a:pt x="7329" y="635"/>
                      </a:lnTo>
                      <a:lnTo>
                        <a:pt x="7314" y="640"/>
                      </a:lnTo>
                      <a:lnTo>
                        <a:pt x="7296" y="644"/>
                      </a:lnTo>
                      <a:lnTo>
                        <a:pt x="7278" y="647"/>
                      </a:lnTo>
                      <a:lnTo>
                        <a:pt x="7257" y="648"/>
                      </a:lnTo>
                      <a:lnTo>
                        <a:pt x="7243" y="647"/>
                      </a:lnTo>
                      <a:lnTo>
                        <a:pt x="7230" y="644"/>
                      </a:lnTo>
                      <a:lnTo>
                        <a:pt x="7217" y="642"/>
                      </a:lnTo>
                      <a:lnTo>
                        <a:pt x="7206" y="638"/>
                      </a:lnTo>
                      <a:lnTo>
                        <a:pt x="7196" y="633"/>
                      </a:lnTo>
                      <a:lnTo>
                        <a:pt x="7185" y="627"/>
                      </a:lnTo>
                      <a:lnTo>
                        <a:pt x="7176" y="620"/>
                      </a:lnTo>
                      <a:lnTo>
                        <a:pt x="7168" y="612"/>
                      </a:lnTo>
                      <a:lnTo>
                        <a:pt x="7161" y="602"/>
                      </a:lnTo>
                      <a:lnTo>
                        <a:pt x="7155" y="591"/>
                      </a:lnTo>
                      <a:lnTo>
                        <a:pt x="7149" y="579"/>
                      </a:lnTo>
                      <a:lnTo>
                        <a:pt x="7145" y="565"/>
                      </a:lnTo>
                      <a:lnTo>
                        <a:pt x="7141" y="550"/>
                      </a:lnTo>
                      <a:lnTo>
                        <a:pt x="7139" y="532"/>
                      </a:lnTo>
                      <a:lnTo>
                        <a:pt x="7138" y="515"/>
                      </a:lnTo>
                      <a:lnTo>
                        <a:pt x="7137" y="495"/>
                      </a:lnTo>
                      <a:lnTo>
                        <a:pt x="7137" y="249"/>
                      </a:lnTo>
                      <a:lnTo>
                        <a:pt x="7068" y="249"/>
                      </a:lnTo>
                      <a:lnTo>
                        <a:pt x="7068" y="188"/>
                      </a:lnTo>
                      <a:lnTo>
                        <a:pt x="7137" y="188"/>
                      </a:lnTo>
                      <a:lnTo>
                        <a:pt x="7137" y="105"/>
                      </a:lnTo>
                      <a:close/>
                      <a:moveTo>
                        <a:pt x="7366" y="188"/>
                      </a:moveTo>
                      <a:lnTo>
                        <a:pt x="7455" y="188"/>
                      </a:lnTo>
                      <a:lnTo>
                        <a:pt x="7553" y="453"/>
                      </a:lnTo>
                      <a:lnTo>
                        <a:pt x="7560" y="474"/>
                      </a:lnTo>
                      <a:lnTo>
                        <a:pt x="7568" y="495"/>
                      </a:lnTo>
                      <a:lnTo>
                        <a:pt x="7575" y="519"/>
                      </a:lnTo>
                      <a:lnTo>
                        <a:pt x="7582" y="545"/>
                      </a:lnTo>
                      <a:lnTo>
                        <a:pt x="7584" y="545"/>
                      </a:lnTo>
                      <a:lnTo>
                        <a:pt x="7589" y="527"/>
                      </a:lnTo>
                      <a:lnTo>
                        <a:pt x="7595" y="507"/>
                      </a:lnTo>
                      <a:lnTo>
                        <a:pt x="7604" y="481"/>
                      </a:lnTo>
                      <a:lnTo>
                        <a:pt x="7613" y="451"/>
                      </a:lnTo>
                      <a:lnTo>
                        <a:pt x="7701" y="188"/>
                      </a:lnTo>
                      <a:lnTo>
                        <a:pt x="7788" y="188"/>
                      </a:lnTo>
                      <a:lnTo>
                        <a:pt x="7665" y="508"/>
                      </a:lnTo>
                      <a:lnTo>
                        <a:pt x="7654" y="537"/>
                      </a:lnTo>
                      <a:lnTo>
                        <a:pt x="7644" y="564"/>
                      </a:lnTo>
                      <a:lnTo>
                        <a:pt x="7632" y="590"/>
                      </a:lnTo>
                      <a:lnTo>
                        <a:pt x="7623" y="614"/>
                      </a:lnTo>
                      <a:lnTo>
                        <a:pt x="7613" y="635"/>
                      </a:lnTo>
                      <a:lnTo>
                        <a:pt x="7604" y="655"/>
                      </a:lnTo>
                      <a:lnTo>
                        <a:pt x="7595" y="672"/>
                      </a:lnTo>
                      <a:lnTo>
                        <a:pt x="7587" y="688"/>
                      </a:lnTo>
                      <a:lnTo>
                        <a:pt x="7578" y="704"/>
                      </a:lnTo>
                      <a:lnTo>
                        <a:pt x="7569" y="719"/>
                      </a:lnTo>
                      <a:lnTo>
                        <a:pt x="7559" y="733"/>
                      </a:lnTo>
                      <a:lnTo>
                        <a:pt x="7550" y="746"/>
                      </a:lnTo>
                      <a:lnTo>
                        <a:pt x="7541" y="759"/>
                      </a:lnTo>
                      <a:lnTo>
                        <a:pt x="7532" y="770"/>
                      </a:lnTo>
                      <a:lnTo>
                        <a:pt x="7521" y="780"/>
                      </a:lnTo>
                      <a:lnTo>
                        <a:pt x="7512" y="790"/>
                      </a:lnTo>
                      <a:lnTo>
                        <a:pt x="7500" y="800"/>
                      </a:lnTo>
                      <a:lnTo>
                        <a:pt x="7487" y="809"/>
                      </a:lnTo>
                      <a:lnTo>
                        <a:pt x="7474" y="817"/>
                      </a:lnTo>
                      <a:lnTo>
                        <a:pt x="7462" y="825"/>
                      </a:lnTo>
                      <a:lnTo>
                        <a:pt x="7450" y="831"/>
                      </a:lnTo>
                      <a:lnTo>
                        <a:pt x="7437" y="835"/>
                      </a:lnTo>
                      <a:lnTo>
                        <a:pt x="7424" y="839"/>
                      </a:lnTo>
                      <a:lnTo>
                        <a:pt x="7412" y="842"/>
                      </a:lnTo>
                      <a:lnTo>
                        <a:pt x="7391" y="773"/>
                      </a:lnTo>
                      <a:lnTo>
                        <a:pt x="7409" y="766"/>
                      </a:lnTo>
                      <a:lnTo>
                        <a:pt x="7428" y="758"/>
                      </a:lnTo>
                      <a:lnTo>
                        <a:pt x="7445" y="746"/>
                      </a:lnTo>
                      <a:lnTo>
                        <a:pt x="7463" y="733"/>
                      </a:lnTo>
                      <a:lnTo>
                        <a:pt x="7473" y="725"/>
                      </a:lnTo>
                      <a:lnTo>
                        <a:pt x="7482" y="714"/>
                      </a:lnTo>
                      <a:lnTo>
                        <a:pt x="7493" y="704"/>
                      </a:lnTo>
                      <a:lnTo>
                        <a:pt x="7501" y="693"/>
                      </a:lnTo>
                      <a:lnTo>
                        <a:pt x="7509" y="682"/>
                      </a:lnTo>
                      <a:lnTo>
                        <a:pt x="7517" y="669"/>
                      </a:lnTo>
                      <a:lnTo>
                        <a:pt x="7525" y="656"/>
                      </a:lnTo>
                      <a:lnTo>
                        <a:pt x="7531" y="642"/>
                      </a:lnTo>
                      <a:lnTo>
                        <a:pt x="7536" y="631"/>
                      </a:lnTo>
                      <a:lnTo>
                        <a:pt x="7538" y="623"/>
                      </a:lnTo>
                      <a:lnTo>
                        <a:pt x="7536" y="615"/>
                      </a:lnTo>
                      <a:lnTo>
                        <a:pt x="7532" y="601"/>
                      </a:lnTo>
                      <a:lnTo>
                        <a:pt x="7366" y="188"/>
                      </a:lnTo>
                      <a:close/>
                      <a:moveTo>
                        <a:pt x="7898" y="648"/>
                      </a:moveTo>
                      <a:lnTo>
                        <a:pt x="7896" y="648"/>
                      </a:lnTo>
                      <a:lnTo>
                        <a:pt x="7890" y="647"/>
                      </a:lnTo>
                      <a:lnTo>
                        <a:pt x="7885" y="647"/>
                      </a:lnTo>
                      <a:lnTo>
                        <a:pt x="7880" y="644"/>
                      </a:lnTo>
                      <a:lnTo>
                        <a:pt x="7875" y="642"/>
                      </a:lnTo>
                      <a:lnTo>
                        <a:pt x="7871" y="640"/>
                      </a:lnTo>
                      <a:lnTo>
                        <a:pt x="7866" y="637"/>
                      </a:lnTo>
                      <a:lnTo>
                        <a:pt x="7862" y="634"/>
                      </a:lnTo>
                      <a:lnTo>
                        <a:pt x="7857" y="630"/>
                      </a:lnTo>
                      <a:lnTo>
                        <a:pt x="7854" y="626"/>
                      </a:lnTo>
                      <a:lnTo>
                        <a:pt x="7851" y="622"/>
                      </a:lnTo>
                      <a:lnTo>
                        <a:pt x="7848" y="617"/>
                      </a:lnTo>
                      <a:lnTo>
                        <a:pt x="7846" y="612"/>
                      </a:lnTo>
                      <a:lnTo>
                        <a:pt x="7844" y="600"/>
                      </a:lnTo>
                      <a:lnTo>
                        <a:pt x="7843" y="589"/>
                      </a:lnTo>
                      <a:lnTo>
                        <a:pt x="7843" y="583"/>
                      </a:lnTo>
                      <a:lnTo>
                        <a:pt x="7844" y="577"/>
                      </a:lnTo>
                      <a:lnTo>
                        <a:pt x="7845" y="571"/>
                      </a:lnTo>
                      <a:lnTo>
                        <a:pt x="7846" y="565"/>
                      </a:lnTo>
                      <a:lnTo>
                        <a:pt x="7849" y="560"/>
                      </a:lnTo>
                      <a:lnTo>
                        <a:pt x="7851" y="556"/>
                      </a:lnTo>
                      <a:lnTo>
                        <a:pt x="7854" y="551"/>
                      </a:lnTo>
                      <a:lnTo>
                        <a:pt x="7858" y="547"/>
                      </a:lnTo>
                      <a:lnTo>
                        <a:pt x="7863" y="543"/>
                      </a:lnTo>
                      <a:lnTo>
                        <a:pt x="7867" y="540"/>
                      </a:lnTo>
                      <a:lnTo>
                        <a:pt x="7872" y="536"/>
                      </a:lnTo>
                      <a:lnTo>
                        <a:pt x="7876" y="534"/>
                      </a:lnTo>
                      <a:lnTo>
                        <a:pt x="7881" y="532"/>
                      </a:lnTo>
                      <a:lnTo>
                        <a:pt x="7887" y="531"/>
                      </a:lnTo>
                      <a:lnTo>
                        <a:pt x="7892" y="530"/>
                      </a:lnTo>
                      <a:lnTo>
                        <a:pt x="7899" y="530"/>
                      </a:lnTo>
                      <a:lnTo>
                        <a:pt x="7905" y="530"/>
                      </a:lnTo>
                      <a:lnTo>
                        <a:pt x="7910" y="531"/>
                      </a:lnTo>
                      <a:lnTo>
                        <a:pt x="7915" y="532"/>
                      </a:lnTo>
                      <a:lnTo>
                        <a:pt x="7920" y="534"/>
                      </a:lnTo>
                      <a:lnTo>
                        <a:pt x="7925" y="536"/>
                      </a:lnTo>
                      <a:lnTo>
                        <a:pt x="7929" y="540"/>
                      </a:lnTo>
                      <a:lnTo>
                        <a:pt x="7933" y="543"/>
                      </a:lnTo>
                      <a:lnTo>
                        <a:pt x="7938" y="547"/>
                      </a:lnTo>
                      <a:lnTo>
                        <a:pt x="7942" y="551"/>
                      </a:lnTo>
                      <a:lnTo>
                        <a:pt x="7945" y="555"/>
                      </a:lnTo>
                      <a:lnTo>
                        <a:pt x="7947" y="560"/>
                      </a:lnTo>
                      <a:lnTo>
                        <a:pt x="7949" y="565"/>
                      </a:lnTo>
                      <a:lnTo>
                        <a:pt x="7951" y="570"/>
                      </a:lnTo>
                      <a:lnTo>
                        <a:pt x="7952" y="577"/>
                      </a:lnTo>
                      <a:lnTo>
                        <a:pt x="7953" y="583"/>
                      </a:lnTo>
                      <a:lnTo>
                        <a:pt x="7953" y="589"/>
                      </a:lnTo>
                      <a:lnTo>
                        <a:pt x="7952" y="600"/>
                      </a:lnTo>
                      <a:lnTo>
                        <a:pt x="7949" y="612"/>
                      </a:lnTo>
                      <a:lnTo>
                        <a:pt x="7947" y="617"/>
                      </a:lnTo>
                      <a:lnTo>
                        <a:pt x="7945" y="622"/>
                      </a:lnTo>
                      <a:lnTo>
                        <a:pt x="7942" y="626"/>
                      </a:lnTo>
                      <a:lnTo>
                        <a:pt x="7938" y="630"/>
                      </a:lnTo>
                      <a:lnTo>
                        <a:pt x="7933" y="634"/>
                      </a:lnTo>
                      <a:lnTo>
                        <a:pt x="7929" y="637"/>
                      </a:lnTo>
                      <a:lnTo>
                        <a:pt x="7925" y="640"/>
                      </a:lnTo>
                      <a:lnTo>
                        <a:pt x="7920" y="642"/>
                      </a:lnTo>
                      <a:lnTo>
                        <a:pt x="7915" y="644"/>
                      </a:lnTo>
                      <a:lnTo>
                        <a:pt x="7909" y="647"/>
                      </a:lnTo>
                      <a:lnTo>
                        <a:pt x="7904" y="647"/>
                      </a:lnTo>
                      <a:lnTo>
                        <a:pt x="7898" y="648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sp>
            <p:nvSpPr>
              <p:cNvPr id="26" name="Freeform 25"/>
              <p:cNvSpPr>
                <a:spLocks noEditPoints="1"/>
              </p:cNvSpPr>
              <p:nvPr userDrawn="1"/>
            </p:nvSpPr>
            <p:spPr bwMode="auto">
              <a:xfrm>
                <a:off x="283754" y="246870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90014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3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1A434">
                  <a:shade val="30000"/>
                  <a:satMod val="115000"/>
                </a:srgbClr>
              </a:gs>
              <a:gs pos="50000">
                <a:srgbClr val="F1A434">
                  <a:shade val="67500"/>
                  <a:satMod val="115000"/>
                </a:srgbClr>
              </a:gs>
              <a:gs pos="100000">
                <a:srgbClr val="F1A43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283754" y="192882"/>
            <a:ext cx="8632822" cy="318254"/>
            <a:chOff x="283754" y="192882"/>
            <a:chExt cx="8632822" cy="318254"/>
          </a:xfrm>
        </p:grpSpPr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283754" y="246870"/>
              <a:ext cx="2142738" cy="253193"/>
              <a:chOff x="283754" y="246870"/>
              <a:chExt cx="2142738" cy="253193"/>
            </a:xfrm>
          </p:grpSpPr>
          <p:grpSp>
            <p:nvGrpSpPr>
              <p:cNvPr id="25" name="Group 24"/>
              <p:cNvGrpSpPr/>
              <p:nvPr userDrawn="1"/>
            </p:nvGrpSpPr>
            <p:grpSpPr>
              <a:xfrm>
                <a:off x="673165" y="246870"/>
                <a:ext cx="1753327" cy="253193"/>
                <a:chOff x="656520" y="250031"/>
                <a:chExt cx="1631861" cy="235663"/>
              </a:xfrm>
            </p:grpSpPr>
            <p:sp>
              <p:nvSpPr>
                <p:cNvPr id="27" name="Freeform 26"/>
                <p:cNvSpPr>
                  <a:spLocks noEditPoints="1"/>
                </p:cNvSpPr>
                <p:nvPr/>
              </p:nvSpPr>
              <p:spPr bwMode="auto">
                <a:xfrm>
                  <a:off x="1466912" y="250031"/>
                  <a:ext cx="489413" cy="84203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0" name="Freeform 29"/>
                <p:cNvSpPr>
                  <a:spLocks noEditPoints="1"/>
                </p:cNvSpPr>
                <p:nvPr/>
              </p:nvSpPr>
              <p:spPr bwMode="auto">
                <a:xfrm>
                  <a:off x="656520" y="250031"/>
                  <a:ext cx="780730" cy="84203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2" name="Freeform 31"/>
                <p:cNvSpPr>
                  <a:spLocks noEditPoints="1"/>
                </p:cNvSpPr>
                <p:nvPr/>
              </p:nvSpPr>
              <p:spPr bwMode="auto">
                <a:xfrm>
                  <a:off x="1409510" y="392855"/>
                  <a:ext cx="878871" cy="92839"/>
                </a:xfrm>
                <a:custGeom>
                  <a:avLst/>
                  <a:gdLst/>
                  <a:ahLst/>
                  <a:cxnLst>
                    <a:cxn ang="0">
                      <a:pos x="805" y="637"/>
                    </a:cxn>
                    <a:cxn ang="0">
                      <a:pos x="996" y="219"/>
                    </a:cxn>
                    <a:cxn ang="0">
                      <a:pos x="1304" y="357"/>
                    </a:cxn>
                    <a:cxn ang="0">
                      <a:pos x="1069" y="644"/>
                    </a:cxn>
                    <a:cxn ang="0">
                      <a:pos x="1040" y="573"/>
                    </a:cxn>
                    <a:cxn ang="0">
                      <a:pos x="1182" y="280"/>
                    </a:cxn>
                    <a:cxn ang="0">
                      <a:pos x="1457" y="426"/>
                    </a:cxn>
                    <a:cxn ang="0">
                      <a:pos x="1680" y="639"/>
                    </a:cxn>
                    <a:cxn ang="0">
                      <a:pos x="1384" y="480"/>
                    </a:cxn>
                    <a:cxn ang="0">
                      <a:pos x="1565" y="178"/>
                    </a:cxn>
                    <a:cxn ang="0">
                      <a:pos x="1772" y="419"/>
                    </a:cxn>
                    <a:cxn ang="0">
                      <a:pos x="1479" y="300"/>
                    </a:cxn>
                    <a:cxn ang="0">
                      <a:pos x="2054" y="179"/>
                    </a:cxn>
                    <a:cxn ang="0">
                      <a:pos x="2260" y="188"/>
                    </a:cxn>
                    <a:cxn ang="0">
                      <a:pos x="2257" y="15"/>
                    </a:cxn>
                    <a:cxn ang="0">
                      <a:pos x="2523" y="568"/>
                    </a:cxn>
                    <a:cxn ang="0">
                      <a:pos x="2483" y="627"/>
                    </a:cxn>
                    <a:cxn ang="0">
                      <a:pos x="2395" y="282"/>
                    </a:cxn>
                    <a:cxn ang="0">
                      <a:pos x="2669" y="201"/>
                    </a:cxn>
                    <a:cxn ang="0">
                      <a:pos x="2657" y="282"/>
                    </a:cxn>
                    <a:cxn ang="0">
                      <a:pos x="2858" y="220"/>
                    </a:cxn>
                    <a:cxn ang="0">
                      <a:pos x="3192" y="222"/>
                    </a:cxn>
                    <a:cxn ang="0">
                      <a:pos x="3092" y="249"/>
                    </a:cxn>
                    <a:cxn ang="0">
                      <a:pos x="3666" y="632"/>
                    </a:cxn>
                    <a:cxn ang="0">
                      <a:pos x="3354" y="500"/>
                    </a:cxn>
                    <a:cxn ang="0">
                      <a:pos x="3484" y="195"/>
                    </a:cxn>
                    <a:cxn ang="0">
                      <a:pos x="3516" y="256"/>
                    </a:cxn>
                    <a:cxn ang="0">
                      <a:pos x="3592" y="581"/>
                    </a:cxn>
                    <a:cxn ang="0">
                      <a:pos x="4055" y="577"/>
                    </a:cxn>
                    <a:cxn ang="0">
                      <a:pos x="3803" y="567"/>
                    </a:cxn>
                    <a:cxn ang="0">
                      <a:pos x="3854" y="210"/>
                    </a:cxn>
                    <a:cxn ang="0">
                      <a:pos x="4132" y="281"/>
                    </a:cxn>
                    <a:cxn ang="0">
                      <a:pos x="3947" y="237"/>
                    </a:cxn>
                    <a:cxn ang="0">
                      <a:pos x="4571" y="638"/>
                    </a:cxn>
                    <a:cxn ang="0">
                      <a:pos x="4425" y="355"/>
                    </a:cxn>
                    <a:cxn ang="0">
                      <a:pos x="4692" y="179"/>
                    </a:cxn>
                    <a:cxn ang="0">
                      <a:pos x="4503" y="378"/>
                    </a:cxn>
                    <a:cxn ang="0">
                      <a:pos x="4914" y="445"/>
                    </a:cxn>
                    <a:cxn ang="0">
                      <a:pos x="5116" y="642"/>
                    </a:cxn>
                    <a:cxn ang="0">
                      <a:pos x="4837" y="469"/>
                    </a:cxn>
                    <a:cxn ang="0">
                      <a:pos x="5032" y="177"/>
                    </a:cxn>
                    <a:cxn ang="0">
                      <a:pos x="5225" y="427"/>
                    </a:cxn>
                    <a:cxn ang="0">
                      <a:pos x="4929" y="310"/>
                    </a:cxn>
                    <a:cxn ang="0">
                      <a:pos x="5520" y="177"/>
                    </a:cxn>
                    <a:cxn ang="0">
                      <a:pos x="5849" y="249"/>
                    </a:cxn>
                    <a:cxn ang="0">
                      <a:pos x="5745" y="644"/>
                    </a:cxn>
                    <a:cxn ang="0">
                      <a:pos x="6173" y="588"/>
                    </a:cxn>
                    <a:cxn ang="0">
                      <a:pos x="5907" y="543"/>
                    </a:cxn>
                    <a:cxn ang="0">
                      <a:pos x="6173" y="317"/>
                    </a:cxn>
                    <a:cxn ang="0">
                      <a:pos x="6044" y="179"/>
                    </a:cxn>
                    <a:cxn ang="0">
                      <a:pos x="6022" y="438"/>
                    </a:cxn>
                    <a:cxn ang="0">
                      <a:pos x="6118" y="573"/>
                    </a:cxn>
                    <a:cxn ang="0">
                      <a:pos x="6379" y="72"/>
                    </a:cxn>
                    <a:cxn ang="0">
                      <a:pos x="6454" y="99"/>
                    </a:cxn>
                    <a:cxn ang="0">
                      <a:pos x="6815" y="177"/>
                    </a:cxn>
                    <a:cxn ang="0">
                      <a:pos x="6901" y="333"/>
                    </a:cxn>
                    <a:cxn ang="0">
                      <a:pos x="6691" y="329"/>
                    </a:cxn>
                    <a:cxn ang="0">
                      <a:pos x="7278" y="580"/>
                    </a:cxn>
                    <a:cxn ang="0">
                      <a:pos x="7137" y="188"/>
                    </a:cxn>
                    <a:cxn ang="0">
                      <a:pos x="7541" y="759"/>
                    </a:cxn>
                    <a:cxn ang="0">
                      <a:pos x="7366" y="188"/>
                    </a:cxn>
                    <a:cxn ang="0">
                      <a:pos x="7881" y="532"/>
                    </a:cxn>
                    <a:cxn ang="0">
                      <a:pos x="7920" y="642"/>
                    </a:cxn>
                  </a:cxnLst>
                  <a:rect l="0" t="0" r="r" b="b"/>
                  <a:pathLst>
                    <a:path w="7953" h="842">
                      <a:moveTo>
                        <a:pt x="324" y="277"/>
                      </a:moveTo>
                      <a:lnTo>
                        <a:pt x="324" y="344"/>
                      </a:lnTo>
                      <a:lnTo>
                        <a:pt x="81" y="344"/>
                      </a:lnTo>
                      <a:lnTo>
                        <a:pt x="81" y="569"/>
                      </a:lnTo>
                      <a:lnTo>
                        <a:pt x="352" y="569"/>
                      </a:lnTo>
                      <a:lnTo>
                        <a:pt x="352" y="637"/>
                      </a:lnTo>
                      <a:lnTo>
                        <a:pt x="0" y="637"/>
                      </a:lnTo>
                      <a:lnTo>
                        <a:pt x="0" y="11"/>
                      </a:lnTo>
                      <a:lnTo>
                        <a:pt x="338" y="11"/>
                      </a:lnTo>
                      <a:lnTo>
                        <a:pt x="338" y="79"/>
                      </a:lnTo>
                      <a:lnTo>
                        <a:pt x="81" y="79"/>
                      </a:lnTo>
                      <a:lnTo>
                        <a:pt x="81" y="277"/>
                      </a:lnTo>
                      <a:lnTo>
                        <a:pt x="324" y="277"/>
                      </a:lnTo>
                      <a:close/>
                      <a:moveTo>
                        <a:pt x="401" y="188"/>
                      </a:moveTo>
                      <a:lnTo>
                        <a:pt x="492" y="188"/>
                      </a:lnTo>
                      <a:lnTo>
                        <a:pt x="556" y="284"/>
                      </a:lnTo>
                      <a:lnTo>
                        <a:pt x="566" y="300"/>
                      </a:lnTo>
                      <a:lnTo>
                        <a:pt x="578" y="317"/>
                      </a:lnTo>
                      <a:lnTo>
                        <a:pt x="589" y="337"/>
                      </a:lnTo>
                      <a:lnTo>
                        <a:pt x="601" y="357"/>
                      </a:lnTo>
                      <a:lnTo>
                        <a:pt x="604" y="357"/>
                      </a:lnTo>
                      <a:lnTo>
                        <a:pt x="614" y="340"/>
                      </a:lnTo>
                      <a:lnTo>
                        <a:pt x="625" y="321"/>
                      </a:lnTo>
                      <a:lnTo>
                        <a:pt x="636" y="303"/>
                      </a:lnTo>
                      <a:lnTo>
                        <a:pt x="649" y="283"/>
                      </a:lnTo>
                      <a:lnTo>
                        <a:pt x="712" y="188"/>
                      </a:lnTo>
                      <a:lnTo>
                        <a:pt x="800" y="188"/>
                      </a:lnTo>
                      <a:lnTo>
                        <a:pt x="646" y="405"/>
                      </a:lnTo>
                      <a:lnTo>
                        <a:pt x="805" y="637"/>
                      </a:lnTo>
                      <a:lnTo>
                        <a:pt x="712" y="637"/>
                      </a:lnTo>
                      <a:lnTo>
                        <a:pt x="646" y="535"/>
                      </a:lnTo>
                      <a:lnTo>
                        <a:pt x="635" y="520"/>
                      </a:lnTo>
                      <a:lnTo>
                        <a:pt x="624" y="501"/>
                      </a:lnTo>
                      <a:lnTo>
                        <a:pt x="612" y="481"/>
                      </a:lnTo>
                      <a:lnTo>
                        <a:pt x="598" y="457"/>
                      </a:lnTo>
                      <a:lnTo>
                        <a:pt x="596" y="457"/>
                      </a:lnTo>
                      <a:lnTo>
                        <a:pt x="588" y="472"/>
                      </a:lnTo>
                      <a:lnTo>
                        <a:pt x="578" y="490"/>
                      </a:lnTo>
                      <a:lnTo>
                        <a:pt x="564" y="511"/>
                      </a:lnTo>
                      <a:lnTo>
                        <a:pt x="549" y="535"/>
                      </a:lnTo>
                      <a:lnTo>
                        <a:pt x="484" y="637"/>
                      </a:lnTo>
                      <a:lnTo>
                        <a:pt x="394" y="637"/>
                      </a:lnTo>
                      <a:lnTo>
                        <a:pt x="553" y="408"/>
                      </a:lnTo>
                      <a:lnTo>
                        <a:pt x="401" y="188"/>
                      </a:lnTo>
                      <a:close/>
                      <a:moveTo>
                        <a:pt x="883" y="820"/>
                      </a:moveTo>
                      <a:lnTo>
                        <a:pt x="883" y="334"/>
                      </a:lnTo>
                      <a:lnTo>
                        <a:pt x="883" y="298"/>
                      </a:lnTo>
                      <a:lnTo>
                        <a:pt x="882" y="261"/>
                      </a:lnTo>
                      <a:lnTo>
                        <a:pt x="881" y="224"/>
                      </a:lnTo>
                      <a:lnTo>
                        <a:pt x="880" y="188"/>
                      </a:lnTo>
                      <a:lnTo>
                        <a:pt x="953" y="188"/>
                      </a:lnTo>
                      <a:lnTo>
                        <a:pt x="957" y="265"/>
                      </a:lnTo>
                      <a:lnTo>
                        <a:pt x="958" y="265"/>
                      </a:lnTo>
                      <a:lnTo>
                        <a:pt x="965" y="255"/>
                      </a:lnTo>
                      <a:lnTo>
                        <a:pt x="972" y="244"/>
                      </a:lnTo>
                      <a:lnTo>
                        <a:pt x="979" y="235"/>
                      </a:lnTo>
                      <a:lnTo>
                        <a:pt x="988" y="227"/>
                      </a:lnTo>
                      <a:lnTo>
                        <a:pt x="996" y="219"/>
                      </a:lnTo>
                      <a:lnTo>
                        <a:pt x="1005" y="211"/>
                      </a:lnTo>
                      <a:lnTo>
                        <a:pt x="1014" y="205"/>
                      </a:lnTo>
                      <a:lnTo>
                        <a:pt x="1024" y="199"/>
                      </a:lnTo>
                      <a:lnTo>
                        <a:pt x="1034" y="194"/>
                      </a:lnTo>
                      <a:lnTo>
                        <a:pt x="1045" y="190"/>
                      </a:lnTo>
                      <a:lnTo>
                        <a:pt x="1055" y="186"/>
                      </a:lnTo>
                      <a:lnTo>
                        <a:pt x="1068" y="183"/>
                      </a:lnTo>
                      <a:lnTo>
                        <a:pt x="1079" y="181"/>
                      </a:lnTo>
                      <a:lnTo>
                        <a:pt x="1091" y="178"/>
                      </a:lnTo>
                      <a:lnTo>
                        <a:pt x="1105" y="177"/>
                      </a:lnTo>
                      <a:lnTo>
                        <a:pt x="1118" y="177"/>
                      </a:lnTo>
                      <a:lnTo>
                        <a:pt x="1138" y="178"/>
                      </a:lnTo>
                      <a:lnTo>
                        <a:pt x="1157" y="182"/>
                      </a:lnTo>
                      <a:lnTo>
                        <a:pt x="1166" y="184"/>
                      </a:lnTo>
                      <a:lnTo>
                        <a:pt x="1176" y="187"/>
                      </a:lnTo>
                      <a:lnTo>
                        <a:pt x="1185" y="190"/>
                      </a:lnTo>
                      <a:lnTo>
                        <a:pt x="1193" y="193"/>
                      </a:lnTo>
                      <a:lnTo>
                        <a:pt x="1201" y="198"/>
                      </a:lnTo>
                      <a:lnTo>
                        <a:pt x="1210" y="202"/>
                      </a:lnTo>
                      <a:lnTo>
                        <a:pt x="1218" y="207"/>
                      </a:lnTo>
                      <a:lnTo>
                        <a:pt x="1225" y="213"/>
                      </a:lnTo>
                      <a:lnTo>
                        <a:pt x="1240" y="226"/>
                      </a:lnTo>
                      <a:lnTo>
                        <a:pt x="1254" y="241"/>
                      </a:lnTo>
                      <a:lnTo>
                        <a:pt x="1266" y="258"/>
                      </a:lnTo>
                      <a:lnTo>
                        <a:pt x="1277" y="275"/>
                      </a:lnTo>
                      <a:lnTo>
                        <a:pt x="1287" y="294"/>
                      </a:lnTo>
                      <a:lnTo>
                        <a:pt x="1294" y="314"/>
                      </a:lnTo>
                      <a:lnTo>
                        <a:pt x="1300" y="335"/>
                      </a:lnTo>
                      <a:lnTo>
                        <a:pt x="1304" y="357"/>
                      </a:lnTo>
                      <a:lnTo>
                        <a:pt x="1307" y="381"/>
                      </a:lnTo>
                      <a:lnTo>
                        <a:pt x="1308" y="406"/>
                      </a:lnTo>
                      <a:lnTo>
                        <a:pt x="1307" y="434"/>
                      </a:lnTo>
                      <a:lnTo>
                        <a:pt x="1304" y="460"/>
                      </a:lnTo>
                      <a:lnTo>
                        <a:pt x="1302" y="473"/>
                      </a:lnTo>
                      <a:lnTo>
                        <a:pt x="1299" y="485"/>
                      </a:lnTo>
                      <a:lnTo>
                        <a:pt x="1296" y="497"/>
                      </a:lnTo>
                      <a:lnTo>
                        <a:pt x="1292" y="509"/>
                      </a:lnTo>
                      <a:lnTo>
                        <a:pt x="1288" y="520"/>
                      </a:lnTo>
                      <a:lnTo>
                        <a:pt x="1283" y="530"/>
                      </a:lnTo>
                      <a:lnTo>
                        <a:pt x="1278" y="541"/>
                      </a:lnTo>
                      <a:lnTo>
                        <a:pt x="1272" y="551"/>
                      </a:lnTo>
                      <a:lnTo>
                        <a:pt x="1266" y="560"/>
                      </a:lnTo>
                      <a:lnTo>
                        <a:pt x="1260" y="569"/>
                      </a:lnTo>
                      <a:lnTo>
                        <a:pt x="1253" y="579"/>
                      </a:lnTo>
                      <a:lnTo>
                        <a:pt x="1245" y="587"/>
                      </a:lnTo>
                      <a:lnTo>
                        <a:pt x="1231" y="601"/>
                      </a:lnTo>
                      <a:lnTo>
                        <a:pt x="1215" y="614"/>
                      </a:lnTo>
                      <a:lnTo>
                        <a:pt x="1207" y="619"/>
                      </a:lnTo>
                      <a:lnTo>
                        <a:pt x="1198" y="624"/>
                      </a:lnTo>
                      <a:lnTo>
                        <a:pt x="1190" y="628"/>
                      </a:lnTo>
                      <a:lnTo>
                        <a:pt x="1181" y="632"/>
                      </a:lnTo>
                      <a:lnTo>
                        <a:pt x="1163" y="638"/>
                      </a:lnTo>
                      <a:lnTo>
                        <a:pt x="1144" y="643"/>
                      </a:lnTo>
                      <a:lnTo>
                        <a:pt x="1123" y="647"/>
                      </a:lnTo>
                      <a:lnTo>
                        <a:pt x="1103" y="648"/>
                      </a:lnTo>
                      <a:lnTo>
                        <a:pt x="1091" y="647"/>
                      </a:lnTo>
                      <a:lnTo>
                        <a:pt x="1079" y="646"/>
                      </a:lnTo>
                      <a:lnTo>
                        <a:pt x="1069" y="644"/>
                      </a:lnTo>
                      <a:lnTo>
                        <a:pt x="1058" y="642"/>
                      </a:lnTo>
                      <a:lnTo>
                        <a:pt x="1048" y="640"/>
                      </a:lnTo>
                      <a:lnTo>
                        <a:pt x="1038" y="637"/>
                      </a:lnTo>
                      <a:lnTo>
                        <a:pt x="1029" y="633"/>
                      </a:lnTo>
                      <a:lnTo>
                        <a:pt x="1019" y="629"/>
                      </a:lnTo>
                      <a:lnTo>
                        <a:pt x="1011" y="625"/>
                      </a:lnTo>
                      <a:lnTo>
                        <a:pt x="1003" y="620"/>
                      </a:lnTo>
                      <a:lnTo>
                        <a:pt x="996" y="614"/>
                      </a:lnTo>
                      <a:lnTo>
                        <a:pt x="989" y="607"/>
                      </a:lnTo>
                      <a:lnTo>
                        <a:pt x="981" y="600"/>
                      </a:lnTo>
                      <a:lnTo>
                        <a:pt x="975" y="593"/>
                      </a:lnTo>
                      <a:lnTo>
                        <a:pt x="969" y="585"/>
                      </a:lnTo>
                      <a:lnTo>
                        <a:pt x="964" y="577"/>
                      </a:lnTo>
                      <a:lnTo>
                        <a:pt x="964" y="820"/>
                      </a:lnTo>
                      <a:lnTo>
                        <a:pt x="883" y="820"/>
                      </a:lnTo>
                      <a:close/>
                      <a:moveTo>
                        <a:pt x="964" y="377"/>
                      </a:moveTo>
                      <a:lnTo>
                        <a:pt x="964" y="454"/>
                      </a:lnTo>
                      <a:lnTo>
                        <a:pt x="964" y="468"/>
                      </a:lnTo>
                      <a:lnTo>
                        <a:pt x="966" y="480"/>
                      </a:lnTo>
                      <a:lnTo>
                        <a:pt x="969" y="492"/>
                      </a:lnTo>
                      <a:lnTo>
                        <a:pt x="972" y="504"/>
                      </a:lnTo>
                      <a:lnTo>
                        <a:pt x="977" y="515"/>
                      </a:lnTo>
                      <a:lnTo>
                        <a:pt x="983" y="525"/>
                      </a:lnTo>
                      <a:lnTo>
                        <a:pt x="991" y="535"/>
                      </a:lnTo>
                      <a:lnTo>
                        <a:pt x="1000" y="546"/>
                      </a:lnTo>
                      <a:lnTo>
                        <a:pt x="1009" y="554"/>
                      </a:lnTo>
                      <a:lnTo>
                        <a:pt x="1018" y="562"/>
                      </a:lnTo>
                      <a:lnTo>
                        <a:pt x="1029" y="568"/>
                      </a:lnTo>
                      <a:lnTo>
                        <a:pt x="1040" y="573"/>
                      </a:lnTo>
                      <a:lnTo>
                        <a:pt x="1051" y="578"/>
                      </a:lnTo>
                      <a:lnTo>
                        <a:pt x="1064" y="581"/>
                      </a:lnTo>
                      <a:lnTo>
                        <a:pt x="1077" y="583"/>
                      </a:lnTo>
                      <a:lnTo>
                        <a:pt x="1090" y="583"/>
                      </a:lnTo>
                      <a:lnTo>
                        <a:pt x="1106" y="583"/>
                      </a:lnTo>
                      <a:lnTo>
                        <a:pt x="1120" y="580"/>
                      </a:lnTo>
                      <a:lnTo>
                        <a:pt x="1133" y="577"/>
                      </a:lnTo>
                      <a:lnTo>
                        <a:pt x="1147" y="571"/>
                      </a:lnTo>
                      <a:lnTo>
                        <a:pt x="1159" y="564"/>
                      </a:lnTo>
                      <a:lnTo>
                        <a:pt x="1170" y="556"/>
                      </a:lnTo>
                      <a:lnTo>
                        <a:pt x="1181" y="547"/>
                      </a:lnTo>
                      <a:lnTo>
                        <a:pt x="1190" y="535"/>
                      </a:lnTo>
                      <a:lnTo>
                        <a:pt x="1198" y="523"/>
                      </a:lnTo>
                      <a:lnTo>
                        <a:pt x="1205" y="510"/>
                      </a:lnTo>
                      <a:lnTo>
                        <a:pt x="1212" y="495"/>
                      </a:lnTo>
                      <a:lnTo>
                        <a:pt x="1217" y="480"/>
                      </a:lnTo>
                      <a:lnTo>
                        <a:pt x="1221" y="463"/>
                      </a:lnTo>
                      <a:lnTo>
                        <a:pt x="1224" y="447"/>
                      </a:lnTo>
                      <a:lnTo>
                        <a:pt x="1226" y="428"/>
                      </a:lnTo>
                      <a:lnTo>
                        <a:pt x="1226" y="410"/>
                      </a:lnTo>
                      <a:lnTo>
                        <a:pt x="1226" y="392"/>
                      </a:lnTo>
                      <a:lnTo>
                        <a:pt x="1224" y="376"/>
                      </a:lnTo>
                      <a:lnTo>
                        <a:pt x="1221" y="360"/>
                      </a:lnTo>
                      <a:lnTo>
                        <a:pt x="1218" y="345"/>
                      </a:lnTo>
                      <a:lnTo>
                        <a:pt x="1213" y="331"/>
                      </a:lnTo>
                      <a:lnTo>
                        <a:pt x="1206" y="317"/>
                      </a:lnTo>
                      <a:lnTo>
                        <a:pt x="1200" y="305"/>
                      </a:lnTo>
                      <a:lnTo>
                        <a:pt x="1192" y="293"/>
                      </a:lnTo>
                      <a:lnTo>
                        <a:pt x="1182" y="280"/>
                      </a:lnTo>
                      <a:lnTo>
                        <a:pt x="1172" y="271"/>
                      </a:lnTo>
                      <a:lnTo>
                        <a:pt x="1160" y="262"/>
                      </a:lnTo>
                      <a:lnTo>
                        <a:pt x="1149" y="255"/>
                      </a:lnTo>
                      <a:lnTo>
                        <a:pt x="1136" y="249"/>
                      </a:lnTo>
                      <a:lnTo>
                        <a:pt x="1122" y="245"/>
                      </a:lnTo>
                      <a:lnTo>
                        <a:pt x="1108" y="243"/>
                      </a:lnTo>
                      <a:lnTo>
                        <a:pt x="1092" y="242"/>
                      </a:lnTo>
                      <a:lnTo>
                        <a:pt x="1082" y="243"/>
                      </a:lnTo>
                      <a:lnTo>
                        <a:pt x="1072" y="244"/>
                      </a:lnTo>
                      <a:lnTo>
                        <a:pt x="1062" y="246"/>
                      </a:lnTo>
                      <a:lnTo>
                        <a:pt x="1052" y="249"/>
                      </a:lnTo>
                      <a:lnTo>
                        <a:pt x="1042" y="254"/>
                      </a:lnTo>
                      <a:lnTo>
                        <a:pt x="1033" y="258"/>
                      </a:lnTo>
                      <a:lnTo>
                        <a:pt x="1024" y="264"/>
                      </a:lnTo>
                      <a:lnTo>
                        <a:pt x="1015" y="270"/>
                      </a:lnTo>
                      <a:lnTo>
                        <a:pt x="1007" y="277"/>
                      </a:lnTo>
                      <a:lnTo>
                        <a:pt x="999" y="285"/>
                      </a:lnTo>
                      <a:lnTo>
                        <a:pt x="993" y="294"/>
                      </a:lnTo>
                      <a:lnTo>
                        <a:pt x="987" y="303"/>
                      </a:lnTo>
                      <a:lnTo>
                        <a:pt x="981" y="312"/>
                      </a:lnTo>
                      <a:lnTo>
                        <a:pt x="976" y="321"/>
                      </a:lnTo>
                      <a:lnTo>
                        <a:pt x="972" y="333"/>
                      </a:lnTo>
                      <a:lnTo>
                        <a:pt x="969" y="344"/>
                      </a:lnTo>
                      <a:lnTo>
                        <a:pt x="967" y="353"/>
                      </a:lnTo>
                      <a:lnTo>
                        <a:pt x="965" y="363"/>
                      </a:lnTo>
                      <a:lnTo>
                        <a:pt x="964" y="370"/>
                      </a:lnTo>
                      <a:lnTo>
                        <a:pt x="964" y="377"/>
                      </a:lnTo>
                      <a:close/>
                      <a:moveTo>
                        <a:pt x="1771" y="427"/>
                      </a:moveTo>
                      <a:lnTo>
                        <a:pt x="1457" y="426"/>
                      </a:lnTo>
                      <a:lnTo>
                        <a:pt x="1458" y="445"/>
                      </a:lnTo>
                      <a:lnTo>
                        <a:pt x="1460" y="463"/>
                      </a:lnTo>
                      <a:lnTo>
                        <a:pt x="1464" y="480"/>
                      </a:lnTo>
                      <a:lnTo>
                        <a:pt x="1469" y="495"/>
                      </a:lnTo>
                      <a:lnTo>
                        <a:pt x="1477" y="510"/>
                      </a:lnTo>
                      <a:lnTo>
                        <a:pt x="1484" y="523"/>
                      </a:lnTo>
                      <a:lnTo>
                        <a:pt x="1493" y="535"/>
                      </a:lnTo>
                      <a:lnTo>
                        <a:pt x="1504" y="546"/>
                      </a:lnTo>
                      <a:lnTo>
                        <a:pt x="1515" y="554"/>
                      </a:lnTo>
                      <a:lnTo>
                        <a:pt x="1526" y="562"/>
                      </a:lnTo>
                      <a:lnTo>
                        <a:pt x="1537" y="568"/>
                      </a:lnTo>
                      <a:lnTo>
                        <a:pt x="1551" y="573"/>
                      </a:lnTo>
                      <a:lnTo>
                        <a:pt x="1564" y="577"/>
                      </a:lnTo>
                      <a:lnTo>
                        <a:pt x="1578" y="580"/>
                      </a:lnTo>
                      <a:lnTo>
                        <a:pt x="1594" y="582"/>
                      </a:lnTo>
                      <a:lnTo>
                        <a:pt x="1610" y="582"/>
                      </a:lnTo>
                      <a:lnTo>
                        <a:pt x="1628" y="582"/>
                      </a:lnTo>
                      <a:lnTo>
                        <a:pt x="1644" y="581"/>
                      </a:lnTo>
                      <a:lnTo>
                        <a:pt x="1660" y="579"/>
                      </a:lnTo>
                      <a:lnTo>
                        <a:pt x="1676" y="577"/>
                      </a:lnTo>
                      <a:lnTo>
                        <a:pt x="1690" y="573"/>
                      </a:lnTo>
                      <a:lnTo>
                        <a:pt x="1706" y="569"/>
                      </a:lnTo>
                      <a:lnTo>
                        <a:pt x="1720" y="564"/>
                      </a:lnTo>
                      <a:lnTo>
                        <a:pt x="1735" y="559"/>
                      </a:lnTo>
                      <a:lnTo>
                        <a:pt x="1748" y="618"/>
                      </a:lnTo>
                      <a:lnTo>
                        <a:pt x="1733" y="624"/>
                      </a:lnTo>
                      <a:lnTo>
                        <a:pt x="1715" y="630"/>
                      </a:lnTo>
                      <a:lnTo>
                        <a:pt x="1698" y="635"/>
                      </a:lnTo>
                      <a:lnTo>
                        <a:pt x="1680" y="639"/>
                      </a:lnTo>
                      <a:lnTo>
                        <a:pt x="1661" y="642"/>
                      </a:lnTo>
                      <a:lnTo>
                        <a:pt x="1641" y="644"/>
                      </a:lnTo>
                      <a:lnTo>
                        <a:pt x="1621" y="646"/>
                      </a:lnTo>
                      <a:lnTo>
                        <a:pt x="1599" y="647"/>
                      </a:lnTo>
                      <a:lnTo>
                        <a:pt x="1574" y="646"/>
                      </a:lnTo>
                      <a:lnTo>
                        <a:pt x="1551" y="642"/>
                      </a:lnTo>
                      <a:lnTo>
                        <a:pt x="1539" y="640"/>
                      </a:lnTo>
                      <a:lnTo>
                        <a:pt x="1528" y="637"/>
                      </a:lnTo>
                      <a:lnTo>
                        <a:pt x="1518" y="634"/>
                      </a:lnTo>
                      <a:lnTo>
                        <a:pt x="1507" y="631"/>
                      </a:lnTo>
                      <a:lnTo>
                        <a:pt x="1497" y="627"/>
                      </a:lnTo>
                      <a:lnTo>
                        <a:pt x="1488" y="622"/>
                      </a:lnTo>
                      <a:lnTo>
                        <a:pt x="1479" y="617"/>
                      </a:lnTo>
                      <a:lnTo>
                        <a:pt x="1469" y="612"/>
                      </a:lnTo>
                      <a:lnTo>
                        <a:pt x="1461" y="605"/>
                      </a:lnTo>
                      <a:lnTo>
                        <a:pt x="1453" y="598"/>
                      </a:lnTo>
                      <a:lnTo>
                        <a:pt x="1445" y="592"/>
                      </a:lnTo>
                      <a:lnTo>
                        <a:pt x="1438" y="584"/>
                      </a:lnTo>
                      <a:lnTo>
                        <a:pt x="1430" y="576"/>
                      </a:lnTo>
                      <a:lnTo>
                        <a:pt x="1423" y="567"/>
                      </a:lnTo>
                      <a:lnTo>
                        <a:pt x="1417" y="559"/>
                      </a:lnTo>
                      <a:lnTo>
                        <a:pt x="1412" y="551"/>
                      </a:lnTo>
                      <a:lnTo>
                        <a:pt x="1406" y="542"/>
                      </a:lnTo>
                      <a:lnTo>
                        <a:pt x="1402" y="531"/>
                      </a:lnTo>
                      <a:lnTo>
                        <a:pt x="1397" y="522"/>
                      </a:lnTo>
                      <a:lnTo>
                        <a:pt x="1393" y="512"/>
                      </a:lnTo>
                      <a:lnTo>
                        <a:pt x="1389" y="501"/>
                      </a:lnTo>
                      <a:lnTo>
                        <a:pt x="1386" y="490"/>
                      </a:lnTo>
                      <a:lnTo>
                        <a:pt x="1384" y="480"/>
                      </a:lnTo>
                      <a:lnTo>
                        <a:pt x="1382" y="469"/>
                      </a:lnTo>
                      <a:lnTo>
                        <a:pt x="1379" y="445"/>
                      </a:lnTo>
                      <a:lnTo>
                        <a:pt x="1378" y="419"/>
                      </a:lnTo>
                      <a:lnTo>
                        <a:pt x="1379" y="394"/>
                      </a:lnTo>
                      <a:lnTo>
                        <a:pt x="1382" y="370"/>
                      </a:lnTo>
                      <a:lnTo>
                        <a:pt x="1386" y="346"/>
                      </a:lnTo>
                      <a:lnTo>
                        <a:pt x="1392" y="324"/>
                      </a:lnTo>
                      <a:lnTo>
                        <a:pt x="1397" y="313"/>
                      </a:lnTo>
                      <a:lnTo>
                        <a:pt x="1401" y="303"/>
                      </a:lnTo>
                      <a:lnTo>
                        <a:pt x="1406" y="293"/>
                      </a:lnTo>
                      <a:lnTo>
                        <a:pt x="1411" y="282"/>
                      </a:lnTo>
                      <a:lnTo>
                        <a:pt x="1416" y="273"/>
                      </a:lnTo>
                      <a:lnTo>
                        <a:pt x="1422" y="264"/>
                      </a:lnTo>
                      <a:lnTo>
                        <a:pt x="1428" y="255"/>
                      </a:lnTo>
                      <a:lnTo>
                        <a:pt x="1436" y="246"/>
                      </a:lnTo>
                      <a:lnTo>
                        <a:pt x="1443" y="238"/>
                      </a:lnTo>
                      <a:lnTo>
                        <a:pt x="1451" y="230"/>
                      </a:lnTo>
                      <a:lnTo>
                        <a:pt x="1458" y="223"/>
                      </a:lnTo>
                      <a:lnTo>
                        <a:pt x="1466" y="217"/>
                      </a:lnTo>
                      <a:lnTo>
                        <a:pt x="1476" y="210"/>
                      </a:lnTo>
                      <a:lnTo>
                        <a:pt x="1484" y="204"/>
                      </a:lnTo>
                      <a:lnTo>
                        <a:pt x="1493" y="199"/>
                      </a:lnTo>
                      <a:lnTo>
                        <a:pt x="1502" y="195"/>
                      </a:lnTo>
                      <a:lnTo>
                        <a:pt x="1513" y="191"/>
                      </a:lnTo>
                      <a:lnTo>
                        <a:pt x="1522" y="187"/>
                      </a:lnTo>
                      <a:lnTo>
                        <a:pt x="1532" y="185"/>
                      </a:lnTo>
                      <a:lnTo>
                        <a:pt x="1543" y="182"/>
                      </a:lnTo>
                      <a:lnTo>
                        <a:pt x="1554" y="179"/>
                      </a:lnTo>
                      <a:lnTo>
                        <a:pt x="1565" y="178"/>
                      </a:lnTo>
                      <a:lnTo>
                        <a:pt x="1576" y="177"/>
                      </a:lnTo>
                      <a:lnTo>
                        <a:pt x="1589" y="177"/>
                      </a:lnTo>
                      <a:lnTo>
                        <a:pt x="1601" y="177"/>
                      </a:lnTo>
                      <a:lnTo>
                        <a:pt x="1612" y="178"/>
                      </a:lnTo>
                      <a:lnTo>
                        <a:pt x="1624" y="181"/>
                      </a:lnTo>
                      <a:lnTo>
                        <a:pt x="1635" y="183"/>
                      </a:lnTo>
                      <a:lnTo>
                        <a:pt x="1645" y="185"/>
                      </a:lnTo>
                      <a:lnTo>
                        <a:pt x="1655" y="188"/>
                      </a:lnTo>
                      <a:lnTo>
                        <a:pt x="1665" y="192"/>
                      </a:lnTo>
                      <a:lnTo>
                        <a:pt x="1675" y="196"/>
                      </a:lnTo>
                      <a:lnTo>
                        <a:pt x="1683" y="201"/>
                      </a:lnTo>
                      <a:lnTo>
                        <a:pt x="1692" y="206"/>
                      </a:lnTo>
                      <a:lnTo>
                        <a:pt x="1701" y="212"/>
                      </a:lnTo>
                      <a:lnTo>
                        <a:pt x="1708" y="220"/>
                      </a:lnTo>
                      <a:lnTo>
                        <a:pt x="1716" y="227"/>
                      </a:lnTo>
                      <a:lnTo>
                        <a:pt x="1723" y="234"/>
                      </a:lnTo>
                      <a:lnTo>
                        <a:pt x="1729" y="242"/>
                      </a:lnTo>
                      <a:lnTo>
                        <a:pt x="1736" y="251"/>
                      </a:lnTo>
                      <a:lnTo>
                        <a:pt x="1745" y="266"/>
                      </a:lnTo>
                      <a:lnTo>
                        <a:pt x="1753" y="281"/>
                      </a:lnTo>
                      <a:lnTo>
                        <a:pt x="1759" y="298"/>
                      </a:lnTo>
                      <a:lnTo>
                        <a:pt x="1764" y="314"/>
                      </a:lnTo>
                      <a:lnTo>
                        <a:pt x="1768" y="332"/>
                      </a:lnTo>
                      <a:lnTo>
                        <a:pt x="1772" y="349"/>
                      </a:lnTo>
                      <a:lnTo>
                        <a:pt x="1774" y="369"/>
                      </a:lnTo>
                      <a:lnTo>
                        <a:pt x="1774" y="388"/>
                      </a:lnTo>
                      <a:lnTo>
                        <a:pt x="1774" y="400"/>
                      </a:lnTo>
                      <a:lnTo>
                        <a:pt x="1773" y="410"/>
                      </a:lnTo>
                      <a:lnTo>
                        <a:pt x="1772" y="419"/>
                      </a:lnTo>
                      <a:lnTo>
                        <a:pt x="1771" y="427"/>
                      </a:lnTo>
                      <a:close/>
                      <a:moveTo>
                        <a:pt x="1457" y="368"/>
                      </a:moveTo>
                      <a:lnTo>
                        <a:pt x="1696" y="368"/>
                      </a:lnTo>
                      <a:lnTo>
                        <a:pt x="1696" y="355"/>
                      </a:lnTo>
                      <a:lnTo>
                        <a:pt x="1694" y="344"/>
                      </a:lnTo>
                      <a:lnTo>
                        <a:pt x="1692" y="332"/>
                      </a:lnTo>
                      <a:lnTo>
                        <a:pt x="1690" y="321"/>
                      </a:lnTo>
                      <a:lnTo>
                        <a:pt x="1687" y="311"/>
                      </a:lnTo>
                      <a:lnTo>
                        <a:pt x="1683" y="301"/>
                      </a:lnTo>
                      <a:lnTo>
                        <a:pt x="1678" y="292"/>
                      </a:lnTo>
                      <a:lnTo>
                        <a:pt x="1673" y="282"/>
                      </a:lnTo>
                      <a:lnTo>
                        <a:pt x="1666" y="271"/>
                      </a:lnTo>
                      <a:lnTo>
                        <a:pt x="1656" y="262"/>
                      </a:lnTo>
                      <a:lnTo>
                        <a:pt x="1646" y="254"/>
                      </a:lnTo>
                      <a:lnTo>
                        <a:pt x="1636" y="247"/>
                      </a:lnTo>
                      <a:lnTo>
                        <a:pt x="1624" y="242"/>
                      </a:lnTo>
                      <a:lnTo>
                        <a:pt x="1611" y="239"/>
                      </a:lnTo>
                      <a:lnTo>
                        <a:pt x="1597" y="237"/>
                      </a:lnTo>
                      <a:lnTo>
                        <a:pt x="1583" y="236"/>
                      </a:lnTo>
                      <a:lnTo>
                        <a:pt x="1568" y="237"/>
                      </a:lnTo>
                      <a:lnTo>
                        <a:pt x="1555" y="239"/>
                      </a:lnTo>
                      <a:lnTo>
                        <a:pt x="1542" y="242"/>
                      </a:lnTo>
                      <a:lnTo>
                        <a:pt x="1531" y="247"/>
                      </a:lnTo>
                      <a:lnTo>
                        <a:pt x="1520" y="254"/>
                      </a:lnTo>
                      <a:lnTo>
                        <a:pt x="1510" y="261"/>
                      </a:lnTo>
                      <a:lnTo>
                        <a:pt x="1500" y="270"/>
                      </a:lnTo>
                      <a:lnTo>
                        <a:pt x="1491" y="280"/>
                      </a:lnTo>
                      <a:lnTo>
                        <a:pt x="1485" y="290"/>
                      </a:lnTo>
                      <a:lnTo>
                        <a:pt x="1479" y="300"/>
                      </a:lnTo>
                      <a:lnTo>
                        <a:pt x="1474" y="310"/>
                      </a:lnTo>
                      <a:lnTo>
                        <a:pt x="1468" y="320"/>
                      </a:lnTo>
                      <a:lnTo>
                        <a:pt x="1464" y="332"/>
                      </a:lnTo>
                      <a:lnTo>
                        <a:pt x="1461" y="343"/>
                      </a:lnTo>
                      <a:lnTo>
                        <a:pt x="1459" y="355"/>
                      </a:lnTo>
                      <a:lnTo>
                        <a:pt x="1457" y="368"/>
                      </a:lnTo>
                      <a:close/>
                      <a:moveTo>
                        <a:pt x="1875" y="637"/>
                      </a:moveTo>
                      <a:lnTo>
                        <a:pt x="1875" y="328"/>
                      </a:lnTo>
                      <a:lnTo>
                        <a:pt x="1875" y="291"/>
                      </a:lnTo>
                      <a:lnTo>
                        <a:pt x="1874" y="256"/>
                      </a:lnTo>
                      <a:lnTo>
                        <a:pt x="1873" y="221"/>
                      </a:lnTo>
                      <a:lnTo>
                        <a:pt x="1872" y="188"/>
                      </a:lnTo>
                      <a:lnTo>
                        <a:pt x="1944" y="188"/>
                      </a:lnTo>
                      <a:lnTo>
                        <a:pt x="1946" y="276"/>
                      </a:lnTo>
                      <a:lnTo>
                        <a:pt x="1950" y="276"/>
                      </a:lnTo>
                      <a:lnTo>
                        <a:pt x="1954" y="265"/>
                      </a:lnTo>
                      <a:lnTo>
                        <a:pt x="1959" y="255"/>
                      </a:lnTo>
                      <a:lnTo>
                        <a:pt x="1964" y="245"/>
                      </a:lnTo>
                      <a:lnTo>
                        <a:pt x="1970" y="236"/>
                      </a:lnTo>
                      <a:lnTo>
                        <a:pt x="1976" y="227"/>
                      </a:lnTo>
                      <a:lnTo>
                        <a:pt x="1983" y="219"/>
                      </a:lnTo>
                      <a:lnTo>
                        <a:pt x="1991" y="211"/>
                      </a:lnTo>
                      <a:lnTo>
                        <a:pt x="2000" y="204"/>
                      </a:lnTo>
                      <a:lnTo>
                        <a:pt x="2008" y="198"/>
                      </a:lnTo>
                      <a:lnTo>
                        <a:pt x="2017" y="193"/>
                      </a:lnTo>
                      <a:lnTo>
                        <a:pt x="2026" y="188"/>
                      </a:lnTo>
                      <a:lnTo>
                        <a:pt x="2036" y="185"/>
                      </a:lnTo>
                      <a:lnTo>
                        <a:pt x="2045" y="182"/>
                      </a:lnTo>
                      <a:lnTo>
                        <a:pt x="2054" y="179"/>
                      </a:lnTo>
                      <a:lnTo>
                        <a:pt x="2064" y="177"/>
                      </a:lnTo>
                      <a:lnTo>
                        <a:pt x="2075" y="177"/>
                      </a:lnTo>
                      <a:lnTo>
                        <a:pt x="2087" y="178"/>
                      </a:lnTo>
                      <a:lnTo>
                        <a:pt x="2097" y="181"/>
                      </a:lnTo>
                      <a:lnTo>
                        <a:pt x="2097" y="258"/>
                      </a:lnTo>
                      <a:lnTo>
                        <a:pt x="2084" y="256"/>
                      </a:lnTo>
                      <a:lnTo>
                        <a:pt x="2069" y="255"/>
                      </a:lnTo>
                      <a:lnTo>
                        <a:pt x="2055" y="256"/>
                      </a:lnTo>
                      <a:lnTo>
                        <a:pt x="2043" y="258"/>
                      </a:lnTo>
                      <a:lnTo>
                        <a:pt x="2032" y="261"/>
                      </a:lnTo>
                      <a:lnTo>
                        <a:pt x="2020" y="266"/>
                      </a:lnTo>
                      <a:lnTo>
                        <a:pt x="2010" y="272"/>
                      </a:lnTo>
                      <a:lnTo>
                        <a:pt x="2000" y="280"/>
                      </a:lnTo>
                      <a:lnTo>
                        <a:pt x="1990" y="290"/>
                      </a:lnTo>
                      <a:lnTo>
                        <a:pt x="1982" y="300"/>
                      </a:lnTo>
                      <a:lnTo>
                        <a:pt x="1976" y="310"/>
                      </a:lnTo>
                      <a:lnTo>
                        <a:pt x="1971" y="321"/>
                      </a:lnTo>
                      <a:lnTo>
                        <a:pt x="1966" y="333"/>
                      </a:lnTo>
                      <a:lnTo>
                        <a:pt x="1963" y="344"/>
                      </a:lnTo>
                      <a:lnTo>
                        <a:pt x="1960" y="356"/>
                      </a:lnTo>
                      <a:lnTo>
                        <a:pt x="1958" y="370"/>
                      </a:lnTo>
                      <a:lnTo>
                        <a:pt x="1957" y="383"/>
                      </a:lnTo>
                      <a:lnTo>
                        <a:pt x="1955" y="398"/>
                      </a:lnTo>
                      <a:lnTo>
                        <a:pt x="1955" y="637"/>
                      </a:lnTo>
                      <a:lnTo>
                        <a:pt x="1875" y="637"/>
                      </a:lnTo>
                      <a:close/>
                      <a:moveTo>
                        <a:pt x="2260" y="637"/>
                      </a:moveTo>
                      <a:lnTo>
                        <a:pt x="2178" y="637"/>
                      </a:lnTo>
                      <a:lnTo>
                        <a:pt x="2178" y="188"/>
                      </a:lnTo>
                      <a:lnTo>
                        <a:pt x="2260" y="188"/>
                      </a:lnTo>
                      <a:lnTo>
                        <a:pt x="2260" y="637"/>
                      </a:lnTo>
                      <a:close/>
                      <a:moveTo>
                        <a:pt x="2219" y="105"/>
                      </a:moveTo>
                      <a:lnTo>
                        <a:pt x="2217" y="105"/>
                      </a:lnTo>
                      <a:lnTo>
                        <a:pt x="2206" y="104"/>
                      </a:lnTo>
                      <a:lnTo>
                        <a:pt x="2197" y="101"/>
                      </a:lnTo>
                      <a:lnTo>
                        <a:pt x="2193" y="99"/>
                      </a:lnTo>
                      <a:lnTo>
                        <a:pt x="2189" y="96"/>
                      </a:lnTo>
                      <a:lnTo>
                        <a:pt x="2185" y="93"/>
                      </a:lnTo>
                      <a:lnTo>
                        <a:pt x="2181" y="90"/>
                      </a:lnTo>
                      <a:lnTo>
                        <a:pt x="2174" y="82"/>
                      </a:lnTo>
                      <a:lnTo>
                        <a:pt x="2170" y="72"/>
                      </a:lnTo>
                      <a:lnTo>
                        <a:pt x="2167" y="63"/>
                      </a:lnTo>
                      <a:lnTo>
                        <a:pt x="2166" y="52"/>
                      </a:lnTo>
                      <a:lnTo>
                        <a:pt x="2167" y="42"/>
                      </a:lnTo>
                      <a:lnTo>
                        <a:pt x="2170" y="32"/>
                      </a:lnTo>
                      <a:lnTo>
                        <a:pt x="2174" y="23"/>
                      </a:lnTo>
                      <a:lnTo>
                        <a:pt x="2182" y="16"/>
                      </a:lnTo>
                      <a:lnTo>
                        <a:pt x="2185" y="12"/>
                      </a:lnTo>
                      <a:lnTo>
                        <a:pt x="2189" y="9"/>
                      </a:lnTo>
                      <a:lnTo>
                        <a:pt x="2194" y="6"/>
                      </a:lnTo>
                      <a:lnTo>
                        <a:pt x="2198" y="4"/>
                      </a:lnTo>
                      <a:lnTo>
                        <a:pt x="2208" y="2"/>
                      </a:lnTo>
                      <a:lnTo>
                        <a:pt x="2220" y="0"/>
                      </a:lnTo>
                      <a:lnTo>
                        <a:pt x="2230" y="2"/>
                      </a:lnTo>
                      <a:lnTo>
                        <a:pt x="2240" y="4"/>
                      </a:lnTo>
                      <a:lnTo>
                        <a:pt x="2244" y="6"/>
                      </a:lnTo>
                      <a:lnTo>
                        <a:pt x="2249" y="9"/>
                      </a:lnTo>
                      <a:lnTo>
                        <a:pt x="2253" y="12"/>
                      </a:lnTo>
                      <a:lnTo>
                        <a:pt x="2257" y="15"/>
                      </a:lnTo>
                      <a:lnTo>
                        <a:pt x="2263" y="23"/>
                      </a:lnTo>
                      <a:lnTo>
                        <a:pt x="2268" y="31"/>
                      </a:lnTo>
                      <a:lnTo>
                        <a:pt x="2270" y="42"/>
                      </a:lnTo>
                      <a:lnTo>
                        <a:pt x="2271" y="52"/>
                      </a:lnTo>
                      <a:lnTo>
                        <a:pt x="2270" y="63"/>
                      </a:lnTo>
                      <a:lnTo>
                        <a:pt x="2268" y="72"/>
                      </a:lnTo>
                      <a:lnTo>
                        <a:pt x="2263" y="82"/>
                      </a:lnTo>
                      <a:lnTo>
                        <a:pt x="2257" y="90"/>
                      </a:lnTo>
                      <a:lnTo>
                        <a:pt x="2253" y="93"/>
                      </a:lnTo>
                      <a:lnTo>
                        <a:pt x="2249" y="96"/>
                      </a:lnTo>
                      <a:lnTo>
                        <a:pt x="2244" y="99"/>
                      </a:lnTo>
                      <a:lnTo>
                        <a:pt x="2240" y="101"/>
                      </a:lnTo>
                      <a:lnTo>
                        <a:pt x="2235" y="103"/>
                      </a:lnTo>
                      <a:lnTo>
                        <a:pt x="2230" y="104"/>
                      </a:lnTo>
                      <a:lnTo>
                        <a:pt x="2224" y="104"/>
                      </a:lnTo>
                      <a:lnTo>
                        <a:pt x="2219" y="105"/>
                      </a:lnTo>
                      <a:close/>
                      <a:moveTo>
                        <a:pt x="2755" y="427"/>
                      </a:moveTo>
                      <a:lnTo>
                        <a:pt x="2441" y="426"/>
                      </a:lnTo>
                      <a:lnTo>
                        <a:pt x="2443" y="445"/>
                      </a:lnTo>
                      <a:lnTo>
                        <a:pt x="2446" y="463"/>
                      </a:lnTo>
                      <a:lnTo>
                        <a:pt x="2449" y="480"/>
                      </a:lnTo>
                      <a:lnTo>
                        <a:pt x="2454" y="495"/>
                      </a:lnTo>
                      <a:lnTo>
                        <a:pt x="2461" y="510"/>
                      </a:lnTo>
                      <a:lnTo>
                        <a:pt x="2469" y="523"/>
                      </a:lnTo>
                      <a:lnTo>
                        <a:pt x="2478" y="535"/>
                      </a:lnTo>
                      <a:lnTo>
                        <a:pt x="2489" y="546"/>
                      </a:lnTo>
                      <a:lnTo>
                        <a:pt x="2499" y="554"/>
                      </a:lnTo>
                      <a:lnTo>
                        <a:pt x="2510" y="562"/>
                      </a:lnTo>
                      <a:lnTo>
                        <a:pt x="2523" y="568"/>
                      </a:lnTo>
                      <a:lnTo>
                        <a:pt x="2535" y="573"/>
                      </a:lnTo>
                      <a:lnTo>
                        <a:pt x="2548" y="577"/>
                      </a:lnTo>
                      <a:lnTo>
                        <a:pt x="2564" y="580"/>
                      </a:lnTo>
                      <a:lnTo>
                        <a:pt x="2579" y="582"/>
                      </a:lnTo>
                      <a:lnTo>
                        <a:pt x="2595" y="582"/>
                      </a:lnTo>
                      <a:lnTo>
                        <a:pt x="2612" y="582"/>
                      </a:lnTo>
                      <a:lnTo>
                        <a:pt x="2628" y="581"/>
                      </a:lnTo>
                      <a:lnTo>
                        <a:pt x="2644" y="579"/>
                      </a:lnTo>
                      <a:lnTo>
                        <a:pt x="2660" y="577"/>
                      </a:lnTo>
                      <a:lnTo>
                        <a:pt x="2676" y="573"/>
                      </a:lnTo>
                      <a:lnTo>
                        <a:pt x="2690" y="569"/>
                      </a:lnTo>
                      <a:lnTo>
                        <a:pt x="2705" y="564"/>
                      </a:lnTo>
                      <a:lnTo>
                        <a:pt x="2719" y="559"/>
                      </a:lnTo>
                      <a:lnTo>
                        <a:pt x="2732" y="618"/>
                      </a:lnTo>
                      <a:lnTo>
                        <a:pt x="2717" y="624"/>
                      </a:lnTo>
                      <a:lnTo>
                        <a:pt x="2700" y="630"/>
                      </a:lnTo>
                      <a:lnTo>
                        <a:pt x="2683" y="635"/>
                      </a:lnTo>
                      <a:lnTo>
                        <a:pt x="2664" y="639"/>
                      </a:lnTo>
                      <a:lnTo>
                        <a:pt x="2645" y="642"/>
                      </a:lnTo>
                      <a:lnTo>
                        <a:pt x="2625" y="644"/>
                      </a:lnTo>
                      <a:lnTo>
                        <a:pt x="2605" y="646"/>
                      </a:lnTo>
                      <a:lnTo>
                        <a:pt x="2583" y="647"/>
                      </a:lnTo>
                      <a:lnTo>
                        <a:pt x="2559" y="646"/>
                      </a:lnTo>
                      <a:lnTo>
                        <a:pt x="2535" y="642"/>
                      </a:lnTo>
                      <a:lnTo>
                        <a:pt x="2524" y="640"/>
                      </a:lnTo>
                      <a:lnTo>
                        <a:pt x="2512" y="637"/>
                      </a:lnTo>
                      <a:lnTo>
                        <a:pt x="2502" y="634"/>
                      </a:lnTo>
                      <a:lnTo>
                        <a:pt x="2492" y="631"/>
                      </a:lnTo>
                      <a:lnTo>
                        <a:pt x="2483" y="627"/>
                      </a:lnTo>
                      <a:lnTo>
                        <a:pt x="2472" y="622"/>
                      </a:lnTo>
                      <a:lnTo>
                        <a:pt x="2463" y="617"/>
                      </a:lnTo>
                      <a:lnTo>
                        <a:pt x="2455" y="612"/>
                      </a:lnTo>
                      <a:lnTo>
                        <a:pt x="2446" y="605"/>
                      </a:lnTo>
                      <a:lnTo>
                        <a:pt x="2437" y="598"/>
                      </a:lnTo>
                      <a:lnTo>
                        <a:pt x="2429" y="592"/>
                      </a:lnTo>
                      <a:lnTo>
                        <a:pt x="2422" y="584"/>
                      </a:lnTo>
                      <a:lnTo>
                        <a:pt x="2415" y="576"/>
                      </a:lnTo>
                      <a:lnTo>
                        <a:pt x="2409" y="567"/>
                      </a:lnTo>
                      <a:lnTo>
                        <a:pt x="2401" y="559"/>
                      </a:lnTo>
                      <a:lnTo>
                        <a:pt x="2396" y="551"/>
                      </a:lnTo>
                      <a:lnTo>
                        <a:pt x="2391" y="542"/>
                      </a:lnTo>
                      <a:lnTo>
                        <a:pt x="2386" y="531"/>
                      </a:lnTo>
                      <a:lnTo>
                        <a:pt x="2382" y="522"/>
                      </a:lnTo>
                      <a:lnTo>
                        <a:pt x="2378" y="512"/>
                      </a:lnTo>
                      <a:lnTo>
                        <a:pt x="2374" y="501"/>
                      </a:lnTo>
                      <a:lnTo>
                        <a:pt x="2371" y="490"/>
                      </a:lnTo>
                      <a:lnTo>
                        <a:pt x="2369" y="480"/>
                      </a:lnTo>
                      <a:lnTo>
                        <a:pt x="2366" y="469"/>
                      </a:lnTo>
                      <a:lnTo>
                        <a:pt x="2363" y="445"/>
                      </a:lnTo>
                      <a:lnTo>
                        <a:pt x="2362" y="419"/>
                      </a:lnTo>
                      <a:lnTo>
                        <a:pt x="2363" y="394"/>
                      </a:lnTo>
                      <a:lnTo>
                        <a:pt x="2366" y="370"/>
                      </a:lnTo>
                      <a:lnTo>
                        <a:pt x="2371" y="346"/>
                      </a:lnTo>
                      <a:lnTo>
                        <a:pt x="2377" y="324"/>
                      </a:lnTo>
                      <a:lnTo>
                        <a:pt x="2381" y="313"/>
                      </a:lnTo>
                      <a:lnTo>
                        <a:pt x="2385" y="303"/>
                      </a:lnTo>
                      <a:lnTo>
                        <a:pt x="2390" y="293"/>
                      </a:lnTo>
                      <a:lnTo>
                        <a:pt x="2395" y="282"/>
                      </a:lnTo>
                      <a:lnTo>
                        <a:pt x="2400" y="273"/>
                      </a:lnTo>
                      <a:lnTo>
                        <a:pt x="2407" y="264"/>
                      </a:lnTo>
                      <a:lnTo>
                        <a:pt x="2414" y="255"/>
                      </a:lnTo>
                      <a:lnTo>
                        <a:pt x="2420" y="246"/>
                      </a:lnTo>
                      <a:lnTo>
                        <a:pt x="2427" y="238"/>
                      </a:lnTo>
                      <a:lnTo>
                        <a:pt x="2435" y="230"/>
                      </a:lnTo>
                      <a:lnTo>
                        <a:pt x="2444" y="223"/>
                      </a:lnTo>
                      <a:lnTo>
                        <a:pt x="2452" y="217"/>
                      </a:lnTo>
                      <a:lnTo>
                        <a:pt x="2460" y="210"/>
                      </a:lnTo>
                      <a:lnTo>
                        <a:pt x="2468" y="204"/>
                      </a:lnTo>
                      <a:lnTo>
                        <a:pt x="2477" y="199"/>
                      </a:lnTo>
                      <a:lnTo>
                        <a:pt x="2487" y="195"/>
                      </a:lnTo>
                      <a:lnTo>
                        <a:pt x="2497" y="191"/>
                      </a:lnTo>
                      <a:lnTo>
                        <a:pt x="2507" y="187"/>
                      </a:lnTo>
                      <a:lnTo>
                        <a:pt x="2518" y="185"/>
                      </a:lnTo>
                      <a:lnTo>
                        <a:pt x="2528" y="182"/>
                      </a:lnTo>
                      <a:lnTo>
                        <a:pt x="2539" y="179"/>
                      </a:lnTo>
                      <a:lnTo>
                        <a:pt x="2549" y="178"/>
                      </a:lnTo>
                      <a:lnTo>
                        <a:pt x="2562" y="177"/>
                      </a:lnTo>
                      <a:lnTo>
                        <a:pt x="2573" y="177"/>
                      </a:lnTo>
                      <a:lnTo>
                        <a:pt x="2585" y="177"/>
                      </a:lnTo>
                      <a:lnTo>
                        <a:pt x="2597" y="178"/>
                      </a:lnTo>
                      <a:lnTo>
                        <a:pt x="2608" y="181"/>
                      </a:lnTo>
                      <a:lnTo>
                        <a:pt x="2619" y="183"/>
                      </a:lnTo>
                      <a:lnTo>
                        <a:pt x="2630" y="185"/>
                      </a:lnTo>
                      <a:lnTo>
                        <a:pt x="2640" y="188"/>
                      </a:lnTo>
                      <a:lnTo>
                        <a:pt x="2650" y="192"/>
                      </a:lnTo>
                      <a:lnTo>
                        <a:pt x="2659" y="196"/>
                      </a:lnTo>
                      <a:lnTo>
                        <a:pt x="2669" y="201"/>
                      </a:lnTo>
                      <a:lnTo>
                        <a:pt x="2677" y="206"/>
                      </a:lnTo>
                      <a:lnTo>
                        <a:pt x="2685" y="212"/>
                      </a:lnTo>
                      <a:lnTo>
                        <a:pt x="2693" y="220"/>
                      </a:lnTo>
                      <a:lnTo>
                        <a:pt x="2700" y="227"/>
                      </a:lnTo>
                      <a:lnTo>
                        <a:pt x="2708" y="234"/>
                      </a:lnTo>
                      <a:lnTo>
                        <a:pt x="2714" y="242"/>
                      </a:lnTo>
                      <a:lnTo>
                        <a:pt x="2721" y="251"/>
                      </a:lnTo>
                      <a:lnTo>
                        <a:pt x="2729" y="266"/>
                      </a:lnTo>
                      <a:lnTo>
                        <a:pt x="2737" y="281"/>
                      </a:lnTo>
                      <a:lnTo>
                        <a:pt x="2744" y="298"/>
                      </a:lnTo>
                      <a:lnTo>
                        <a:pt x="2749" y="314"/>
                      </a:lnTo>
                      <a:lnTo>
                        <a:pt x="2753" y="332"/>
                      </a:lnTo>
                      <a:lnTo>
                        <a:pt x="2756" y="349"/>
                      </a:lnTo>
                      <a:lnTo>
                        <a:pt x="2758" y="369"/>
                      </a:lnTo>
                      <a:lnTo>
                        <a:pt x="2759" y="388"/>
                      </a:lnTo>
                      <a:lnTo>
                        <a:pt x="2758" y="400"/>
                      </a:lnTo>
                      <a:lnTo>
                        <a:pt x="2758" y="410"/>
                      </a:lnTo>
                      <a:lnTo>
                        <a:pt x="2757" y="419"/>
                      </a:lnTo>
                      <a:lnTo>
                        <a:pt x="2755" y="427"/>
                      </a:lnTo>
                      <a:close/>
                      <a:moveTo>
                        <a:pt x="2441" y="368"/>
                      </a:moveTo>
                      <a:lnTo>
                        <a:pt x="2680" y="368"/>
                      </a:lnTo>
                      <a:lnTo>
                        <a:pt x="2680" y="355"/>
                      </a:lnTo>
                      <a:lnTo>
                        <a:pt x="2679" y="344"/>
                      </a:lnTo>
                      <a:lnTo>
                        <a:pt x="2677" y="332"/>
                      </a:lnTo>
                      <a:lnTo>
                        <a:pt x="2675" y="321"/>
                      </a:lnTo>
                      <a:lnTo>
                        <a:pt x="2672" y="311"/>
                      </a:lnTo>
                      <a:lnTo>
                        <a:pt x="2668" y="301"/>
                      </a:lnTo>
                      <a:lnTo>
                        <a:pt x="2663" y="292"/>
                      </a:lnTo>
                      <a:lnTo>
                        <a:pt x="2657" y="282"/>
                      </a:lnTo>
                      <a:lnTo>
                        <a:pt x="2650" y="271"/>
                      </a:lnTo>
                      <a:lnTo>
                        <a:pt x="2641" y="262"/>
                      </a:lnTo>
                      <a:lnTo>
                        <a:pt x="2632" y="254"/>
                      </a:lnTo>
                      <a:lnTo>
                        <a:pt x="2620" y="247"/>
                      </a:lnTo>
                      <a:lnTo>
                        <a:pt x="2609" y="242"/>
                      </a:lnTo>
                      <a:lnTo>
                        <a:pt x="2596" y="239"/>
                      </a:lnTo>
                      <a:lnTo>
                        <a:pt x="2581" y="237"/>
                      </a:lnTo>
                      <a:lnTo>
                        <a:pt x="2567" y="236"/>
                      </a:lnTo>
                      <a:lnTo>
                        <a:pt x="2552" y="237"/>
                      </a:lnTo>
                      <a:lnTo>
                        <a:pt x="2540" y="239"/>
                      </a:lnTo>
                      <a:lnTo>
                        <a:pt x="2528" y="242"/>
                      </a:lnTo>
                      <a:lnTo>
                        <a:pt x="2515" y="247"/>
                      </a:lnTo>
                      <a:lnTo>
                        <a:pt x="2504" y="254"/>
                      </a:lnTo>
                      <a:lnTo>
                        <a:pt x="2494" y="261"/>
                      </a:lnTo>
                      <a:lnTo>
                        <a:pt x="2485" y="270"/>
                      </a:lnTo>
                      <a:lnTo>
                        <a:pt x="2475" y="280"/>
                      </a:lnTo>
                      <a:lnTo>
                        <a:pt x="2469" y="290"/>
                      </a:lnTo>
                      <a:lnTo>
                        <a:pt x="2463" y="300"/>
                      </a:lnTo>
                      <a:lnTo>
                        <a:pt x="2458" y="310"/>
                      </a:lnTo>
                      <a:lnTo>
                        <a:pt x="2454" y="320"/>
                      </a:lnTo>
                      <a:lnTo>
                        <a:pt x="2450" y="332"/>
                      </a:lnTo>
                      <a:lnTo>
                        <a:pt x="2446" y="343"/>
                      </a:lnTo>
                      <a:lnTo>
                        <a:pt x="2444" y="355"/>
                      </a:lnTo>
                      <a:lnTo>
                        <a:pt x="2441" y="368"/>
                      </a:lnTo>
                      <a:close/>
                      <a:moveTo>
                        <a:pt x="2860" y="637"/>
                      </a:moveTo>
                      <a:lnTo>
                        <a:pt x="2860" y="309"/>
                      </a:lnTo>
                      <a:lnTo>
                        <a:pt x="2860" y="280"/>
                      </a:lnTo>
                      <a:lnTo>
                        <a:pt x="2859" y="250"/>
                      </a:lnTo>
                      <a:lnTo>
                        <a:pt x="2858" y="220"/>
                      </a:lnTo>
                      <a:lnTo>
                        <a:pt x="2856" y="188"/>
                      </a:lnTo>
                      <a:lnTo>
                        <a:pt x="2929" y="188"/>
                      </a:lnTo>
                      <a:lnTo>
                        <a:pt x="2933" y="262"/>
                      </a:lnTo>
                      <a:lnTo>
                        <a:pt x="2935" y="262"/>
                      </a:lnTo>
                      <a:lnTo>
                        <a:pt x="2940" y="254"/>
                      </a:lnTo>
                      <a:lnTo>
                        <a:pt x="2945" y="245"/>
                      </a:lnTo>
                      <a:lnTo>
                        <a:pt x="2951" y="237"/>
                      </a:lnTo>
                      <a:lnTo>
                        <a:pt x="2958" y="230"/>
                      </a:lnTo>
                      <a:lnTo>
                        <a:pt x="2964" y="223"/>
                      </a:lnTo>
                      <a:lnTo>
                        <a:pt x="2973" y="217"/>
                      </a:lnTo>
                      <a:lnTo>
                        <a:pt x="2981" y="210"/>
                      </a:lnTo>
                      <a:lnTo>
                        <a:pt x="2989" y="204"/>
                      </a:lnTo>
                      <a:lnTo>
                        <a:pt x="3000" y="198"/>
                      </a:lnTo>
                      <a:lnTo>
                        <a:pt x="3011" y="193"/>
                      </a:lnTo>
                      <a:lnTo>
                        <a:pt x="3022" y="188"/>
                      </a:lnTo>
                      <a:lnTo>
                        <a:pt x="3033" y="185"/>
                      </a:lnTo>
                      <a:lnTo>
                        <a:pt x="3046" y="182"/>
                      </a:lnTo>
                      <a:lnTo>
                        <a:pt x="3058" y="179"/>
                      </a:lnTo>
                      <a:lnTo>
                        <a:pt x="3070" y="177"/>
                      </a:lnTo>
                      <a:lnTo>
                        <a:pt x="3084" y="177"/>
                      </a:lnTo>
                      <a:lnTo>
                        <a:pt x="3098" y="178"/>
                      </a:lnTo>
                      <a:lnTo>
                        <a:pt x="3112" y="179"/>
                      </a:lnTo>
                      <a:lnTo>
                        <a:pt x="3126" y="183"/>
                      </a:lnTo>
                      <a:lnTo>
                        <a:pt x="3139" y="187"/>
                      </a:lnTo>
                      <a:lnTo>
                        <a:pt x="3151" y="192"/>
                      </a:lnTo>
                      <a:lnTo>
                        <a:pt x="3163" y="199"/>
                      </a:lnTo>
                      <a:lnTo>
                        <a:pt x="3174" y="206"/>
                      </a:lnTo>
                      <a:lnTo>
                        <a:pt x="3185" y="215"/>
                      </a:lnTo>
                      <a:lnTo>
                        <a:pt x="3192" y="222"/>
                      </a:lnTo>
                      <a:lnTo>
                        <a:pt x="3199" y="229"/>
                      </a:lnTo>
                      <a:lnTo>
                        <a:pt x="3205" y="236"/>
                      </a:lnTo>
                      <a:lnTo>
                        <a:pt x="3210" y="244"/>
                      </a:lnTo>
                      <a:lnTo>
                        <a:pt x="3215" y="251"/>
                      </a:lnTo>
                      <a:lnTo>
                        <a:pt x="3219" y="261"/>
                      </a:lnTo>
                      <a:lnTo>
                        <a:pt x="3223" y="269"/>
                      </a:lnTo>
                      <a:lnTo>
                        <a:pt x="3228" y="279"/>
                      </a:lnTo>
                      <a:lnTo>
                        <a:pt x="3231" y="289"/>
                      </a:lnTo>
                      <a:lnTo>
                        <a:pt x="3234" y="299"/>
                      </a:lnTo>
                      <a:lnTo>
                        <a:pt x="3236" y="309"/>
                      </a:lnTo>
                      <a:lnTo>
                        <a:pt x="3238" y="320"/>
                      </a:lnTo>
                      <a:lnTo>
                        <a:pt x="3241" y="344"/>
                      </a:lnTo>
                      <a:lnTo>
                        <a:pt x="3242" y="369"/>
                      </a:lnTo>
                      <a:lnTo>
                        <a:pt x="3242" y="637"/>
                      </a:lnTo>
                      <a:lnTo>
                        <a:pt x="3160" y="637"/>
                      </a:lnTo>
                      <a:lnTo>
                        <a:pt x="3160" y="378"/>
                      </a:lnTo>
                      <a:lnTo>
                        <a:pt x="3160" y="362"/>
                      </a:lnTo>
                      <a:lnTo>
                        <a:pt x="3159" y="346"/>
                      </a:lnTo>
                      <a:lnTo>
                        <a:pt x="3157" y="333"/>
                      </a:lnTo>
                      <a:lnTo>
                        <a:pt x="3154" y="319"/>
                      </a:lnTo>
                      <a:lnTo>
                        <a:pt x="3150" y="307"/>
                      </a:lnTo>
                      <a:lnTo>
                        <a:pt x="3145" y="297"/>
                      </a:lnTo>
                      <a:lnTo>
                        <a:pt x="3140" y="286"/>
                      </a:lnTo>
                      <a:lnTo>
                        <a:pt x="3134" y="277"/>
                      </a:lnTo>
                      <a:lnTo>
                        <a:pt x="3127" y="270"/>
                      </a:lnTo>
                      <a:lnTo>
                        <a:pt x="3120" y="263"/>
                      </a:lnTo>
                      <a:lnTo>
                        <a:pt x="3111" y="258"/>
                      </a:lnTo>
                      <a:lnTo>
                        <a:pt x="3102" y="253"/>
                      </a:lnTo>
                      <a:lnTo>
                        <a:pt x="3092" y="249"/>
                      </a:lnTo>
                      <a:lnTo>
                        <a:pt x="3081" y="246"/>
                      </a:lnTo>
                      <a:lnTo>
                        <a:pt x="3069" y="244"/>
                      </a:lnTo>
                      <a:lnTo>
                        <a:pt x="3056" y="244"/>
                      </a:lnTo>
                      <a:lnTo>
                        <a:pt x="3047" y="244"/>
                      </a:lnTo>
                      <a:lnTo>
                        <a:pt x="3037" y="245"/>
                      </a:lnTo>
                      <a:lnTo>
                        <a:pt x="3028" y="247"/>
                      </a:lnTo>
                      <a:lnTo>
                        <a:pt x="3020" y="250"/>
                      </a:lnTo>
                      <a:lnTo>
                        <a:pt x="3012" y="254"/>
                      </a:lnTo>
                      <a:lnTo>
                        <a:pt x="3004" y="258"/>
                      </a:lnTo>
                      <a:lnTo>
                        <a:pt x="2995" y="263"/>
                      </a:lnTo>
                      <a:lnTo>
                        <a:pt x="2988" y="268"/>
                      </a:lnTo>
                      <a:lnTo>
                        <a:pt x="2981" y="274"/>
                      </a:lnTo>
                      <a:lnTo>
                        <a:pt x="2974" y="281"/>
                      </a:lnTo>
                      <a:lnTo>
                        <a:pt x="2968" y="289"/>
                      </a:lnTo>
                      <a:lnTo>
                        <a:pt x="2962" y="296"/>
                      </a:lnTo>
                      <a:lnTo>
                        <a:pt x="2958" y="303"/>
                      </a:lnTo>
                      <a:lnTo>
                        <a:pt x="2953" y="311"/>
                      </a:lnTo>
                      <a:lnTo>
                        <a:pt x="2950" y="319"/>
                      </a:lnTo>
                      <a:lnTo>
                        <a:pt x="2947" y="329"/>
                      </a:lnTo>
                      <a:lnTo>
                        <a:pt x="2945" y="337"/>
                      </a:lnTo>
                      <a:lnTo>
                        <a:pt x="2943" y="346"/>
                      </a:lnTo>
                      <a:lnTo>
                        <a:pt x="2942" y="356"/>
                      </a:lnTo>
                      <a:lnTo>
                        <a:pt x="2942" y="367"/>
                      </a:lnTo>
                      <a:lnTo>
                        <a:pt x="2942" y="637"/>
                      </a:lnTo>
                      <a:lnTo>
                        <a:pt x="2860" y="637"/>
                      </a:lnTo>
                      <a:close/>
                      <a:moveTo>
                        <a:pt x="3680" y="559"/>
                      </a:moveTo>
                      <a:lnTo>
                        <a:pt x="3694" y="620"/>
                      </a:lnTo>
                      <a:lnTo>
                        <a:pt x="3681" y="627"/>
                      </a:lnTo>
                      <a:lnTo>
                        <a:pt x="3666" y="632"/>
                      </a:lnTo>
                      <a:lnTo>
                        <a:pt x="3651" y="636"/>
                      </a:lnTo>
                      <a:lnTo>
                        <a:pt x="3635" y="640"/>
                      </a:lnTo>
                      <a:lnTo>
                        <a:pt x="3619" y="643"/>
                      </a:lnTo>
                      <a:lnTo>
                        <a:pt x="3602" y="646"/>
                      </a:lnTo>
                      <a:lnTo>
                        <a:pt x="3584" y="647"/>
                      </a:lnTo>
                      <a:lnTo>
                        <a:pt x="3566" y="648"/>
                      </a:lnTo>
                      <a:lnTo>
                        <a:pt x="3541" y="647"/>
                      </a:lnTo>
                      <a:lnTo>
                        <a:pt x="3517" y="643"/>
                      </a:lnTo>
                      <a:lnTo>
                        <a:pt x="3506" y="641"/>
                      </a:lnTo>
                      <a:lnTo>
                        <a:pt x="3495" y="638"/>
                      </a:lnTo>
                      <a:lnTo>
                        <a:pt x="3484" y="635"/>
                      </a:lnTo>
                      <a:lnTo>
                        <a:pt x="3474" y="631"/>
                      </a:lnTo>
                      <a:lnTo>
                        <a:pt x="3464" y="627"/>
                      </a:lnTo>
                      <a:lnTo>
                        <a:pt x="3455" y="623"/>
                      </a:lnTo>
                      <a:lnTo>
                        <a:pt x="3445" y="618"/>
                      </a:lnTo>
                      <a:lnTo>
                        <a:pt x="3436" y="612"/>
                      </a:lnTo>
                      <a:lnTo>
                        <a:pt x="3427" y="605"/>
                      </a:lnTo>
                      <a:lnTo>
                        <a:pt x="3419" y="599"/>
                      </a:lnTo>
                      <a:lnTo>
                        <a:pt x="3410" y="592"/>
                      </a:lnTo>
                      <a:lnTo>
                        <a:pt x="3403" y="584"/>
                      </a:lnTo>
                      <a:lnTo>
                        <a:pt x="3395" y="576"/>
                      </a:lnTo>
                      <a:lnTo>
                        <a:pt x="3389" y="567"/>
                      </a:lnTo>
                      <a:lnTo>
                        <a:pt x="3382" y="559"/>
                      </a:lnTo>
                      <a:lnTo>
                        <a:pt x="3377" y="550"/>
                      </a:lnTo>
                      <a:lnTo>
                        <a:pt x="3370" y="541"/>
                      </a:lnTo>
                      <a:lnTo>
                        <a:pt x="3365" y="531"/>
                      </a:lnTo>
                      <a:lnTo>
                        <a:pt x="3361" y="521"/>
                      </a:lnTo>
                      <a:lnTo>
                        <a:pt x="3357" y="511"/>
                      </a:lnTo>
                      <a:lnTo>
                        <a:pt x="3354" y="500"/>
                      </a:lnTo>
                      <a:lnTo>
                        <a:pt x="3351" y="489"/>
                      </a:lnTo>
                      <a:lnTo>
                        <a:pt x="3348" y="478"/>
                      </a:lnTo>
                      <a:lnTo>
                        <a:pt x="3346" y="467"/>
                      </a:lnTo>
                      <a:lnTo>
                        <a:pt x="3343" y="442"/>
                      </a:lnTo>
                      <a:lnTo>
                        <a:pt x="3342" y="417"/>
                      </a:lnTo>
                      <a:lnTo>
                        <a:pt x="3342" y="404"/>
                      </a:lnTo>
                      <a:lnTo>
                        <a:pt x="3343" y="391"/>
                      </a:lnTo>
                      <a:lnTo>
                        <a:pt x="3344" y="379"/>
                      </a:lnTo>
                      <a:lnTo>
                        <a:pt x="3346" y="367"/>
                      </a:lnTo>
                      <a:lnTo>
                        <a:pt x="3348" y="355"/>
                      </a:lnTo>
                      <a:lnTo>
                        <a:pt x="3351" y="344"/>
                      </a:lnTo>
                      <a:lnTo>
                        <a:pt x="3354" y="333"/>
                      </a:lnTo>
                      <a:lnTo>
                        <a:pt x="3358" y="321"/>
                      </a:lnTo>
                      <a:lnTo>
                        <a:pt x="3363" y="311"/>
                      </a:lnTo>
                      <a:lnTo>
                        <a:pt x="3367" y="301"/>
                      </a:lnTo>
                      <a:lnTo>
                        <a:pt x="3373" y="291"/>
                      </a:lnTo>
                      <a:lnTo>
                        <a:pt x="3379" y="281"/>
                      </a:lnTo>
                      <a:lnTo>
                        <a:pt x="3386" y="272"/>
                      </a:lnTo>
                      <a:lnTo>
                        <a:pt x="3393" y="263"/>
                      </a:lnTo>
                      <a:lnTo>
                        <a:pt x="3400" y="254"/>
                      </a:lnTo>
                      <a:lnTo>
                        <a:pt x="3408" y="245"/>
                      </a:lnTo>
                      <a:lnTo>
                        <a:pt x="3417" y="237"/>
                      </a:lnTo>
                      <a:lnTo>
                        <a:pt x="3425" y="230"/>
                      </a:lnTo>
                      <a:lnTo>
                        <a:pt x="3434" y="223"/>
                      </a:lnTo>
                      <a:lnTo>
                        <a:pt x="3443" y="215"/>
                      </a:lnTo>
                      <a:lnTo>
                        <a:pt x="3454" y="210"/>
                      </a:lnTo>
                      <a:lnTo>
                        <a:pt x="3464" y="204"/>
                      </a:lnTo>
                      <a:lnTo>
                        <a:pt x="3474" y="199"/>
                      </a:lnTo>
                      <a:lnTo>
                        <a:pt x="3484" y="195"/>
                      </a:lnTo>
                      <a:lnTo>
                        <a:pt x="3496" y="191"/>
                      </a:lnTo>
                      <a:lnTo>
                        <a:pt x="3507" y="188"/>
                      </a:lnTo>
                      <a:lnTo>
                        <a:pt x="3519" y="185"/>
                      </a:lnTo>
                      <a:lnTo>
                        <a:pt x="3532" y="183"/>
                      </a:lnTo>
                      <a:lnTo>
                        <a:pt x="3544" y="181"/>
                      </a:lnTo>
                      <a:lnTo>
                        <a:pt x="3556" y="179"/>
                      </a:lnTo>
                      <a:lnTo>
                        <a:pt x="3570" y="178"/>
                      </a:lnTo>
                      <a:lnTo>
                        <a:pt x="3583" y="178"/>
                      </a:lnTo>
                      <a:lnTo>
                        <a:pt x="3599" y="178"/>
                      </a:lnTo>
                      <a:lnTo>
                        <a:pt x="3616" y="179"/>
                      </a:lnTo>
                      <a:lnTo>
                        <a:pt x="3631" y="182"/>
                      </a:lnTo>
                      <a:lnTo>
                        <a:pt x="3646" y="185"/>
                      </a:lnTo>
                      <a:lnTo>
                        <a:pt x="3659" y="188"/>
                      </a:lnTo>
                      <a:lnTo>
                        <a:pt x="3672" y="192"/>
                      </a:lnTo>
                      <a:lnTo>
                        <a:pt x="3685" y="196"/>
                      </a:lnTo>
                      <a:lnTo>
                        <a:pt x="3696" y="201"/>
                      </a:lnTo>
                      <a:lnTo>
                        <a:pt x="3678" y="265"/>
                      </a:lnTo>
                      <a:lnTo>
                        <a:pt x="3667" y="260"/>
                      </a:lnTo>
                      <a:lnTo>
                        <a:pt x="3656" y="256"/>
                      </a:lnTo>
                      <a:lnTo>
                        <a:pt x="3646" y="251"/>
                      </a:lnTo>
                      <a:lnTo>
                        <a:pt x="3633" y="248"/>
                      </a:lnTo>
                      <a:lnTo>
                        <a:pt x="3622" y="246"/>
                      </a:lnTo>
                      <a:lnTo>
                        <a:pt x="3609" y="244"/>
                      </a:lnTo>
                      <a:lnTo>
                        <a:pt x="3596" y="243"/>
                      </a:lnTo>
                      <a:lnTo>
                        <a:pt x="3583" y="243"/>
                      </a:lnTo>
                      <a:lnTo>
                        <a:pt x="3565" y="244"/>
                      </a:lnTo>
                      <a:lnTo>
                        <a:pt x="3548" y="246"/>
                      </a:lnTo>
                      <a:lnTo>
                        <a:pt x="3532" y="250"/>
                      </a:lnTo>
                      <a:lnTo>
                        <a:pt x="3516" y="256"/>
                      </a:lnTo>
                      <a:lnTo>
                        <a:pt x="3502" y="263"/>
                      </a:lnTo>
                      <a:lnTo>
                        <a:pt x="3489" y="271"/>
                      </a:lnTo>
                      <a:lnTo>
                        <a:pt x="3476" y="281"/>
                      </a:lnTo>
                      <a:lnTo>
                        <a:pt x="3465" y="294"/>
                      </a:lnTo>
                      <a:lnTo>
                        <a:pt x="3456" y="305"/>
                      </a:lnTo>
                      <a:lnTo>
                        <a:pt x="3447" y="318"/>
                      </a:lnTo>
                      <a:lnTo>
                        <a:pt x="3440" y="332"/>
                      </a:lnTo>
                      <a:lnTo>
                        <a:pt x="3434" y="346"/>
                      </a:lnTo>
                      <a:lnTo>
                        <a:pt x="3430" y="362"/>
                      </a:lnTo>
                      <a:lnTo>
                        <a:pt x="3427" y="378"/>
                      </a:lnTo>
                      <a:lnTo>
                        <a:pt x="3425" y="396"/>
                      </a:lnTo>
                      <a:lnTo>
                        <a:pt x="3424" y="413"/>
                      </a:lnTo>
                      <a:lnTo>
                        <a:pt x="3425" y="432"/>
                      </a:lnTo>
                      <a:lnTo>
                        <a:pt x="3427" y="449"/>
                      </a:lnTo>
                      <a:lnTo>
                        <a:pt x="3430" y="467"/>
                      </a:lnTo>
                      <a:lnTo>
                        <a:pt x="3435" y="482"/>
                      </a:lnTo>
                      <a:lnTo>
                        <a:pt x="3441" y="496"/>
                      </a:lnTo>
                      <a:lnTo>
                        <a:pt x="3449" y="511"/>
                      </a:lnTo>
                      <a:lnTo>
                        <a:pt x="3458" y="523"/>
                      </a:lnTo>
                      <a:lnTo>
                        <a:pt x="3468" y="535"/>
                      </a:lnTo>
                      <a:lnTo>
                        <a:pt x="3479" y="546"/>
                      </a:lnTo>
                      <a:lnTo>
                        <a:pt x="3492" y="555"/>
                      </a:lnTo>
                      <a:lnTo>
                        <a:pt x="3505" y="563"/>
                      </a:lnTo>
                      <a:lnTo>
                        <a:pt x="3518" y="569"/>
                      </a:lnTo>
                      <a:lnTo>
                        <a:pt x="3533" y="575"/>
                      </a:lnTo>
                      <a:lnTo>
                        <a:pt x="3548" y="579"/>
                      </a:lnTo>
                      <a:lnTo>
                        <a:pt x="3564" y="581"/>
                      </a:lnTo>
                      <a:lnTo>
                        <a:pt x="3580" y="581"/>
                      </a:lnTo>
                      <a:lnTo>
                        <a:pt x="3592" y="581"/>
                      </a:lnTo>
                      <a:lnTo>
                        <a:pt x="3605" y="580"/>
                      </a:lnTo>
                      <a:lnTo>
                        <a:pt x="3618" y="578"/>
                      </a:lnTo>
                      <a:lnTo>
                        <a:pt x="3630" y="576"/>
                      </a:lnTo>
                      <a:lnTo>
                        <a:pt x="3643" y="572"/>
                      </a:lnTo>
                      <a:lnTo>
                        <a:pt x="3655" y="568"/>
                      </a:lnTo>
                      <a:lnTo>
                        <a:pt x="3667" y="564"/>
                      </a:lnTo>
                      <a:lnTo>
                        <a:pt x="3680" y="559"/>
                      </a:lnTo>
                      <a:close/>
                      <a:moveTo>
                        <a:pt x="4149" y="427"/>
                      </a:moveTo>
                      <a:lnTo>
                        <a:pt x="3836" y="426"/>
                      </a:lnTo>
                      <a:lnTo>
                        <a:pt x="3837" y="445"/>
                      </a:lnTo>
                      <a:lnTo>
                        <a:pt x="3840" y="463"/>
                      </a:lnTo>
                      <a:lnTo>
                        <a:pt x="3843" y="480"/>
                      </a:lnTo>
                      <a:lnTo>
                        <a:pt x="3848" y="495"/>
                      </a:lnTo>
                      <a:lnTo>
                        <a:pt x="3855" y="510"/>
                      </a:lnTo>
                      <a:lnTo>
                        <a:pt x="3864" y="523"/>
                      </a:lnTo>
                      <a:lnTo>
                        <a:pt x="3873" y="535"/>
                      </a:lnTo>
                      <a:lnTo>
                        <a:pt x="3883" y="546"/>
                      </a:lnTo>
                      <a:lnTo>
                        <a:pt x="3893" y="554"/>
                      </a:lnTo>
                      <a:lnTo>
                        <a:pt x="3905" y="562"/>
                      </a:lnTo>
                      <a:lnTo>
                        <a:pt x="3917" y="568"/>
                      </a:lnTo>
                      <a:lnTo>
                        <a:pt x="3929" y="573"/>
                      </a:lnTo>
                      <a:lnTo>
                        <a:pt x="3943" y="577"/>
                      </a:lnTo>
                      <a:lnTo>
                        <a:pt x="3958" y="580"/>
                      </a:lnTo>
                      <a:lnTo>
                        <a:pt x="3973" y="582"/>
                      </a:lnTo>
                      <a:lnTo>
                        <a:pt x="3989" y="582"/>
                      </a:lnTo>
                      <a:lnTo>
                        <a:pt x="4006" y="582"/>
                      </a:lnTo>
                      <a:lnTo>
                        <a:pt x="4023" y="581"/>
                      </a:lnTo>
                      <a:lnTo>
                        <a:pt x="4038" y="579"/>
                      </a:lnTo>
                      <a:lnTo>
                        <a:pt x="4055" y="577"/>
                      </a:lnTo>
                      <a:lnTo>
                        <a:pt x="4070" y="573"/>
                      </a:lnTo>
                      <a:lnTo>
                        <a:pt x="4084" y="569"/>
                      </a:lnTo>
                      <a:lnTo>
                        <a:pt x="4099" y="564"/>
                      </a:lnTo>
                      <a:lnTo>
                        <a:pt x="4113" y="559"/>
                      </a:lnTo>
                      <a:lnTo>
                        <a:pt x="4127" y="618"/>
                      </a:lnTo>
                      <a:lnTo>
                        <a:pt x="4111" y="624"/>
                      </a:lnTo>
                      <a:lnTo>
                        <a:pt x="4095" y="630"/>
                      </a:lnTo>
                      <a:lnTo>
                        <a:pt x="4077" y="635"/>
                      </a:lnTo>
                      <a:lnTo>
                        <a:pt x="4059" y="639"/>
                      </a:lnTo>
                      <a:lnTo>
                        <a:pt x="4039" y="642"/>
                      </a:lnTo>
                      <a:lnTo>
                        <a:pt x="4020" y="644"/>
                      </a:lnTo>
                      <a:lnTo>
                        <a:pt x="3999" y="646"/>
                      </a:lnTo>
                      <a:lnTo>
                        <a:pt x="3978" y="647"/>
                      </a:lnTo>
                      <a:lnTo>
                        <a:pt x="3953" y="646"/>
                      </a:lnTo>
                      <a:lnTo>
                        <a:pt x="3929" y="642"/>
                      </a:lnTo>
                      <a:lnTo>
                        <a:pt x="3918" y="640"/>
                      </a:lnTo>
                      <a:lnTo>
                        <a:pt x="3907" y="637"/>
                      </a:lnTo>
                      <a:lnTo>
                        <a:pt x="3896" y="634"/>
                      </a:lnTo>
                      <a:lnTo>
                        <a:pt x="3886" y="631"/>
                      </a:lnTo>
                      <a:lnTo>
                        <a:pt x="3877" y="627"/>
                      </a:lnTo>
                      <a:lnTo>
                        <a:pt x="3867" y="622"/>
                      </a:lnTo>
                      <a:lnTo>
                        <a:pt x="3857" y="617"/>
                      </a:lnTo>
                      <a:lnTo>
                        <a:pt x="3849" y="612"/>
                      </a:lnTo>
                      <a:lnTo>
                        <a:pt x="3840" y="605"/>
                      </a:lnTo>
                      <a:lnTo>
                        <a:pt x="3832" y="598"/>
                      </a:lnTo>
                      <a:lnTo>
                        <a:pt x="3823" y="592"/>
                      </a:lnTo>
                      <a:lnTo>
                        <a:pt x="3816" y="584"/>
                      </a:lnTo>
                      <a:lnTo>
                        <a:pt x="3809" y="576"/>
                      </a:lnTo>
                      <a:lnTo>
                        <a:pt x="3803" y="567"/>
                      </a:lnTo>
                      <a:lnTo>
                        <a:pt x="3796" y="559"/>
                      </a:lnTo>
                      <a:lnTo>
                        <a:pt x="3791" y="551"/>
                      </a:lnTo>
                      <a:lnTo>
                        <a:pt x="3785" y="542"/>
                      </a:lnTo>
                      <a:lnTo>
                        <a:pt x="3780" y="531"/>
                      </a:lnTo>
                      <a:lnTo>
                        <a:pt x="3776" y="522"/>
                      </a:lnTo>
                      <a:lnTo>
                        <a:pt x="3772" y="512"/>
                      </a:lnTo>
                      <a:lnTo>
                        <a:pt x="3768" y="501"/>
                      </a:lnTo>
                      <a:lnTo>
                        <a:pt x="3765" y="490"/>
                      </a:lnTo>
                      <a:lnTo>
                        <a:pt x="3763" y="480"/>
                      </a:lnTo>
                      <a:lnTo>
                        <a:pt x="3761" y="469"/>
                      </a:lnTo>
                      <a:lnTo>
                        <a:pt x="3758" y="445"/>
                      </a:lnTo>
                      <a:lnTo>
                        <a:pt x="3757" y="419"/>
                      </a:lnTo>
                      <a:lnTo>
                        <a:pt x="3758" y="394"/>
                      </a:lnTo>
                      <a:lnTo>
                        <a:pt x="3761" y="370"/>
                      </a:lnTo>
                      <a:lnTo>
                        <a:pt x="3765" y="346"/>
                      </a:lnTo>
                      <a:lnTo>
                        <a:pt x="3771" y="324"/>
                      </a:lnTo>
                      <a:lnTo>
                        <a:pt x="3775" y="313"/>
                      </a:lnTo>
                      <a:lnTo>
                        <a:pt x="3779" y="303"/>
                      </a:lnTo>
                      <a:lnTo>
                        <a:pt x="3784" y="293"/>
                      </a:lnTo>
                      <a:lnTo>
                        <a:pt x="3790" y="282"/>
                      </a:lnTo>
                      <a:lnTo>
                        <a:pt x="3795" y="273"/>
                      </a:lnTo>
                      <a:lnTo>
                        <a:pt x="3801" y="264"/>
                      </a:lnTo>
                      <a:lnTo>
                        <a:pt x="3808" y="255"/>
                      </a:lnTo>
                      <a:lnTo>
                        <a:pt x="3814" y="246"/>
                      </a:lnTo>
                      <a:lnTo>
                        <a:pt x="3821" y="238"/>
                      </a:lnTo>
                      <a:lnTo>
                        <a:pt x="3830" y="230"/>
                      </a:lnTo>
                      <a:lnTo>
                        <a:pt x="3838" y="223"/>
                      </a:lnTo>
                      <a:lnTo>
                        <a:pt x="3846" y="217"/>
                      </a:lnTo>
                      <a:lnTo>
                        <a:pt x="3854" y="210"/>
                      </a:lnTo>
                      <a:lnTo>
                        <a:pt x="3863" y="204"/>
                      </a:lnTo>
                      <a:lnTo>
                        <a:pt x="3872" y="199"/>
                      </a:lnTo>
                      <a:lnTo>
                        <a:pt x="3881" y="195"/>
                      </a:lnTo>
                      <a:lnTo>
                        <a:pt x="3891" y="191"/>
                      </a:lnTo>
                      <a:lnTo>
                        <a:pt x="3902" y="187"/>
                      </a:lnTo>
                      <a:lnTo>
                        <a:pt x="3912" y="185"/>
                      </a:lnTo>
                      <a:lnTo>
                        <a:pt x="3922" y="182"/>
                      </a:lnTo>
                      <a:lnTo>
                        <a:pt x="3933" y="179"/>
                      </a:lnTo>
                      <a:lnTo>
                        <a:pt x="3944" y="178"/>
                      </a:lnTo>
                      <a:lnTo>
                        <a:pt x="3956" y="177"/>
                      </a:lnTo>
                      <a:lnTo>
                        <a:pt x="3967" y="177"/>
                      </a:lnTo>
                      <a:lnTo>
                        <a:pt x="3980" y="177"/>
                      </a:lnTo>
                      <a:lnTo>
                        <a:pt x="3991" y="178"/>
                      </a:lnTo>
                      <a:lnTo>
                        <a:pt x="4002" y="181"/>
                      </a:lnTo>
                      <a:lnTo>
                        <a:pt x="4014" y="183"/>
                      </a:lnTo>
                      <a:lnTo>
                        <a:pt x="4024" y="185"/>
                      </a:lnTo>
                      <a:lnTo>
                        <a:pt x="4034" y="188"/>
                      </a:lnTo>
                      <a:lnTo>
                        <a:pt x="4044" y="192"/>
                      </a:lnTo>
                      <a:lnTo>
                        <a:pt x="4054" y="196"/>
                      </a:lnTo>
                      <a:lnTo>
                        <a:pt x="4063" y="201"/>
                      </a:lnTo>
                      <a:lnTo>
                        <a:pt x="4071" y="206"/>
                      </a:lnTo>
                      <a:lnTo>
                        <a:pt x="4079" y="212"/>
                      </a:lnTo>
                      <a:lnTo>
                        <a:pt x="4088" y="220"/>
                      </a:lnTo>
                      <a:lnTo>
                        <a:pt x="4095" y="227"/>
                      </a:lnTo>
                      <a:lnTo>
                        <a:pt x="4102" y="234"/>
                      </a:lnTo>
                      <a:lnTo>
                        <a:pt x="4108" y="242"/>
                      </a:lnTo>
                      <a:lnTo>
                        <a:pt x="4115" y="251"/>
                      </a:lnTo>
                      <a:lnTo>
                        <a:pt x="4124" y="266"/>
                      </a:lnTo>
                      <a:lnTo>
                        <a:pt x="4132" y="281"/>
                      </a:lnTo>
                      <a:lnTo>
                        <a:pt x="4138" y="298"/>
                      </a:lnTo>
                      <a:lnTo>
                        <a:pt x="4143" y="314"/>
                      </a:lnTo>
                      <a:lnTo>
                        <a:pt x="4147" y="332"/>
                      </a:lnTo>
                      <a:lnTo>
                        <a:pt x="4150" y="349"/>
                      </a:lnTo>
                      <a:lnTo>
                        <a:pt x="4152" y="369"/>
                      </a:lnTo>
                      <a:lnTo>
                        <a:pt x="4153" y="388"/>
                      </a:lnTo>
                      <a:lnTo>
                        <a:pt x="4152" y="400"/>
                      </a:lnTo>
                      <a:lnTo>
                        <a:pt x="4152" y="410"/>
                      </a:lnTo>
                      <a:lnTo>
                        <a:pt x="4151" y="419"/>
                      </a:lnTo>
                      <a:lnTo>
                        <a:pt x="4149" y="427"/>
                      </a:lnTo>
                      <a:close/>
                      <a:moveTo>
                        <a:pt x="3836" y="368"/>
                      </a:moveTo>
                      <a:lnTo>
                        <a:pt x="4074" y="368"/>
                      </a:lnTo>
                      <a:lnTo>
                        <a:pt x="4074" y="355"/>
                      </a:lnTo>
                      <a:lnTo>
                        <a:pt x="4073" y="344"/>
                      </a:lnTo>
                      <a:lnTo>
                        <a:pt x="4071" y="332"/>
                      </a:lnTo>
                      <a:lnTo>
                        <a:pt x="4069" y="321"/>
                      </a:lnTo>
                      <a:lnTo>
                        <a:pt x="4066" y="311"/>
                      </a:lnTo>
                      <a:lnTo>
                        <a:pt x="4062" y="301"/>
                      </a:lnTo>
                      <a:lnTo>
                        <a:pt x="4058" y="292"/>
                      </a:lnTo>
                      <a:lnTo>
                        <a:pt x="4052" y="282"/>
                      </a:lnTo>
                      <a:lnTo>
                        <a:pt x="4044" y="271"/>
                      </a:lnTo>
                      <a:lnTo>
                        <a:pt x="4035" y="262"/>
                      </a:lnTo>
                      <a:lnTo>
                        <a:pt x="4026" y="254"/>
                      </a:lnTo>
                      <a:lnTo>
                        <a:pt x="4015" y="247"/>
                      </a:lnTo>
                      <a:lnTo>
                        <a:pt x="4003" y="242"/>
                      </a:lnTo>
                      <a:lnTo>
                        <a:pt x="3990" y="239"/>
                      </a:lnTo>
                      <a:lnTo>
                        <a:pt x="3976" y="237"/>
                      </a:lnTo>
                      <a:lnTo>
                        <a:pt x="3961" y="236"/>
                      </a:lnTo>
                      <a:lnTo>
                        <a:pt x="3947" y="237"/>
                      </a:lnTo>
                      <a:lnTo>
                        <a:pt x="3934" y="239"/>
                      </a:lnTo>
                      <a:lnTo>
                        <a:pt x="3922" y="242"/>
                      </a:lnTo>
                      <a:lnTo>
                        <a:pt x="3910" y="247"/>
                      </a:lnTo>
                      <a:lnTo>
                        <a:pt x="3900" y="254"/>
                      </a:lnTo>
                      <a:lnTo>
                        <a:pt x="3888" y="261"/>
                      </a:lnTo>
                      <a:lnTo>
                        <a:pt x="3879" y="270"/>
                      </a:lnTo>
                      <a:lnTo>
                        <a:pt x="3870" y="280"/>
                      </a:lnTo>
                      <a:lnTo>
                        <a:pt x="3864" y="290"/>
                      </a:lnTo>
                      <a:lnTo>
                        <a:pt x="3857" y="300"/>
                      </a:lnTo>
                      <a:lnTo>
                        <a:pt x="3852" y="310"/>
                      </a:lnTo>
                      <a:lnTo>
                        <a:pt x="3848" y="320"/>
                      </a:lnTo>
                      <a:lnTo>
                        <a:pt x="3844" y="332"/>
                      </a:lnTo>
                      <a:lnTo>
                        <a:pt x="3840" y="343"/>
                      </a:lnTo>
                      <a:lnTo>
                        <a:pt x="3838" y="355"/>
                      </a:lnTo>
                      <a:lnTo>
                        <a:pt x="3836" y="368"/>
                      </a:lnTo>
                      <a:close/>
                      <a:moveTo>
                        <a:pt x="4756" y="559"/>
                      </a:moveTo>
                      <a:lnTo>
                        <a:pt x="4771" y="620"/>
                      </a:lnTo>
                      <a:lnTo>
                        <a:pt x="4756" y="627"/>
                      </a:lnTo>
                      <a:lnTo>
                        <a:pt x="4742" y="632"/>
                      </a:lnTo>
                      <a:lnTo>
                        <a:pt x="4728" y="636"/>
                      </a:lnTo>
                      <a:lnTo>
                        <a:pt x="4711" y="640"/>
                      </a:lnTo>
                      <a:lnTo>
                        <a:pt x="4695" y="643"/>
                      </a:lnTo>
                      <a:lnTo>
                        <a:pt x="4678" y="646"/>
                      </a:lnTo>
                      <a:lnTo>
                        <a:pt x="4660" y="647"/>
                      </a:lnTo>
                      <a:lnTo>
                        <a:pt x="4641" y="648"/>
                      </a:lnTo>
                      <a:lnTo>
                        <a:pt x="4617" y="647"/>
                      </a:lnTo>
                      <a:lnTo>
                        <a:pt x="4593" y="643"/>
                      </a:lnTo>
                      <a:lnTo>
                        <a:pt x="4582" y="641"/>
                      </a:lnTo>
                      <a:lnTo>
                        <a:pt x="4571" y="638"/>
                      </a:lnTo>
                      <a:lnTo>
                        <a:pt x="4560" y="635"/>
                      </a:lnTo>
                      <a:lnTo>
                        <a:pt x="4550" y="631"/>
                      </a:lnTo>
                      <a:lnTo>
                        <a:pt x="4541" y="627"/>
                      </a:lnTo>
                      <a:lnTo>
                        <a:pt x="4530" y="623"/>
                      </a:lnTo>
                      <a:lnTo>
                        <a:pt x="4521" y="618"/>
                      </a:lnTo>
                      <a:lnTo>
                        <a:pt x="4512" y="612"/>
                      </a:lnTo>
                      <a:lnTo>
                        <a:pt x="4504" y="605"/>
                      </a:lnTo>
                      <a:lnTo>
                        <a:pt x="4495" y="599"/>
                      </a:lnTo>
                      <a:lnTo>
                        <a:pt x="4487" y="592"/>
                      </a:lnTo>
                      <a:lnTo>
                        <a:pt x="4479" y="584"/>
                      </a:lnTo>
                      <a:lnTo>
                        <a:pt x="4472" y="576"/>
                      </a:lnTo>
                      <a:lnTo>
                        <a:pt x="4465" y="567"/>
                      </a:lnTo>
                      <a:lnTo>
                        <a:pt x="4458" y="559"/>
                      </a:lnTo>
                      <a:lnTo>
                        <a:pt x="4452" y="550"/>
                      </a:lnTo>
                      <a:lnTo>
                        <a:pt x="4447" y="541"/>
                      </a:lnTo>
                      <a:lnTo>
                        <a:pt x="4442" y="531"/>
                      </a:lnTo>
                      <a:lnTo>
                        <a:pt x="4437" y="521"/>
                      </a:lnTo>
                      <a:lnTo>
                        <a:pt x="4434" y="511"/>
                      </a:lnTo>
                      <a:lnTo>
                        <a:pt x="4430" y="500"/>
                      </a:lnTo>
                      <a:lnTo>
                        <a:pt x="4427" y="489"/>
                      </a:lnTo>
                      <a:lnTo>
                        <a:pt x="4424" y="478"/>
                      </a:lnTo>
                      <a:lnTo>
                        <a:pt x="4421" y="467"/>
                      </a:lnTo>
                      <a:lnTo>
                        <a:pt x="4419" y="442"/>
                      </a:lnTo>
                      <a:lnTo>
                        <a:pt x="4418" y="417"/>
                      </a:lnTo>
                      <a:lnTo>
                        <a:pt x="4418" y="404"/>
                      </a:lnTo>
                      <a:lnTo>
                        <a:pt x="4419" y="391"/>
                      </a:lnTo>
                      <a:lnTo>
                        <a:pt x="4420" y="379"/>
                      </a:lnTo>
                      <a:lnTo>
                        <a:pt x="4423" y="367"/>
                      </a:lnTo>
                      <a:lnTo>
                        <a:pt x="4425" y="355"/>
                      </a:lnTo>
                      <a:lnTo>
                        <a:pt x="4428" y="344"/>
                      </a:lnTo>
                      <a:lnTo>
                        <a:pt x="4431" y="333"/>
                      </a:lnTo>
                      <a:lnTo>
                        <a:pt x="4435" y="321"/>
                      </a:lnTo>
                      <a:lnTo>
                        <a:pt x="4439" y="311"/>
                      </a:lnTo>
                      <a:lnTo>
                        <a:pt x="4444" y="301"/>
                      </a:lnTo>
                      <a:lnTo>
                        <a:pt x="4449" y="291"/>
                      </a:lnTo>
                      <a:lnTo>
                        <a:pt x="4455" y="281"/>
                      </a:lnTo>
                      <a:lnTo>
                        <a:pt x="4462" y="272"/>
                      </a:lnTo>
                      <a:lnTo>
                        <a:pt x="4469" y="263"/>
                      </a:lnTo>
                      <a:lnTo>
                        <a:pt x="4476" y="254"/>
                      </a:lnTo>
                      <a:lnTo>
                        <a:pt x="4484" y="245"/>
                      </a:lnTo>
                      <a:lnTo>
                        <a:pt x="4492" y="237"/>
                      </a:lnTo>
                      <a:lnTo>
                        <a:pt x="4502" y="230"/>
                      </a:lnTo>
                      <a:lnTo>
                        <a:pt x="4511" y="223"/>
                      </a:lnTo>
                      <a:lnTo>
                        <a:pt x="4520" y="215"/>
                      </a:lnTo>
                      <a:lnTo>
                        <a:pt x="4529" y="210"/>
                      </a:lnTo>
                      <a:lnTo>
                        <a:pt x="4540" y="204"/>
                      </a:lnTo>
                      <a:lnTo>
                        <a:pt x="4550" y="199"/>
                      </a:lnTo>
                      <a:lnTo>
                        <a:pt x="4561" y="195"/>
                      </a:lnTo>
                      <a:lnTo>
                        <a:pt x="4573" y="191"/>
                      </a:lnTo>
                      <a:lnTo>
                        <a:pt x="4584" y="188"/>
                      </a:lnTo>
                      <a:lnTo>
                        <a:pt x="4595" y="185"/>
                      </a:lnTo>
                      <a:lnTo>
                        <a:pt x="4607" y="183"/>
                      </a:lnTo>
                      <a:lnTo>
                        <a:pt x="4620" y="181"/>
                      </a:lnTo>
                      <a:lnTo>
                        <a:pt x="4632" y="179"/>
                      </a:lnTo>
                      <a:lnTo>
                        <a:pt x="4645" y="178"/>
                      </a:lnTo>
                      <a:lnTo>
                        <a:pt x="4659" y="178"/>
                      </a:lnTo>
                      <a:lnTo>
                        <a:pt x="4676" y="178"/>
                      </a:lnTo>
                      <a:lnTo>
                        <a:pt x="4692" y="179"/>
                      </a:lnTo>
                      <a:lnTo>
                        <a:pt x="4707" y="182"/>
                      </a:lnTo>
                      <a:lnTo>
                        <a:pt x="4722" y="185"/>
                      </a:lnTo>
                      <a:lnTo>
                        <a:pt x="4736" y="188"/>
                      </a:lnTo>
                      <a:lnTo>
                        <a:pt x="4748" y="192"/>
                      </a:lnTo>
                      <a:lnTo>
                        <a:pt x="4761" y="196"/>
                      </a:lnTo>
                      <a:lnTo>
                        <a:pt x="4772" y="201"/>
                      </a:lnTo>
                      <a:lnTo>
                        <a:pt x="4753" y="265"/>
                      </a:lnTo>
                      <a:lnTo>
                        <a:pt x="4743" y="260"/>
                      </a:lnTo>
                      <a:lnTo>
                        <a:pt x="4733" y="256"/>
                      </a:lnTo>
                      <a:lnTo>
                        <a:pt x="4722" y="251"/>
                      </a:lnTo>
                      <a:lnTo>
                        <a:pt x="4710" y="248"/>
                      </a:lnTo>
                      <a:lnTo>
                        <a:pt x="4698" y="246"/>
                      </a:lnTo>
                      <a:lnTo>
                        <a:pt x="4686" y="244"/>
                      </a:lnTo>
                      <a:lnTo>
                        <a:pt x="4672" y="243"/>
                      </a:lnTo>
                      <a:lnTo>
                        <a:pt x="4659" y="243"/>
                      </a:lnTo>
                      <a:lnTo>
                        <a:pt x="4641" y="244"/>
                      </a:lnTo>
                      <a:lnTo>
                        <a:pt x="4624" y="246"/>
                      </a:lnTo>
                      <a:lnTo>
                        <a:pt x="4607" y="250"/>
                      </a:lnTo>
                      <a:lnTo>
                        <a:pt x="4593" y="256"/>
                      </a:lnTo>
                      <a:lnTo>
                        <a:pt x="4579" y="263"/>
                      </a:lnTo>
                      <a:lnTo>
                        <a:pt x="4565" y="271"/>
                      </a:lnTo>
                      <a:lnTo>
                        <a:pt x="4553" y="281"/>
                      </a:lnTo>
                      <a:lnTo>
                        <a:pt x="4542" y="294"/>
                      </a:lnTo>
                      <a:lnTo>
                        <a:pt x="4531" y="305"/>
                      </a:lnTo>
                      <a:lnTo>
                        <a:pt x="4523" y="318"/>
                      </a:lnTo>
                      <a:lnTo>
                        <a:pt x="4516" y="332"/>
                      </a:lnTo>
                      <a:lnTo>
                        <a:pt x="4511" y="346"/>
                      </a:lnTo>
                      <a:lnTo>
                        <a:pt x="4507" y="362"/>
                      </a:lnTo>
                      <a:lnTo>
                        <a:pt x="4503" y="378"/>
                      </a:lnTo>
                      <a:lnTo>
                        <a:pt x="4502" y="396"/>
                      </a:lnTo>
                      <a:lnTo>
                        <a:pt x="4501" y="413"/>
                      </a:lnTo>
                      <a:lnTo>
                        <a:pt x="4502" y="432"/>
                      </a:lnTo>
                      <a:lnTo>
                        <a:pt x="4504" y="449"/>
                      </a:lnTo>
                      <a:lnTo>
                        <a:pt x="4507" y="467"/>
                      </a:lnTo>
                      <a:lnTo>
                        <a:pt x="4512" y="482"/>
                      </a:lnTo>
                      <a:lnTo>
                        <a:pt x="4518" y="496"/>
                      </a:lnTo>
                      <a:lnTo>
                        <a:pt x="4525" y="511"/>
                      </a:lnTo>
                      <a:lnTo>
                        <a:pt x="4535" y="523"/>
                      </a:lnTo>
                      <a:lnTo>
                        <a:pt x="4545" y="535"/>
                      </a:lnTo>
                      <a:lnTo>
                        <a:pt x="4556" y="546"/>
                      </a:lnTo>
                      <a:lnTo>
                        <a:pt x="4568" y="555"/>
                      </a:lnTo>
                      <a:lnTo>
                        <a:pt x="4581" y="563"/>
                      </a:lnTo>
                      <a:lnTo>
                        <a:pt x="4594" y="569"/>
                      </a:lnTo>
                      <a:lnTo>
                        <a:pt x="4608" y="575"/>
                      </a:lnTo>
                      <a:lnTo>
                        <a:pt x="4624" y="579"/>
                      </a:lnTo>
                      <a:lnTo>
                        <a:pt x="4639" y="581"/>
                      </a:lnTo>
                      <a:lnTo>
                        <a:pt x="4657" y="581"/>
                      </a:lnTo>
                      <a:lnTo>
                        <a:pt x="4669" y="581"/>
                      </a:lnTo>
                      <a:lnTo>
                        <a:pt x="4681" y="580"/>
                      </a:lnTo>
                      <a:lnTo>
                        <a:pt x="4694" y="578"/>
                      </a:lnTo>
                      <a:lnTo>
                        <a:pt x="4706" y="576"/>
                      </a:lnTo>
                      <a:lnTo>
                        <a:pt x="4718" y="572"/>
                      </a:lnTo>
                      <a:lnTo>
                        <a:pt x="4732" y="568"/>
                      </a:lnTo>
                      <a:lnTo>
                        <a:pt x="4744" y="564"/>
                      </a:lnTo>
                      <a:lnTo>
                        <a:pt x="4756" y="559"/>
                      </a:lnTo>
                      <a:close/>
                      <a:moveTo>
                        <a:pt x="5225" y="427"/>
                      </a:moveTo>
                      <a:lnTo>
                        <a:pt x="4913" y="426"/>
                      </a:lnTo>
                      <a:lnTo>
                        <a:pt x="4914" y="445"/>
                      </a:lnTo>
                      <a:lnTo>
                        <a:pt x="4916" y="463"/>
                      </a:lnTo>
                      <a:lnTo>
                        <a:pt x="4920" y="480"/>
                      </a:lnTo>
                      <a:lnTo>
                        <a:pt x="4925" y="495"/>
                      </a:lnTo>
                      <a:lnTo>
                        <a:pt x="4931" y="510"/>
                      </a:lnTo>
                      <a:lnTo>
                        <a:pt x="4939" y="523"/>
                      </a:lnTo>
                      <a:lnTo>
                        <a:pt x="4949" y="535"/>
                      </a:lnTo>
                      <a:lnTo>
                        <a:pt x="4959" y="546"/>
                      </a:lnTo>
                      <a:lnTo>
                        <a:pt x="4969" y="554"/>
                      </a:lnTo>
                      <a:lnTo>
                        <a:pt x="4980" y="562"/>
                      </a:lnTo>
                      <a:lnTo>
                        <a:pt x="4993" y="568"/>
                      </a:lnTo>
                      <a:lnTo>
                        <a:pt x="5006" y="573"/>
                      </a:lnTo>
                      <a:lnTo>
                        <a:pt x="5019" y="577"/>
                      </a:lnTo>
                      <a:lnTo>
                        <a:pt x="5034" y="580"/>
                      </a:lnTo>
                      <a:lnTo>
                        <a:pt x="5049" y="582"/>
                      </a:lnTo>
                      <a:lnTo>
                        <a:pt x="5066" y="582"/>
                      </a:lnTo>
                      <a:lnTo>
                        <a:pt x="5082" y="582"/>
                      </a:lnTo>
                      <a:lnTo>
                        <a:pt x="5099" y="581"/>
                      </a:lnTo>
                      <a:lnTo>
                        <a:pt x="5115" y="579"/>
                      </a:lnTo>
                      <a:lnTo>
                        <a:pt x="5130" y="577"/>
                      </a:lnTo>
                      <a:lnTo>
                        <a:pt x="5146" y="573"/>
                      </a:lnTo>
                      <a:lnTo>
                        <a:pt x="5161" y="569"/>
                      </a:lnTo>
                      <a:lnTo>
                        <a:pt x="5176" y="564"/>
                      </a:lnTo>
                      <a:lnTo>
                        <a:pt x="5189" y="559"/>
                      </a:lnTo>
                      <a:lnTo>
                        <a:pt x="5203" y="618"/>
                      </a:lnTo>
                      <a:lnTo>
                        <a:pt x="5187" y="624"/>
                      </a:lnTo>
                      <a:lnTo>
                        <a:pt x="5171" y="630"/>
                      </a:lnTo>
                      <a:lnTo>
                        <a:pt x="5153" y="635"/>
                      </a:lnTo>
                      <a:lnTo>
                        <a:pt x="5135" y="639"/>
                      </a:lnTo>
                      <a:lnTo>
                        <a:pt x="5116" y="642"/>
                      </a:lnTo>
                      <a:lnTo>
                        <a:pt x="5096" y="644"/>
                      </a:lnTo>
                      <a:lnTo>
                        <a:pt x="5075" y="646"/>
                      </a:lnTo>
                      <a:lnTo>
                        <a:pt x="5054" y="647"/>
                      </a:lnTo>
                      <a:lnTo>
                        <a:pt x="5029" y="646"/>
                      </a:lnTo>
                      <a:lnTo>
                        <a:pt x="5006" y="642"/>
                      </a:lnTo>
                      <a:lnTo>
                        <a:pt x="4995" y="640"/>
                      </a:lnTo>
                      <a:lnTo>
                        <a:pt x="4984" y="637"/>
                      </a:lnTo>
                      <a:lnTo>
                        <a:pt x="4973" y="634"/>
                      </a:lnTo>
                      <a:lnTo>
                        <a:pt x="4963" y="631"/>
                      </a:lnTo>
                      <a:lnTo>
                        <a:pt x="4953" y="627"/>
                      </a:lnTo>
                      <a:lnTo>
                        <a:pt x="4943" y="622"/>
                      </a:lnTo>
                      <a:lnTo>
                        <a:pt x="4934" y="617"/>
                      </a:lnTo>
                      <a:lnTo>
                        <a:pt x="4925" y="612"/>
                      </a:lnTo>
                      <a:lnTo>
                        <a:pt x="4917" y="605"/>
                      </a:lnTo>
                      <a:lnTo>
                        <a:pt x="4909" y="598"/>
                      </a:lnTo>
                      <a:lnTo>
                        <a:pt x="4900" y="592"/>
                      </a:lnTo>
                      <a:lnTo>
                        <a:pt x="4893" y="584"/>
                      </a:lnTo>
                      <a:lnTo>
                        <a:pt x="4886" y="576"/>
                      </a:lnTo>
                      <a:lnTo>
                        <a:pt x="4879" y="567"/>
                      </a:lnTo>
                      <a:lnTo>
                        <a:pt x="4873" y="559"/>
                      </a:lnTo>
                      <a:lnTo>
                        <a:pt x="4866" y="551"/>
                      </a:lnTo>
                      <a:lnTo>
                        <a:pt x="4861" y="542"/>
                      </a:lnTo>
                      <a:lnTo>
                        <a:pt x="4856" y="531"/>
                      </a:lnTo>
                      <a:lnTo>
                        <a:pt x="4852" y="522"/>
                      </a:lnTo>
                      <a:lnTo>
                        <a:pt x="4848" y="512"/>
                      </a:lnTo>
                      <a:lnTo>
                        <a:pt x="4845" y="501"/>
                      </a:lnTo>
                      <a:lnTo>
                        <a:pt x="4842" y="490"/>
                      </a:lnTo>
                      <a:lnTo>
                        <a:pt x="4840" y="480"/>
                      </a:lnTo>
                      <a:lnTo>
                        <a:pt x="4837" y="469"/>
                      </a:lnTo>
                      <a:lnTo>
                        <a:pt x="4835" y="445"/>
                      </a:lnTo>
                      <a:lnTo>
                        <a:pt x="4834" y="419"/>
                      </a:lnTo>
                      <a:lnTo>
                        <a:pt x="4835" y="394"/>
                      </a:lnTo>
                      <a:lnTo>
                        <a:pt x="4837" y="370"/>
                      </a:lnTo>
                      <a:lnTo>
                        <a:pt x="4842" y="346"/>
                      </a:lnTo>
                      <a:lnTo>
                        <a:pt x="4848" y="324"/>
                      </a:lnTo>
                      <a:lnTo>
                        <a:pt x="4852" y="313"/>
                      </a:lnTo>
                      <a:lnTo>
                        <a:pt x="4856" y="303"/>
                      </a:lnTo>
                      <a:lnTo>
                        <a:pt x="4860" y="293"/>
                      </a:lnTo>
                      <a:lnTo>
                        <a:pt x="4865" y="282"/>
                      </a:lnTo>
                      <a:lnTo>
                        <a:pt x="4872" y="273"/>
                      </a:lnTo>
                      <a:lnTo>
                        <a:pt x="4878" y="264"/>
                      </a:lnTo>
                      <a:lnTo>
                        <a:pt x="4884" y="255"/>
                      </a:lnTo>
                      <a:lnTo>
                        <a:pt x="4891" y="246"/>
                      </a:lnTo>
                      <a:lnTo>
                        <a:pt x="4898" y="238"/>
                      </a:lnTo>
                      <a:lnTo>
                        <a:pt x="4905" y="230"/>
                      </a:lnTo>
                      <a:lnTo>
                        <a:pt x="4914" y="223"/>
                      </a:lnTo>
                      <a:lnTo>
                        <a:pt x="4922" y="217"/>
                      </a:lnTo>
                      <a:lnTo>
                        <a:pt x="4930" y="210"/>
                      </a:lnTo>
                      <a:lnTo>
                        <a:pt x="4939" y="204"/>
                      </a:lnTo>
                      <a:lnTo>
                        <a:pt x="4949" y="199"/>
                      </a:lnTo>
                      <a:lnTo>
                        <a:pt x="4958" y="195"/>
                      </a:lnTo>
                      <a:lnTo>
                        <a:pt x="4967" y="191"/>
                      </a:lnTo>
                      <a:lnTo>
                        <a:pt x="4977" y="187"/>
                      </a:lnTo>
                      <a:lnTo>
                        <a:pt x="4988" y="185"/>
                      </a:lnTo>
                      <a:lnTo>
                        <a:pt x="4999" y="182"/>
                      </a:lnTo>
                      <a:lnTo>
                        <a:pt x="5009" y="179"/>
                      </a:lnTo>
                      <a:lnTo>
                        <a:pt x="5021" y="178"/>
                      </a:lnTo>
                      <a:lnTo>
                        <a:pt x="5032" y="177"/>
                      </a:lnTo>
                      <a:lnTo>
                        <a:pt x="5044" y="177"/>
                      </a:lnTo>
                      <a:lnTo>
                        <a:pt x="5055" y="177"/>
                      </a:lnTo>
                      <a:lnTo>
                        <a:pt x="5068" y="178"/>
                      </a:lnTo>
                      <a:lnTo>
                        <a:pt x="5079" y="181"/>
                      </a:lnTo>
                      <a:lnTo>
                        <a:pt x="5090" y="183"/>
                      </a:lnTo>
                      <a:lnTo>
                        <a:pt x="5101" y="185"/>
                      </a:lnTo>
                      <a:lnTo>
                        <a:pt x="5111" y="188"/>
                      </a:lnTo>
                      <a:lnTo>
                        <a:pt x="5120" y="192"/>
                      </a:lnTo>
                      <a:lnTo>
                        <a:pt x="5129" y="196"/>
                      </a:lnTo>
                      <a:lnTo>
                        <a:pt x="5139" y="201"/>
                      </a:lnTo>
                      <a:lnTo>
                        <a:pt x="5148" y="206"/>
                      </a:lnTo>
                      <a:lnTo>
                        <a:pt x="5156" y="212"/>
                      </a:lnTo>
                      <a:lnTo>
                        <a:pt x="5163" y="220"/>
                      </a:lnTo>
                      <a:lnTo>
                        <a:pt x="5172" y="227"/>
                      </a:lnTo>
                      <a:lnTo>
                        <a:pt x="5178" y="234"/>
                      </a:lnTo>
                      <a:lnTo>
                        <a:pt x="5185" y="242"/>
                      </a:lnTo>
                      <a:lnTo>
                        <a:pt x="5191" y="251"/>
                      </a:lnTo>
                      <a:lnTo>
                        <a:pt x="5200" y="266"/>
                      </a:lnTo>
                      <a:lnTo>
                        <a:pt x="5208" y="281"/>
                      </a:lnTo>
                      <a:lnTo>
                        <a:pt x="5215" y="298"/>
                      </a:lnTo>
                      <a:lnTo>
                        <a:pt x="5220" y="314"/>
                      </a:lnTo>
                      <a:lnTo>
                        <a:pt x="5224" y="332"/>
                      </a:lnTo>
                      <a:lnTo>
                        <a:pt x="5227" y="349"/>
                      </a:lnTo>
                      <a:lnTo>
                        <a:pt x="5229" y="369"/>
                      </a:lnTo>
                      <a:lnTo>
                        <a:pt x="5229" y="388"/>
                      </a:lnTo>
                      <a:lnTo>
                        <a:pt x="5229" y="400"/>
                      </a:lnTo>
                      <a:lnTo>
                        <a:pt x="5228" y="410"/>
                      </a:lnTo>
                      <a:lnTo>
                        <a:pt x="5227" y="419"/>
                      </a:lnTo>
                      <a:lnTo>
                        <a:pt x="5225" y="427"/>
                      </a:lnTo>
                      <a:close/>
                      <a:moveTo>
                        <a:pt x="4913" y="368"/>
                      </a:moveTo>
                      <a:lnTo>
                        <a:pt x="5150" y="368"/>
                      </a:lnTo>
                      <a:lnTo>
                        <a:pt x="5150" y="355"/>
                      </a:lnTo>
                      <a:lnTo>
                        <a:pt x="5149" y="344"/>
                      </a:lnTo>
                      <a:lnTo>
                        <a:pt x="5148" y="332"/>
                      </a:lnTo>
                      <a:lnTo>
                        <a:pt x="5145" y="321"/>
                      </a:lnTo>
                      <a:lnTo>
                        <a:pt x="5142" y="311"/>
                      </a:lnTo>
                      <a:lnTo>
                        <a:pt x="5139" y="301"/>
                      </a:lnTo>
                      <a:lnTo>
                        <a:pt x="5134" y="292"/>
                      </a:lnTo>
                      <a:lnTo>
                        <a:pt x="5128" y="282"/>
                      </a:lnTo>
                      <a:lnTo>
                        <a:pt x="5120" y="271"/>
                      </a:lnTo>
                      <a:lnTo>
                        <a:pt x="5112" y="262"/>
                      </a:lnTo>
                      <a:lnTo>
                        <a:pt x="5102" y="254"/>
                      </a:lnTo>
                      <a:lnTo>
                        <a:pt x="5091" y="247"/>
                      </a:lnTo>
                      <a:lnTo>
                        <a:pt x="5079" y="242"/>
                      </a:lnTo>
                      <a:lnTo>
                        <a:pt x="5067" y="239"/>
                      </a:lnTo>
                      <a:lnTo>
                        <a:pt x="5052" y="237"/>
                      </a:lnTo>
                      <a:lnTo>
                        <a:pt x="5037" y="236"/>
                      </a:lnTo>
                      <a:lnTo>
                        <a:pt x="5024" y="237"/>
                      </a:lnTo>
                      <a:lnTo>
                        <a:pt x="5010" y="239"/>
                      </a:lnTo>
                      <a:lnTo>
                        <a:pt x="4998" y="242"/>
                      </a:lnTo>
                      <a:lnTo>
                        <a:pt x="4987" y="247"/>
                      </a:lnTo>
                      <a:lnTo>
                        <a:pt x="4975" y="254"/>
                      </a:lnTo>
                      <a:lnTo>
                        <a:pt x="4965" y="261"/>
                      </a:lnTo>
                      <a:lnTo>
                        <a:pt x="4956" y="270"/>
                      </a:lnTo>
                      <a:lnTo>
                        <a:pt x="4947" y="280"/>
                      </a:lnTo>
                      <a:lnTo>
                        <a:pt x="4940" y="290"/>
                      </a:lnTo>
                      <a:lnTo>
                        <a:pt x="4934" y="300"/>
                      </a:lnTo>
                      <a:lnTo>
                        <a:pt x="4929" y="310"/>
                      </a:lnTo>
                      <a:lnTo>
                        <a:pt x="4924" y="320"/>
                      </a:lnTo>
                      <a:lnTo>
                        <a:pt x="4920" y="332"/>
                      </a:lnTo>
                      <a:lnTo>
                        <a:pt x="4917" y="343"/>
                      </a:lnTo>
                      <a:lnTo>
                        <a:pt x="4914" y="355"/>
                      </a:lnTo>
                      <a:lnTo>
                        <a:pt x="4913" y="368"/>
                      </a:lnTo>
                      <a:close/>
                      <a:moveTo>
                        <a:pt x="5330" y="637"/>
                      </a:moveTo>
                      <a:lnTo>
                        <a:pt x="5330" y="328"/>
                      </a:lnTo>
                      <a:lnTo>
                        <a:pt x="5330" y="291"/>
                      </a:lnTo>
                      <a:lnTo>
                        <a:pt x="5330" y="256"/>
                      </a:lnTo>
                      <a:lnTo>
                        <a:pt x="5329" y="221"/>
                      </a:lnTo>
                      <a:lnTo>
                        <a:pt x="5328" y="188"/>
                      </a:lnTo>
                      <a:lnTo>
                        <a:pt x="5399" y="188"/>
                      </a:lnTo>
                      <a:lnTo>
                        <a:pt x="5402" y="276"/>
                      </a:lnTo>
                      <a:lnTo>
                        <a:pt x="5406" y="276"/>
                      </a:lnTo>
                      <a:lnTo>
                        <a:pt x="5409" y="265"/>
                      </a:lnTo>
                      <a:lnTo>
                        <a:pt x="5414" y="255"/>
                      </a:lnTo>
                      <a:lnTo>
                        <a:pt x="5419" y="245"/>
                      </a:lnTo>
                      <a:lnTo>
                        <a:pt x="5425" y="236"/>
                      </a:lnTo>
                      <a:lnTo>
                        <a:pt x="5432" y="227"/>
                      </a:lnTo>
                      <a:lnTo>
                        <a:pt x="5439" y="219"/>
                      </a:lnTo>
                      <a:lnTo>
                        <a:pt x="5446" y="211"/>
                      </a:lnTo>
                      <a:lnTo>
                        <a:pt x="5454" y="204"/>
                      </a:lnTo>
                      <a:lnTo>
                        <a:pt x="5463" y="198"/>
                      </a:lnTo>
                      <a:lnTo>
                        <a:pt x="5472" y="193"/>
                      </a:lnTo>
                      <a:lnTo>
                        <a:pt x="5481" y="188"/>
                      </a:lnTo>
                      <a:lnTo>
                        <a:pt x="5490" y="185"/>
                      </a:lnTo>
                      <a:lnTo>
                        <a:pt x="5500" y="182"/>
                      </a:lnTo>
                      <a:lnTo>
                        <a:pt x="5510" y="179"/>
                      </a:lnTo>
                      <a:lnTo>
                        <a:pt x="5520" y="177"/>
                      </a:lnTo>
                      <a:lnTo>
                        <a:pt x="5529" y="177"/>
                      </a:lnTo>
                      <a:lnTo>
                        <a:pt x="5541" y="178"/>
                      </a:lnTo>
                      <a:lnTo>
                        <a:pt x="5553" y="181"/>
                      </a:lnTo>
                      <a:lnTo>
                        <a:pt x="5553" y="258"/>
                      </a:lnTo>
                      <a:lnTo>
                        <a:pt x="5539" y="256"/>
                      </a:lnTo>
                      <a:lnTo>
                        <a:pt x="5524" y="255"/>
                      </a:lnTo>
                      <a:lnTo>
                        <a:pt x="5511" y="256"/>
                      </a:lnTo>
                      <a:lnTo>
                        <a:pt x="5498" y="258"/>
                      </a:lnTo>
                      <a:lnTo>
                        <a:pt x="5486" y="261"/>
                      </a:lnTo>
                      <a:lnTo>
                        <a:pt x="5475" y="266"/>
                      </a:lnTo>
                      <a:lnTo>
                        <a:pt x="5464" y="272"/>
                      </a:lnTo>
                      <a:lnTo>
                        <a:pt x="5455" y="280"/>
                      </a:lnTo>
                      <a:lnTo>
                        <a:pt x="5446" y="290"/>
                      </a:lnTo>
                      <a:lnTo>
                        <a:pt x="5438" y="300"/>
                      </a:lnTo>
                      <a:lnTo>
                        <a:pt x="5432" y="310"/>
                      </a:lnTo>
                      <a:lnTo>
                        <a:pt x="5426" y="321"/>
                      </a:lnTo>
                      <a:lnTo>
                        <a:pt x="5421" y="333"/>
                      </a:lnTo>
                      <a:lnTo>
                        <a:pt x="5418" y="344"/>
                      </a:lnTo>
                      <a:lnTo>
                        <a:pt x="5415" y="356"/>
                      </a:lnTo>
                      <a:lnTo>
                        <a:pt x="5413" y="370"/>
                      </a:lnTo>
                      <a:lnTo>
                        <a:pt x="5411" y="383"/>
                      </a:lnTo>
                      <a:lnTo>
                        <a:pt x="5411" y="398"/>
                      </a:lnTo>
                      <a:lnTo>
                        <a:pt x="5411" y="637"/>
                      </a:lnTo>
                      <a:lnTo>
                        <a:pt x="5330" y="637"/>
                      </a:lnTo>
                      <a:close/>
                      <a:moveTo>
                        <a:pt x="5652" y="105"/>
                      </a:moveTo>
                      <a:lnTo>
                        <a:pt x="5732" y="80"/>
                      </a:lnTo>
                      <a:lnTo>
                        <a:pt x="5732" y="188"/>
                      </a:lnTo>
                      <a:lnTo>
                        <a:pt x="5849" y="188"/>
                      </a:lnTo>
                      <a:lnTo>
                        <a:pt x="5849" y="249"/>
                      </a:lnTo>
                      <a:lnTo>
                        <a:pt x="5732" y="249"/>
                      </a:lnTo>
                      <a:lnTo>
                        <a:pt x="5732" y="492"/>
                      </a:lnTo>
                      <a:lnTo>
                        <a:pt x="5733" y="503"/>
                      </a:lnTo>
                      <a:lnTo>
                        <a:pt x="5733" y="513"/>
                      </a:lnTo>
                      <a:lnTo>
                        <a:pt x="5734" y="522"/>
                      </a:lnTo>
                      <a:lnTo>
                        <a:pt x="5736" y="530"/>
                      </a:lnTo>
                      <a:lnTo>
                        <a:pt x="5738" y="539"/>
                      </a:lnTo>
                      <a:lnTo>
                        <a:pt x="5741" y="546"/>
                      </a:lnTo>
                      <a:lnTo>
                        <a:pt x="5744" y="552"/>
                      </a:lnTo>
                      <a:lnTo>
                        <a:pt x="5747" y="557"/>
                      </a:lnTo>
                      <a:lnTo>
                        <a:pt x="5751" y="562"/>
                      </a:lnTo>
                      <a:lnTo>
                        <a:pt x="5756" y="567"/>
                      </a:lnTo>
                      <a:lnTo>
                        <a:pt x="5760" y="570"/>
                      </a:lnTo>
                      <a:lnTo>
                        <a:pt x="5766" y="573"/>
                      </a:lnTo>
                      <a:lnTo>
                        <a:pt x="5773" y="577"/>
                      </a:lnTo>
                      <a:lnTo>
                        <a:pt x="5779" y="578"/>
                      </a:lnTo>
                      <a:lnTo>
                        <a:pt x="5786" y="579"/>
                      </a:lnTo>
                      <a:lnTo>
                        <a:pt x="5793" y="580"/>
                      </a:lnTo>
                      <a:lnTo>
                        <a:pt x="5807" y="579"/>
                      </a:lnTo>
                      <a:lnTo>
                        <a:pt x="5819" y="578"/>
                      </a:lnTo>
                      <a:lnTo>
                        <a:pt x="5830" y="577"/>
                      </a:lnTo>
                      <a:lnTo>
                        <a:pt x="5840" y="573"/>
                      </a:lnTo>
                      <a:lnTo>
                        <a:pt x="5844" y="635"/>
                      </a:lnTo>
                      <a:lnTo>
                        <a:pt x="5829" y="640"/>
                      </a:lnTo>
                      <a:lnTo>
                        <a:pt x="5812" y="644"/>
                      </a:lnTo>
                      <a:lnTo>
                        <a:pt x="5792" y="647"/>
                      </a:lnTo>
                      <a:lnTo>
                        <a:pt x="5772" y="648"/>
                      </a:lnTo>
                      <a:lnTo>
                        <a:pt x="5758" y="647"/>
                      </a:lnTo>
                      <a:lnTo>
                        <a:pt x="5745" y="644"/>
                      </a:lnTo>
                      <a:lnTo>
                        <a:pt x="5733" y="642"/>
                      </a:lnTo>
                      <a:lnTo>
                        <a:pt x="5721" y="638"/>
                      </a:lnTo>
                      <a:lnTo>
                        <a:pt x="5710" y="633"/>
                      </a:lnTo>
                      <a:lnTo>
                        <a:pt x="5701" y="627"/>
                      </a:lnTo>
                      <a:lnTo>
                        <a:pt x="5691" y="620"/>
                      </a:lnTo>
                      <a:lnTo>
                        <a:pt x="5683" y="612"/>
                      </a:lnTo>
                      <a:lnTo>
                        <a:pt x="5676" y="602"/>
                      </a:lnTo>
                      <a:lnTo>
                        <a:pt x="5670" y="591"/>
                      </a:lnTo>
                      <a:lnTo>
                        <a:pt x="5665" y="579"/>
                      </a:lnTo>
                      <a:lnTo>
                        <a:pt x="5660" y="565"/>
                      </a:lnTo>
                      <a:lnTo>
                        <a:pt x="5657" y="550"/>
                      </a:lnTo>
                      <a:lnTo>
                        <a:pt x="5654" y="532"/>
                      </a:lnTo>
                      <a:lnTo>
                        <a:pt x="5652" y="515"/>
                      </a:lnTo>
                      <a:lnTo>
                        <a:pt x="5652" y="495"/>
                      </a:lnTo>
                      <a:lnTo>
                        <a:pt x="5652" y="249"/>
                      </a:lnTo>
                      <a:lnTo>
                        <a:pt x="5583" y="249"/>
                      </a:lnTo>
                      <a:lnTo>
                        <a:pt x="5583" y="188"/>
                      </a:lnTo>
                      <a:lnTo>
                        <a:pt x="5652" y="188"/>
                      </a:lnTo>
                      <a:lnTo>
                        <a:pt x="5652" y="105"/>
                      </a:lnTo>
                      <a:close/>
                      <a:moveTo>
                        <a:pt x="6256" y="362"/>
                      </a:moveTo>
                      <a:lnTo>
                        <a:pt x="6256" y="529"/>
                      </a:lnTo>
                      <a:lnTo>
                        <a:pt x="6257" y="561"/>
                      </a:lnTo>
                      <a:lnTo>
                        <a:pt x="6258" y="589"/>
                      </a:lnTo>
                      <a:lnTo>
                        <a:pt x="6260" y="615"/>
                      </a:lnTo>
                      <a:lnTo>
                        <a:pt x="6263" y="637"/>
                      </a:lnTo>
                      <a:lnTo>
                        <a:pt x="6189" y="637"/>
                      </a:lnTo>
                      <a:lnTo>
                        <a:pt x="6183" y="581"/>
                      </a:lnTo>
                      <a:lnTo>
                        <a:pt x="6180" y="581"/>
                      </a:lnTo>
                      <a:lnTo>
                        <a:pt x="6173" y="588"/>
                      </a:lnTo>
                      <a:lnTo>
                        <a:pt x="6167" y="596"/>
                      </a:lnTo>
                      <a:lnTo>
                        <a:pt x="6160" y="603"/>
                      </a:lnTo>
                      <a:lnTo>
                        <a:pt x="6154" y="610"/>
                      </a:lnTo>
                      <a:lnTo>
                        <a:pt x="6146" y="616"/>
                      </a:lnTo>
                      <a:lnTo>
                        <a:pt x="6138" y="621"/>
                      </a:lnTo>
                      <a:lnTo>
                        <a:pt x="6130" y="626"/>
                      </a:lnTo>
                      <a:lnTo>
                        <a:pt x="6122" y="630"/>
                      </a:lnTo>
                      <a:lnTo>
                        <a:pt x="6113" y="634"/>
                      </a:lnTo>
                      <a:lnTo>
                        <a:pt x="6104" y="637"/>
                      </a:lnTo>
                      <a:lnTo>
                        <a:pt x="6094" y="640"/>
                      </a:lnTo>
                      <a:lnTo>
                        <a:pt x="6085" y="642"/>
                      </a:lnTo>
                      <a:lnTo>
                        <a:pt x="6075" y="644"/>
                      </a:lnTo>
                      <a:lnTo>
                        <a:pt x="6064" y="647"/>
                      </a:lnTo>
                      <a:lnTo>
                        <a:pt x="6053" y="647"/>
                      </a:lnTo>
                      <a:lnTo>
                        <a:pt x="6043" y="648"/>
                      </a:lnTo>
                      <a:lnTo>
                        <a:pt x="6026" y="647"/>
                      </a:lnTo>
                      <a:lnTo>
                        <a:pt x="6012" y="644"/>
                      </a:lnTo>
                      <a:lnTo>
                        <a:pt x="5998" y="641"/>
                      </a:lnTo>
                      <a:lnTo>
                        <a:pt x="5984" y="637"/>
                      </a:lnTo>
                      <a:lnTo>
                        <a:pt x="5972" y="631"/>
                      </a:lnTo>
                      <a:lnTo>
                        <a:pt x="5961" y="625"/>
                      </a:lnTo>
                      <a:lnTo>
                        <a:pt x="5949" y="617"/>
                      </a:lnTo>
                      <a:lnTo>
                        <a:pt x="5939" y="607"/>
                      </a:lnTo>
                      <a:lnTo>
                        <a:pt x="5932" y="598"/>
                      </a:lnTo>
                      <a:lnTo>
                        <a:pt x="5925" y="588"/>
                      </a:lnTo>
                      <a:lnTo>
                        <a:pt x="5919" y="578"/>
                      </a:lnTo>
                      <a:lnTo>
                        <a:pt x="5913" y="566"/>
                      </a:lnTo>
                      <a:lnTo>
                        <a:pt x="5910" y="555"/>
                      </a:lnTo>
                      <a:lnTo>
                        <a:pt x="5907" y="543"/>
                      </a:lnTo>
                      <a:lnTo>
                        <a:pt x="5906" y="531"/>
                      </a:lnTo>
                      <a:lnTo>
                        <a:pt x="5905" y="518"/>
                      </a:lnTo>
                      <a:lnTo>
                        <a:pt x="5905" y="508"/>
                      </a:lnTo>
                      <a:lnTo>
                        <a:pt x="5906" y="498"/>
                      </a:lnTo>
                      <a:lnTo>
                        <a:pt x="5907" y="489"/>
                      </a:lnTo>
                      <a:lnTo>
                        <a:pt x="5909" y="480"/>
                      </a:lnTo>
                      <a:lnTo>
                        <a:pt x="5912" y="471"/>
                      </a:lnTo>
                      <a:lnTo>
                        <a:pt x="5915" y="462"/>
                      </a:lnTo>
                      <a:lnTo>
                        <a:pt x="5919" y="454"/>
                      </a:lnTo>
                      <a:lnTo>
                        <a:pt x="5923" y="446"/>
                      </a:lnTo>
                      <a:lnTo>
                        <a:pt x="5928" y="439"/>
                      </a:lnTo>
                      <a:lnTo>
                        <a:pt x="5933" y="432"/>
                      </a:lnTo>
                      <a:lnTo>
                        <a:pt x="5938" y="424"/>
                      </a:lnTo>
                      <a:lnTo>
                        <a:pt x="5944" y="417"/>
                      </a:lnTo>
                      <a:lnTo>
                        <a:pt x="5951" y="411"/>
                      </a:lnTo>
                      <a:lnTo>
                        <a:pt x="5959" y="405"/>
                      </a:lnTo>
                      <a:lnTo>
                        <a:pt x="5967" y="399"/>
                      </a:lnTo>
                      <a:lnTo>
                        <a:pt x="5975" y="393"/>
                      </a:lnTo>
                      <a:lnTo>
                        <a:pt x="5994" y="383"/>
                      </a:lnTo>
                      <a:lnTo>
                        <a:pt x="6014" y="374"/>
                      </a:lnTo>
                      <a:lnTo>
                        <a:pt x="6036" y="367"/>
                      </a:lnTo>
                      <a:lnTo>
                        <a:pt x="6060" y="362"/>
                      </a:lnTo>
                      <a:lnTo>
                        <a:pt x="6086" y="356"/>
                      </a:lnTo>
                      <a:lnTo>
                        <a:pt x="6114" y="353"/>
                      </a:lnTo>
                      <a:lnTo>
                        <a:pt x="6144" y="351"/>
                      </a:lnTo>
                      <a:lnTo>
                        <a:pt x="6175" y="351"/>
                      </a:lnTo>
                      <a:lnTo>
                        <a:pt x="6175" y="342"/>
                      </a:lnTo>
                      <a:lnTo>
                        <a:pt x="6174" y="329"/>
                      </a:lnTo>
                      <a:lnTo>
                        <a:pt x="6173" y="317"/>
                      </a:lnTo>
                      <a:lnTo>
                        <a:pt x="6171" y="306"/>
                      </a:lnTo>
                      <a:lnTo>
                        <a:pt x="6168" y="296"/>
                      </a:lnTo>
                      <a:lnTo>
                        <a:pt x="6165" y="286"/>
                      </a:lnTo>
                      <a:lnTo>
                        <a:pt x="6161" y="278"/>
                      </a:lnTo>
                      <a:lnTo>
                        <a:pt x="6156" y="271"/>
                      </a:lnTo>
                      <a:lnTo>
                        <a:pt x="6150" y="264"/>
                      </a:lnTo>
                      <a:lnTo>
                        <a:pt x="6143" y="258"/>
                      </a:lnTo>
                      <a:lnTo>
                        <a:pt x="6135" y="253"/>
                      </a:lnTo>
                      <a:lnTo>
                        <a:pt x="6127" y="248"/>
                      </a:lnTo>
                      <a:lnTo>
                        <a:pt x="6118" y="244"/>
                      </a:lnTo>
                      <a:lnTo>
                        <a:pt x="6108" y="241"/>
                      </a:lnTo>
                      <a:lnTo>
                        <a:pt x="6097" y="239"/>
                      </a:lnTo>
                      <a:lnTo>
                        <a:pt x="6085" y="238"/>
                      </a:lnTo>
                      <a:lnTo>
                        <a:pt x="6073" y="238"/>
                      </a:lnTo>
                      <a:lnTo>
                        <a:pt x="6056" y="238"/>
                      </a:lnTo>
                      <a:lnTo>
                        <a:pt x="6041" y="240"/>
                      </a:lnTo>
                      <a:lnTo>
                        <a:pt x="6025" y="242"/>
                      </a:lnTo>
                      <a:lnTo>
                        <a:pt x="6010" y="246"/>
                      </a:lnTo>
                      <a:lnTo>
                        <a:pt x="5996" y="250"/>
                      </a:lnTo>
                      <a:lnTo>
                        <a:pt x="5982" y="257"/>
                      </a:lnTo>
                      <a:lnTo>
                        <a:pt x="5969" y="264"/>
                      </a:lnTo>
                      <a:lnTo>
                        <a:pt x="5957" y="271"/>
                      </a:lnTo>
                      <a:lnTo>
                        <a:pt x="5938" y="218"/>
                      </a:lnTo>
                      <a:lnTo>
                        <a:pt x="5953" y="208"/>
                      </a:lnTo>
                      <a:lnTo>
                        <a:pt x="5970" y="200"/>
                      </a:lnTo>
                      <a:lnTo>
                        <a:pt x="5987" y="193"/>
                      </a:lnTo>
                      <a:lnTo>
                        <a:pt x="6005" y="188"/>
                      </a:lnTo>
                      <a:lnTo>
                        <a:pt x="6024" y="183"/>
                      </a:lnTo>
                      <a:lnTo>
                        <a:pt x="6044" y="179"/>
                      </a:lnTo>
                      <a:lnTo>
                        <a:pt x="6063" y="178"/>
                      </a:lnTo>
                      <a:lnTo>
                        <a:pt x="6085" y="177"/>
                      </a:lnTo>
                      <a:lnTo>
                        <a:pt x="6106" y="178"/>
                      </a:lnTo>
                      <a:lnTo>
                        <a:pt x="6125" y="181"/>
                      </a:lnTo>
                      <a:lnTo>
                        <a:pt x="6143" y="184"/>
                      </a:lnTo>
                      <a:lnTo>
                        <a:pt x="6160" y="189"/>
                      </a:lnTo>
                      <a:lnTo>
                        <a:pt x="6175" y="195"/>
                      </a:lnTo>
                      <a:lnTo>
                        <a:pt x="6189" y="203"/>
                      </a:lnTo>
                      <a:lnTo>
                        <a:pt x="6202" y="212"/>
                      </a:lnTo>
                      <a:lnTo>
                        <a:pt x="6213" y="224"/>
                      </a:lnTo>
                      <a:lnTo>
                        <a:pt x="6223" y="236"/>
                      </a:lnTo>
                      <a:lnTo>
                        <a:pt x="6232" y="249"/>
                      </a:lnTo>
                      <a:lnTo>
                        <a:pt x="6239" y="264"/>
                      </a:lnTo>
                      <a:lnTo>
                        <a:pt x="6245" y="280"/>
                      </a:lnTo>
                      <a:lnTo>
                        <a:pt x="6249" y="299"/>
                      </a:lnTo>
                      <a:lnTo>
                        <a:pt x="6254" y="318"/>
                      </a:lnTo>
                      <a:lnTo>
                        <a:pt x="6255" y="339"/>
                      </a:lnTo>
                      <a:lnTo>
                        <a:pt x="6256" y="362"/>
                      </a:lnTo>
                      <a:close/>
                      <a:moveTo>
                        <a:pt x="6175" y="486"/>
                      </a:moveTo>
                      <a:lnTo>
                        <a:pt x="6175" y="408"/>
                      </a:lnTo>
                      <a:lnTo>
                        <a:pt x="6152" y="408"/>
                      </a:lnTo>
                      <a:lnTo>
                        <a:pt x="6131" y="409"/>
                      </a:lnTo>
                      <a:lnTo>
                        <a:pt x="6111" y="410"/>
                      </a:lnTo>
                      <a:lnTo>
                        <a:pt x="6092" y="413"/>
                      </a:lnTo>
                      <a:lnTo>
                        <a:pt x="6076" y="416"/>
                      </a:lnTo>
                      <a:lnTo>
                        <a:pt x="6060" y="420"/>
                      </a:lnTo>
                      <a:lnTo>
                        <a:pt x="6046" y="425"/>
                      </a:lnTo>
                      <a:lnTo>
                        <a:pt x="6034" y="432"/>
                      </a:lnTo>
                      <a:lnTo>
                        <a:pt x="6022" y="438"/>
                      </a:lnTo>
                      <a:lnTo>
                        <a:pt x="6013" y="445"/>
                      </a:lnTo>
                      <a:lnTo>
                        <a:pt x="6005" y="454"/>
                      </a:lnTo>
                      <a:lnTo>
                        <a:pt x="5999" y="463"/>
                      </a:lnTo>
                      <a:lnTo>
                        <a:pt x="5994" y="474"/>
                      </a:lnTo>
                      <a:lnTo>
                        <a:pt x="5989" y="484"/>
                      </a:lnTo>
                      <a:lnTo>
                        <a:pt x="5987" y="496"/>
                      </a:lnTo>
                      <a:lnTo>
                        <a:pt x="5986" y="509"/>
                      </a:lnTo>
                      <a:lnTo>
                        <a:pt x="5987" y="518"/>
                      </a:lnTo>
                      <a:lnTo>
                        <a:pt x="5988" y="527"/>
                      </a:lnTo>
                      <a:lnTo>
                        <a:pt x="5990" y="534"/>
                      </a:lnTo>
                      <a:lnTo>
                        <a:pt x="5993" y="543"/>
                      </a:lnTo>
                      <a:lnTo>
                        <a:pt x="5996" y="550"/>
                      </a:lnTo>
                      <a:lnTo>
                        <a:pt x="6000" y="556"/>
                      </a:lnTo>
                      <a:lnTo>
                        <a:pt x="6005" y="562"/>
                      </a:lnTo>
                      <a:lnTo>
                        <a:pt x="6010" y="567"/>
                      </a:lnTo>
                      <a:lnTo>
                        <a:pt x="6015" y="571"/>
                      </a:lnTo>
                      <a:lnTo>
                        <a:pt x="6020" y="576"/>
                      </a:lnTo>
                      <a:lnTo>
                        <a:pt x="6026" y="579"/>
                      </a:lnTo>
                      <a:lnTo>
                        <a:pt x="6034" y="582"/>
                      </a:lnTo>
                      <a:lnTo>
                        <a:pt x="6040" y="584"/>
                      </a:lnTo>
                      <a:lnTo>
                        <a:pt x="6047" y="586"/>
                      </a:lnTo>
                      <a:lnTo>
                        <a:pt x="6055" y="587"/>
                      </a:lnTo>
                      <a:lnTo>
                        <a:pt x="6063" y="587"/>
                      </a:lnTo>
                      <a:lnTo>
                        <a:pt x="6073" y="587"/>
                      </a:lnTo>
                      <a:lnTo>
                        <a:pt x="6083" y="585"/>
                      </a:lnTo>
                      <a:lnTo>
                        <a:pt x="6092" y="584"/>
                      </a:lnTo>
                      <a:lnTo>
                        <a:pt x="6100" y="581"/>
                      </a:lnTo>
                      <a:lnTo>
                        <a:pt x="6110" y="578"/>
                      </a:lnTo>
                      <a:lnTo>
                        <a:pt x="6118" y="573"/>
                      </a:lnTo>
                      <a:lnTo>
                        <a:pt x="6126" y="569"/>
                      </a:lnTo>
                      <a:lnTo>
                        <a:pt x="6133" y="563"/>
                      </a:lnTo>
                      <a:lnTo>
                        <a:pt x="6140" y="558"/>
                      </a:lnTo>
                      <a:lnTo>
                        <a:pt x="6146" y="553"/>
                      </a:lnTo>
                      <a:lnTo>
                        <a:pt x="6152" y="547"/>
                      </a:lnTo>
                      <a:lnTo>
                        <a:pt x="6156" y="541"/>
                      </a:lnTo>
                      <a:lnTo>
                        <a:pt x="6161" y="533"/>
                      </a:lnTo>
                      <a:lnTo>
                        <a:pt x="6164" y="526"/>
                      </a:lnTo>
                      <a:lnTo>
                        <a:pt x="6167" y="519"/>
                      </a:lnTo>
                      <a:lnTo>
                        <a:pt x="6170" y="512"/>
                      </a:lnTo>
                      <a:lnTo>
                        <a:pt x="6172" y="506"/>
                      </a:lnTo>
                      <a:lnTo>
                        <a:pt x="6173" y="499"/>
                      </a:lnTo>
                      <a:lnTo>
                        <a:pt x="6174" y="493"/>
                      </a:lnTo>
                      <a:lnTo>
                        <a:pt x="6175" y="486"/>
                      </a:lnTo>
                      <a:close/>
                      <a:moveTo>
                        <a:pt x="6469" y="637"/>
                      </a:moveTo>
                      <a:lnTo>
                        <a:pt x="6387" y="637"/>
                      </a:lnTo>
                      <a:lnTo>
                        <a:pt x="6387" y="188"/>
                      </a:lnTo>
                      <a:lnTo>
                        <a:pt x="6469" y="188"/>
                      </a:lnTo>
                      <a:lnTo>
                        <a:pt x="6469" y="637"/>
                      </a:lnTo>
                      <a:close/>
                      <a:moveTo>
                        <a:pt x="6427" y="105"/>
                      </a:moveTo>
                      <a:lnTo>
                        <a:pt x="6426" y="105"/>
                      </a:lnTo>
                      <a:lnTo>
                        <a:pt x="6416" y="104"/>
                      </a:lnTo>
                      <a:lnTo>
                        <a:pt x="6406" y="101"/>
                      </a:lnTo>
                      <a:lnTo>
                        <a:pt x="6401" y="99"/>
                      </a:lnTo>
                      <a:lnTo>
                        <a:pt x="6397" y="96"/>
                      </a:lnTo>
                      <a:lnTo>
                        <a:pt x="6393" y="93"/>
                      </a:lnTo>
                      <a:lnTo>
                        <a:pt x="6389" y="90"/>
                      </a:lnTo>
                      <a:lnTo>
                        <a:pt x="6383" y="82"/>
                      </a:lnTo>
                      <a:lnTo>
                        <a:pt x="6379" y="72"/>
                      </a:lnTo>
                      <a:lnTo>
                        <a:pt x="6376" y="63"/>
                      </a:lnTo>
                      <a:lnTo>
                        <a:pt x="6375" y="52"/>
                      </a:lnTo>
                      <a:lnTo>
                        <a:pt x="6376" y="42"/>
                      </a:lnTo>
                      <a:lnTo>
                        <a:pt x="6379" y="32"/>
                      </a:lnTo>
                      <a:lnTo>
                        <a:pt x="6384" y="23"/>
                      </a:lnTo>
                      <a:lnTo>
                        <a:pt x="6390" y="16"/>
                      </a:lnTo>
                      <a:lnTo>
                        <a:pt x="6394" y="12"/>
                      </a:lnTo>
                      <a:lnTo>
                        <a:pt x="6398" y="9"/>
                      </a:lnTo>
                      <a:lnTo>
                        <a:pt x="6403" y="6"/>
                      </a:lnTo>
                      <a:lnTo>
                        <a:pt x="6407" y="4"/>
                      </a:lnTo>
                      <a:lnTo>
                        <a:pt x="6417" y="2"/>
                      </a:lnTo>
                      <a:lnTo>
                        <a:pt x="6428" y="0"/>
                      </a:lnTo>
                      <a:lnTo>
                        <a:pt x="6439" y="2"/>
                      </a:lnTo>
                      <a:lnTo>
                        <a:pt x="6449" y="4"/>
                      </a:lnTo>
                      <a:lnTo>
                        <a:pt x="6454" y="6"/>
                      </a:lnTo>
                      <a:lnTo>
                        <a:pt x="6458" y="9"/>
                      </a:lnTo>
                      <a:lnTo>
                        <a:pt x="6462" y="12"/>
                      </a:lnTo>
                      <a:lnTo>
                        <a:pt x="6465" y="15"/>
                      </a:lnTo>
                      <a:lnTo>
                        <a:pt x="6472" y="23"/>
                      </a:lnTo>
                      <a:lnTo>
                        <a:pt x="6476" y="31"/>
                      </a:lnTo>
                      <a:lnTo>
                        <a:pt x="6480" y="42"/>
                      </a:lnTo>
                      <a:lnTo>
                        <a:pt x="6480" y="52"/>
                      </a:lnTo>
                      <a:lnTo>
                        <a:pt x="6480" y="63"/>
                      </a:lnTo>
                      <a:lnTo>
                        <a:pt x="6476" y="72"/>
                      </a:lnTo>
                      <a:lnTo>
                        <a:pt x="6472" y="82"/>
                      </a:lnTo>
                      <a:lnTo>
                        <a:pt x="6465" y="90"/>
                      </a:lnTo>
                      <a:lnTo>
                        <a:pt x="6462" y="93"/>
                      </a:lnTo>
                      <a:lnTo>
                        <a:pt x="6458" y="96"/>
                      </a:lnTo>
                      <a:lnTo>
                        <a:pt x="6454" y="99"/>
                      </a:lnTo>
                      <a:lnTo>
                        <a:pt x="6449" y="101"/>
                      </a:lnTo>
                      <a:lnTo>
                        <a:pt x="6444" y="103"/>
                      </a:lnTo>
                      <a:lnTo>
                        <a:pt x="6438" y="104"/>
                      </a:lnTo>
                      <a:lnTo>
                        <a:pt x="6433" y="104"/>
                      </a:lnTo>
                      <a:lnTo>
                        <a:pt x="6427" y="105"/>
                      </a:lnTo>
                      <a:close/>
                      <a:moveTo>
                        <a:pt x="6604" y="637"/>
                      </a:moveTo>
                      <a:lnTo>
                        <a:pt x="6604" y="309"/>
                      </a:lnTo>
                      <a:lnTo>
                        <a:pt x="6604" y="280"/>
                      </a:lnTo>
                      <a:lnTo>
                        <a:pt x="6603" y="250"/>
                      </a:lnTo>
                      <a:lnTo>
                        <a:pt x="6602" y="220"/>
                      </a:lnTo>
                      <a:lnTo>
                        <a:pt x="6601" y="188"/>
                      </a:lnTo>
                      <a:lnTo>
                        <a:pt x="6673" y="188"/>
                      </a:lnTo>
                      <a:lnTo>
                        <a:pt x="6678" y="262"/>
                      </a:lnTo>
                      <a:lnTo>
                        <a:pt x="6679" y="262"/>
                      </a:lnTo>
                      <a:lnTo>
                        <a:pt x="6684" y="254"/>
                      </a:lnTo>
                      <a:lnTo>
                        <a:pt x="6690" y="245"/>
                      </a:lnTo>
                      <a:lnTo>
                        <a:pt x="6695" y="237"/>
                      </a:lnTo>
                      <a:lnTo>
                        <a:pt x="6703" y="230"/>
                      </a:lnTo>
                      <a:lnTo>
                        <a:pt x="6710" y="223"/>
                      </a:lnTo>
                      <a:lnTo>
                        <a:pt x="6717" y="217"/>
                      </a:lnTo>
                      <a:lnTo>
                        <a:pt x="6725" y="210"/>
                      </a:lnTo>
                      <a:lnTo>
                        <a:pt x="6734" y="204"/>
                      </a:lnTo>
                      <a:lnTo>
                        <a:pt x="6745" y="198"/>
                      </a:lnTo>
                      <a:lnTo>
                        <a:pt x="6756" y="193"/>
                      </a:lnTo>
                      <a:lnTo>
                        <a:pt x="6767" y="188"/>
                      </a:lnTo>
                      <a:lnTo>
                        <a:pt x="6779" y="185"/>
                      </a:lnTo>
                      <a:lnTo>
                        <a:pt x="6790" y="182"/>
                      </a:lnTo>
                      <a:lnTo>
                        <a:pt x="6802" y="179"/>
                      </a:lnTo>
                      <a:lnTo>
                        <a:pt x="6815" y="177"/>
                      </a:lnTo>
                      <a:lnTo>
                        <a:pt x="6828" y="177"/>
                      </a:lnTo>
                      <a:lnTo>
                        <a:pt x="6842" y="178"/>
                      </a:lnTo>
                      <a:lnTo>
                        <a:pt x="6857" y="179"/>
                      </a:lnTo>
                      <a:lnTo>
                        <a:pt x="6870" y="183"/>
                      </a:lnTo>
                      <a:lnTo>
                        <a:pt x="6883" y="187"/>
                      </a:lnTo>
                      <a:lnTo>
                        <a:pt x="6896" y="192"/>
                      </a:lnTo>
                      <a:lnTo>
                        <a:pt x="6908" y="199"/>
                      </a:lnTo>
                      <a:lnTo>
                        <a:pt x="6919" y="206"/>
                      </a:lnTo>
                      <a:lnTo>
                        <a:pt x="6930" y="215"/>
                      </a:lnTo>
                      <a:lnTo>
                        <a:pt x="6937" y="222"/>
                      </a:lnTo>
                      <a:lnTo>
                        <a:pt x="6943" y="229"/>
                      </a:lnTo>
                      <a:lnTo>
                        <a:pt x="6949" y="236"/>
                      </a:lnTo>
                      <a:lnTo>
                        <a:pt x="6954" y="244"/>
                      </a:lnTo>
                      <a:lnTo>
                        <a:pt x="6959" y="251"/>
                      </a:lnTo>
                      <a:lnTo>
                        <a:pt x="6965" y="261"/>
                      </a:lnTo>
                      <a:lnTo>
                        <a:pt x="6969" y="269"/>
                      </a:lnTo>
                      <a:lnTo>
                        <a:pt x="6972" y="279"/>
                      </a:lnTo>
                      <a:lnTo>
                        <a:pt x="6976" y="289"/>
                      </a:lnTo>
                      <a:lnTo>
                        <a:pt x="6978" y="299"/>
                      </a:lnTo>
                      <a:lnTo>
                        <a:pt x="6981" y="309"/>
                      </a:lnTo>
                      <a:lnTo>
                        <a:pt x="6983" y="320"/>
                      </a:lnTo>
                      <a:lnTo>
                        <a:pt x="6985" y="344"/>
                      </a:lnTo>
                      <a:lnTo>
                        <a:pt x="6986" y="369"/>
                      </a:lnTo>
                      <a:lnTo>
                        <a:pt x="6986" y="637"/>
                      </a:lnTo>
                      <a:lnTo>
                        <a:pt x="6905" y="637"/>
                      </a:lnTo>
                      <a:lnTo>
                        <a:pt x="6905" y="378"/>
                      </a:lnTo>
                      <a:lnTo>
                        <a:pt x="6904" y="362"/>
                      </a:lnTo>
                      <a:lnTo>
                        <a:pt x="6903" y="346"/>
                      </a:lnTo>
                      <a:lnTo>
                        <a:pt x="6901" y="333"/>
                      </a:lnTo>
                      <a:lnTo>
                        <a:pt x="6898" y="319"/>
                      </a:lnTo>
                      <a:lnTo>
                        <a:pt x="6895" y="307"/>
                      </a:lnTo>
                      <a:lnTo>
                        <a:pt x="6890" y="297"/>
                      </a:lnTo>
                      <a:lnTo>
                        <a:pt x="6884" y="286"/>
                      </a:lnTo>
                      <a:lnTo>
                        <a:pt x="6878" y="277"/>
                      </a:lnTo>
                      <a:lnTo>
                        <a:pt x="6872" y="270"/>
                      </a:lnTo>
                      <a:lnTo>
                        <a:pt x="6864" y="263"/>
                      </a:lnTo>
                      <a:lnTo>
                        <a:pt x="6856" y="258"/>
                      </a:lnTo>
                      <a:lnTo>
                        <a:pt x="6846" y="253"/>
                      </a:lnTo>
                      <a:lnTo>
                        <a:pt x="6836" y="249"/>
                      </a:lnTo>
                      <a:lnTo>
                        <a:pt x="6825" y="246"/>
                      </a:lnTo>
                      <a:lnTo>
                        <a:pt x="6814" y="244"/>
                      </a:lnTo>
                      <a:lnTo>
                        <a:pt x="6801" y="244"/>
                      </a:lnTo>
                      <a:lnTo>
                        <a:pt x="6791" y="244"/>
                      </a:lnTo>
                      <a:lnTo>
                        <a:pt x="6782" y="245"/>
                      </a:lnTo>
                      <a:lnTo>
                        <a:pt x="6772" y="247"/>
                      </a:lnTo>
                      <a:lnTo>
                        <a:pt x="6764" y="250"/>
                      </a:lnTo>
                      <a:lnTo>
                        <a:pt x="6756" y="254"/>
                      </a:lnTo>
                      <a:lnTo>
                        <a:pt x="6748" y="258"/>
                      </a:lnTo>
                      <a:lnTo>
                        <a:pt x="6740" y="263"/>
                      </a:lnTo>
                      <a:lnTo>
                        <a:pt x="6732" y="268"/>
                      </a:lnTo>
                      <a:lnTo>
                        <a:pt x="6725" y="274"/>
                      </a:lnTo>
                      <a:lnTo>
                        <a:pt x="6719" y="281"/>
                      </a:lnTo>
                      <a:lnTo>
                        <a:pt x="6713" y="289"/>
                      </a:lnTo>
                      <a:lnTo>
                        <a:pt x="6707" y="296"/>
                      </a:lnTo>
                      <a:lnTo>
                        <a:pt x="6703" y="303"/>
                      </a:lnTo>
                      <a:lnTo>
                        <a:pt x="6698" y="311"/>
                      </a:lnTo>
                      <a:lnTo>
                        <a:pt x="6694" y="319"/>
                      </a:lnTo>
                      <a:lnTo>
                        <a:pt x="6691" y="329"/>
                      </a:lnTo>
                      <a:lnTo>
                        <a:pt x="6689" y="337"/>
                      </a:lnTo>
                      <a:lnTo>
                        <a:pt x="6687" y="346"/>
                      </a:lnTo>
                      <a:lnTo>
                        <a:pt x="6686" y="356"/>
                      </a:lnTo>
                      <a:lnTo>
                        <a:pt x="6686" y="367"/>
                      </a:lnTo>
                      <a:lnTo>
                        <a:pt x="6686" y="637"/>
                      </a:lnTo>
                      <a:lnTo>
                        <a:pt x="6604" y="637"/>
                      </a:lnTo>
                      <a:close/>
                      <a:moveTo>
                        <a:pt x="7137" y="105"/>
                      </a:moveTo>
                      <a:lnTo>
                        <a:pt x="7217" y="80"/>
                      </a:lnTo>
                      <a:lnTo>
                        <a:pt x="7217" y="188"/>
                      </a:lnTo>
                      <a:lnTo>
                        <a:pt x="7333" y="188"/>
                      </a:lnTo>
                      <a:lnTo>
                        <a:pt x="7333" y="249"/>
                      </a:lnTo>
                      <a:lnTo>
                        <a:pt x="7217" y="249"/>
                      </a:lnTo>
                      <a:lnTo>
                        <a:pt x="7217" y="492"/>
                      </a:lnTo>
                      <a:lnTo>
                        <a:pt x="7217" y="503"/>
                      </a:lnTo>
                      <a:lnTo>
                        <a:pt x="7218" y="513"/>
                      </a:lnTo>
                      <a:lnTo>
                        <a:pt x="7219" y="522"/>
                      </a:lnTo>
                      <a:lnTo>
                        <a:pt x="7220" y="530"/>
                      </a:lnTo>
                      <a:lnTo>
                        <a:pt x="7223" y="539"/>
                      </a:lnTo>
                      <a:lnTo>
                        <a:pt x="7226" y="546"/>
                      </a:lnTo>
                      <a:lnTo>
                        <a:pt x="7229" y="552"/>
                      </a:lnTo>
                      <a:lnTo>
                        <a:pt x="7233" y="557"/>
                      </a:lnTo>
                      <a:lnTo>
                        <a:pt x="7237" y="562"/>
                      </a:lnTo>
                      <a:lnTo>
                        <a:pt x="7241" y="567"/>
                      </a:lnTo>
                      <a:lnTo>
                        <a:pt x="7246" y="570"/>
                      </a:lnTo>
                      <a:lnTo>
                        <a:pt x="7251" y="573"/>
                      </a:lnTo>
                      <a:lnTo>
                        <a:pt x="7257" y="577"/>
                      </a:lnTo>
                      <a:lnTo>
                        <a:pt x="7264" y="578"/>
                      </a:lnTo>
                      <a:lnTo>
                        <a:pt x="7271" y="579"/>
                      </a:lnTo>
                      <a:lnTo>
                        <a:pt x="7278" y="580"/>
                      </a:lnTo>
                      <a:lnTo>
                        <a:pt x="7291" y="579"/>
                      </a:lnTo>
                      <a:lnTo>
                        <a:pt x="7304" y="578"/>
                      </a:lnTo>
                      <a:lnTo>
                        <a:pt x="7315" y="577"/>
                      </a:lnTo>
                      <a:lnTo>
                        <a:pt x="7325" y="573"/>
                      </a:lnTo>
                      <a:lnTo>
                        <a:pt x="7329" y="635"/>
                      </a:lnTo>
                      <a:lnTo>
                        <a:pt x="7314" y="640"/>
                      </a:lnTo>
                      <a:lnTo>
                        <a:pt x="7296" y="644"/>
                      </a:lnTo>
                      <a:lnTo>
                        <a:pt x="7278" y="647"/>
                      </a:lnTo>
                      <a:lnTo>
                        <a:pt x="7257" y="648"/>
                      </a:lnTo>
                      <a:lnTo>
                        <a:pt x="7243" y="647"/>
                      </a:lnTo>
                      <a:lnTo>
                        <a:pt x="7230" y="644"/>
                      </a:lnTo>
                      <a:lnTo>
                        <a:pt x="7217" y="642"/>
                      </a:lnTo>
                      <a:lnTo>
                        <a:pt x="7206" y="638"/>
                      </a:lnTo>
                      <a:lnTo>
                        <a:pt x="7196" y="633"/>
                      </a:lnTo>
                      <a:lnTo>
                        <a:pt x="7185" y="627"/>
                      </a:lnTo>
                      <a:lnTo>
                        <a:pt x="7176" y="620"/>
                      </a:lnTo>
                      <a:lnTo>
                        <a:pt x="7168" y="612"/>
                      </a:lnTo>
                      <a:lnTo>
                        <a:pt x="7161" y="602"/>
                      </a:lnTo>
                      <a:lnTo>
                        <a:pt x="7155" y="591"/>
                      </a:lnTo>
                      <a:lnTo>
                        <a:pt x="7149" y="579"/>
                      </a:lnTo>
                      <a:lnTo>
                        <a:pt x="7145" y="565"/>
                      </a:lnTo>
                      <a:lnTo>
                        <a:pt x="7141" y="550"/>
                      </a:lnTo>
                      <a:lnTo>
                        <a:pt x="7139" y="532"/>
                      </a:lnTo>
                      <a:lnTo>
                        <a:pt x="7138" y="515"/>
                      </a:lnTo>
                      <a:lnTo>
                        <a:pt x="7137" y="495"/>
                      </a:lnTo>
                      <a:lnTo>
                        <a:pt x="7137" y="249"/>
                      </a:lnTo>
                      <a:lnTo>
                        <a:pt x="7068" y="249"/>
                      </a:lnTo>
                      <a:lnTo>
                        <a:pt x="7068" y="188"/>
                      </a:lnTo>
                      <a:lnTo>
                        <a:pt x="7137" y="188"/>
                      </a:lnTo>
                      <a:lnTo>
                        <a:pt x="7137" y="105"/>
                      </a:lnTo>
                      <a:close/>
                      <a:moveTo>
                        <a:pt x="7366" y="188"/>
                      </a:moveTo>
                      <a:lnTo>
                        <a:pt x="7455" y="188"/>
                      </a:lnTo>
                      <a:lnTo>
                        <a:pt x="7553" y="453"/>
                      </a:lnTo>
                      <a:lnTo>
                        <a:pt x="7560" y="474"/>
                      </a:lnTo>
                      <a:lnTo>
                        <a:pt x="7568" y="495"/>
                      </a:lnTo>
                      <a:lnTo>
                        <a:pt x="7575" y="519"/>
                      </a:lnTo>
                      <a:lnTo>
                        <a:pt x="7582" y="545"/>
                      </a:lnTo>
                      <a:lnTo>
                        <a:pt x="7584" y="545"/>
                      </a:lnTo>
                      <a:lnTo>
                        <a:pt x="7589" y="527"/>
                      </a:lnTo>
                      <a:lnTo>
                        <a:pt x="7595" y="507"/>
                      </a:lnTo>
                      <a:lnTo>
                        <a:pt x="7604" y="481"/>
                      </a:lnTo>
                      <a:lnTo>
                        <a:pt x="7613" y="451"/>
                      </a:lnTo>
                      <a:lnTo>
                        <a:pt x="7701" y="188"/>
                      </a:lnTo>
                      <a:lnTo>
                        <a:pt x="7788" y="188"/>
                      </a:lnTo>
                      <a:lnTo>
                        <a:pt x="7665" y="508"/>
                      </a:lnTo>
                      <a:lnTo>
                        <a:pt x="7654" y="537"/>
                      </a:lnTo>
                      <a:lnTo>
                        <a:pt x="7644" y="564"/>
                      </a:lnTo>
                      <a:lnTo>
                        <a:pt x="7632" y="590"/>
                      </a:lnTo>
                      <a:lnTo>
                        <a:pt x="7623" y="614"/>
                      </a:lnTo>
                      <a:lnTo>
                        <a:pt x="7613" y="635"/>
                      </a:lnTo>
                      <a:lnTo>
                        <a:pt x="7604" y="655"/>
                      </a:lnTo>
                      <a:lnTo>
                        <a:pt x="7595" y="672"/>
                      </a:lnTo>
                      <a:lnTo>
                        <a:pt x="7587" y="688"/>
                      </a:lnTo>
                      <a:lnTo>
                        <a:pt x="7578" y="704"/>
                      </a:lnTo>
                      <a:lnTo>
                        <a:pt x="7569" y="719"/>
                      </a:lnTo>
                      <a:lnTo>
                        <a:pt x="7559" y="733"/>
                      </a:lnTo>
                      <a:lnTo>
                        <a:pt x="7550" y="746"/>
                      </a:lnTo>
                      <a:lnTo>
                        <a:pt x="7541" y="759"/>
                      </a:lnTo>
                      <a:lnTo>
                        <a:pt x="7532" y="770"/>
                      </a:lnTo>
                      <a:lnTo>
                        <a:pt x="7521" y="780"/>
                      </a:lnTo>
                      <a:lnTo>
                        <a:pt x="7512" y="790"/>
                      </a:lnTo>
                      <a:lnTo>
                        <a:pt x="7500" y="800"/>
                      </a:lnTo>
                      <a:lnTo>
                        <a:pt x="7487" y="809"/>
                      </a:lnTo>
                      <a:lnTo>
                        <a:pt x="7474" y="817"/>
                      </a:lnTo>
                      <a:lnTo>
                        <a:pt x="7462" y="825"/>
                      </a:lnTo>
                      <a:lnTo>
                        <a:pt x="7450" y="831"/>
                      </a:lnTo>
                      <a:lnTo>
                        <a:pt x="7437" y="835"/>
                      </a:lnTo>
                      <a:lnTo>
                        <a:pt x="7424" y="839"/>
                      </a:lnTo>
                      <a:lnTo>
                        <a:pt x="7412" y="842"/>
                      </a:lnTo>
                      <a:lnTo>
                        <a:pt x="7391" y="773"/>
                      </a:lnTo>
                      <a:lnTo>
                        <a:pt x="7409" y="766"/>
                      </a:lnTo>
                      <a:lnTo>
                        <a:pt x="7428" y="758"/>
                      </a:lnTo>
                      <a:lnTo>
                        <a:pt x="7445" y="746"/>
                      </a:lnTo>
                      <a:lnTo>
                        <a:pt x="7463" y="733"/>
                      </a:lnTo>
                      <a:lnTo>
                        <a:pt x="7473" y="725"/>
                      </a:lnTo>
                      <a:lnTo>
                        <a:pt x="7482" y="714"/>
                      </a:lnTo>
                      <a:lnTo>
                        <a:pt x="7493" y="704"/>
                      </a:lnTo>
                      <a:lnTo>
                        <a:pt x="7501" y="693"/>
                      </a:lnTo>
                      <a:lnTo>
                        <a:pt x="7509" y="682"/>
                      </a:lnTo>
                      <a:lnTo>
                        <a:pt x="7517" y="669"/>
                      </a:lnTo>
                      <a:lnTo>
                        <a:pt x="7525" y="656"/>
                      </a:lnTo>
                      <a:lnTo>
                        <a:pt x="7531" y="642"/>
                      </a:lnTo>
                      <a:lnTo>
                        <a:pt x="7536" y="631"/>
                      </a:lnTo>
                      <a:lnTo>
                        <a:pt x="7538" y="623"/>
                      </a:lnTo>
                      <a:lnTo>
                        <a:pt x="7536" y="615"/>
                      </a:lnTo>
                      <a:lnTo>
                        <a:pt x="7532" y="601"/>
                      </a:lnTo>
                      <a:lnTo>
                        <a:pt x="7366" y="188"/>
                      </a:lnTo>
                      <a:close/>
                      <a:moveTo>
                        <a:pt x="7898" y="648"/>
                      </a:moveTo>
                      <a:lnTo>
                        <a:pt x="7896" y="648"/>
                      </a:lnTo>
                      <a:lnTo>
                        <a:pt x="7890" y="647"/>
                      </a:lnTo>
                      <a:lnTo>
                        <a:pt x="7885" y="647"/>
                      </a:lnTo>
                      <a:lnTo>
                        <a:pt x="7880" y="644"/>
                      </a:lnTo>
                      <a:lnTo>
                        <a:pt x="7875" y="642"/>
                      </a:lnTo>
                      <a:lnTo>
                        <a:pt x="7871" y="640"/>
                      </a:lnTo>
                      <a:lnTo>
                        <a:pt x="7866" y="637"/>
                      </a:lnTo>
                      <a:lnTo>
                        <a:pt x="7862" y="634"/>
                      </a:lnTo>
                      <a:lnTo>
                        <a:pt x="7857" y="630"/>
                      </a:lnTo>
                      <a:lnTo>
                        <a:pt x="7854" y="626"/>
                      </a:lnTo>
                      <a:lnTo>
                        <a:pt x="7851" y="622"/>
                      </a:lnTo>
                      <a:lnTo>
                        <a:pt x="7848" y="617"/>
                      </a:lnTo>
                      <a:lnTo>
                        <a:pt x="7846" y="612"/>
                      </a:lnTo>
                      <a:lnTo>
                        <a:pt x="7844" y="600"/>
                      </a:lnTo>
                      <a:lnTo>
                        <a:pt x="7843" y="589"/>
                      </a:lnTo>
                      <a:lnTo>
                        <a:pt x="7843" y="583"/>
                      </a:lnTo>
                      <a:lnTo>
                        <a:pt x="7844" y="577"/>
                      </a:lnTo>
                      <a:lnTo>
                        <a:pt x="7845" y="571"/>
                      </a:lnTo>
                      <a:lnTo>
                        <a:pt x="7846" y="565"/>
                      </a:lnTo>
                      <a:lnTo>
                        <a:pt x="7849" y="560"/>
                      </a:lnTo>
                      <a:lnTo>
                        <a:pt x="7851" y="556"/>
                      </a:lnTo>
                      <a:lnTo>
                        <a:pt x="7854" y="551"/>
                      </a:lnTo>
                      <a:lnTo>
                        <a:pt x="7858" y="547"/>
                      </a:lnTo>
                      <a:lnTo>
                        <a:pt x="7863" y="543"/>
                      </a:lnTo>
                      <a:lnTo>
                        <a:pt x="7867" y="540"/>
                      </a:lnTo>
                      <a:lnTo>
                        <a:pt x="7872" y="536"/>
                      </a:lnTo>
                      <a:lnTo>
                        <a:pt x="7876" y="534"/>
                      </a:lnTo>
                      <a:lnTo>
                        <a:pt x="7881" y="532"/>
                      </a:lnTo>
                      <a:lnTo>
                        <a:pt x="7887" y="531"/>
                      </a:lnTo>
                      <a:lnTo>
                        <a:pt x="7892" y="530"/>
                      </a:lnTo>
                      <a:lnTo>
                        <a:pt x="7899" y="530"/>
                      </a:lnTo>
                      <a:lnTo>
                        <a:pt x="7905" y="530"/>
                      </a:lnTo>
                      <a:lnTo>
                        <a:pt x="7910" y="531"/>
                      </a:lnTo>
                      <a:lnTo>
                        <a:pt x="7915" y="532"/>
                      </a:lnTo>
                      <a:lnTo>
                        <a:pt x="7920" y="534"/>
                      </a:lnTo>
                      <a:lnTo>
                        <a:pt x="7925" y="536"/>
                      </a:lnTo>
                      <a:lnTo>
                        <a:pt x="7929" y="540"/>
                      </a:lnTo>
                      <a:lnTo>
                        <a:pt x="7933" y="543"/>
                      </a:lnTo>
                      <a:lnTo>
                        <a:pt x="7938" y="547"/>
                      </a:lnTo>
                      <a:lnTo>
                        <a:pt x="7942" y="551"/>
                      </a:lnTo>
                      <a:lnTo>
                        <a:pt x="7945" y="555"/>
                      </a:lnTo>
                      <a:lnTo>
                        <a:pt x="7947" y="560"/>
                      </a:lnTo>
                      <a:lnTo>
                        <a:pt x="7949" y="565"/>
                      </a:lnTo>
                      <a:lnTo>
                        <a:pt x="7951" y="570"/>
                      </a:lnTo>
                      <a:lnTo>
                        <a:pt x="7952" y="577"/>
                      </a:lnTo>
                      <a:lnTo>
                        <a:pt x="7953" y="583"/>
                      </a:lnTo>
                      <a:lnTo>
                        <a:pt x="7953" y="589"/>
                      </a:lnTo>
                      <a:lnTo>
                        <a:pt x="7952" y="600"/>
                      </a:lnTo>
                      <a:lnTo>
                        <a:pt x="7949" y="612"/>
                      </a:lnTo>
                      <a:lnTo>
                        <a:pt x="7947" y="617"/>
                      </a:lnTo>
                      <a:lnTo>
                        <a:pt x="7945" y="622"/>
                      </a:lnTo>
                      <a:lnTo>
                        <a:pt x="7942" y="626"/>
                      </a:lnTo>
                      <a:lnTo>
                        <a:pt x="7938" y="630"/>
                      </a:lnTo>
                      <a:lnTo>
                        <a:pt x="7933" y="634"/>
                      </a:lnTo>
                      <a:lnTo>
                        <a:pt x="7929" y="637"/>
                      </a:lnTo>
                      <a:lnTo>
                        <a:pt x="7925" y="640"/>
                      </a:lnTo>
                      <a:lnTo>
                        <a:pt x="7920" y="642"/>
                      </a:lnTo>
                      <a:lnTo>
                        <a:pt x="7915" y="644"/>
                      </a:lnTo>
                      <a:lnTo>
                        <a:pt x="7909" y="647"/>
                      </a:lnTo>
                      <a:lnTo>
                        <a:pt x="7904" y="647"/>
                      </a:lnTo>
                      <a:lnTo>
                        <a:pt x="7898" y="648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sp>
            <p:nvSpPr>
              <p:cNvPr id="26" name="Freeform 25"/>
              <p:cNvSpPr>
                <a:spLocks noEditPoints="1"/>
              </p:cNvSpPr>
              <p:nvPr userDrawn="1"/>
            </p:nvSpPr>
            <p:spPr bwMode="auto">
              <a:xfrm>
                <a:off x="283754" y="246870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1399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4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D6492A">
                  <a:shade val="30000"/>
                  <a:satMod val="115000"/>
                </a:srgbClr>
              </a:gs>
              <a:gs pos="50000">
                <a:srgbClr val="D6492A">
                  <a:shade val="67500"/>
                  <a:satMod val="115000"/>
                </a:srgbClr>
              </a:gs>
              <a:gs pos="100000">
                <a:srgbClr val="D6492A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283754" y="192882"/>
            <a:ext cx="8632822" cy="318254"/>
            <a:chOff x="283754" y="192882"/>
            <a:chExt cx="8632822" cy="318254"/>
          </a:xfrm>
        </p:grpSpPr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283754" y="246870"/>
              <a:ext cx="2142738" cy="253193"/>
              <a:chOff x="283754" y="246870"/>
              <a:chExt cx="2142738" cy="253193"/>
            </a:xfrm>
          </p:grpSpPr>
          <p:grpSp>
            <p:nvGrpSpPr>
              <p:cNvPr id="25" name="Group 24"/>
              <p:cNvGrpSpPr/>
              <p:nvPr userDrawn="1"/>
            </p:nvGrpSpPr>
            <p:grpSpPr>
              <a:xfrm>
                <a:off x="673165" y="246870"/>
                <a:ext cx="1753327" cy="253193"/>
                <a:chOff x="656520" y="250031"/>
                <a:chExt cx="1631861" cy="235663"/>
              </a:xfrm>
            </p:grpSpPr>
            <p:sp>
              <p:nvSpPr>
                <p:cNvPr id="27" name="Freeform 26"/>
                <p:cNvSpPr>
                  <a:spLocks noEditPoints="1"/>
                </p:cNvSpPr>
                <p:nvPr/>
              </p:nvSpPr>
              <p:spPr bwMode="auto">
                <a:xfrm>
                  <a:off x="1466912" y="250031"/>
                  <a:ext cx="489413" cy="84203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0" name="Freeform 29"/>
                <p:cNvSpPr>
                  <a:spLocks noEditPoints="1"/>
                </p:cNvSpPr>
                <p:nvPr/>
              </p:nvSpPr>
              <p:spPr bwMode="auto">
                <a:xfrm>
                  <a:off x="656520" y="250031"/>
                  <a:ext cx="780730" cy="84203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2" name="Freeform 31"/>
                <p:cNvSpPr>
                  <a:spLocks noEditPoints="1"/>
                </p:cNvSpPr>
                <p:nvPr/>
              </p:nvSpPr>
              <p:spPr bwMode="auto">
                <a:xfrm>
                  <a:off x="1409510" y="392855"/>
                  <a:ext cx="878871" cy="92839"/>
                </a:xfrm>
                <a:custGeom>
                  <a:avLst/>
                  <a:gdLst/>
                  <a:ahLst/>
                  <a:cxnLst>
                    <a:cxn ang="0">
                      <a:pos x="805" y="637"/>
                    </a:cxn>
                    <a:cxn ang="0">
                      <a:pos x="996" y="219"/>
                    </a:cxn>
                    <a:cxn ang="0">
                      <a:pos x="1304" y="357"/>
                    </a:cxn>
                    <a:cxn ang="0">
                      <a:pos x="1069" y="644"/>
                    </a:cxn>
                    <a:cxn ang="0">
                      <a:pos x="1040" y="573"/>
                    </a:cxn>
                    <a:cxn ang="0">
                      <a:pos x="1182" y="280"/>
                    </a:cxn>
                    <a:cxn ang="0">
                      <a:pos x="1457" y="426"/>
                    </a:cxn>
                    <a:cxn ang="0">
                      <a:pos x="1680" y="639"/>
                    </a:cxn>
                    <a:cxn ang="0">
                      <a:pos x="1384" y="480"/>
                    </a:cxn>
                    <a:cxn ang="0">
                      <a:pos x="1565" y="178"/>
                    </a:cxn>
                    <a:cxn ang="0">
                      <a:pos x="1772" y="419"/>
                    </a:cxn>
                    <a:cxn ang="0">
                      <a:pos x="1479" y="300"/>
                    </a:cxn>
                    <a:cxn ang="0">
                      <a:pos x="2054" y="179"/>
                    </a:cxn>
                    <a:cxn ang="0">
                      <a:pos x="2260" y="188"/>
                    </a:cxn>
                    <a:cxn ang="0">
                      <a:pos x="2257" y="15"/>
                    </a:cxn>
                    <a:cxn ang="0">
                      <a:pos x="2523" y="568"/>
                    </a:cxn>
                    <a:cxn ang="0">
                      <a:pos x="2483" y="627"/>
                    </a:cxn>
                    <a:cxn ang="0">
                      <a:pos x="2395" y="282"/>
                    </a:cxn>
                    <a:cxn ang="0">
                      <a:pos x="2669" y="201"/>
                    </a:cxn>
                    <a:cxn ang="0">
                      <a:pos x="2657" y="282"/>
                    </a:cxn>
                    <a:cxn ang="0">
                      <a:pos x="2858" y="220"/>
                    </a:cxn>
                    <a:cxn ang="0">
                      <a:pos x="3192" y="222"/>
                    </a:cxn>
                    <a:cxn ang="0">
                      <a:pos x="3092" y="249"/>
                    </a:cxn>
                    <a:cxn ang="0">
                      <a:pos x="3666" y="632"/>
                    </a:cxn>
                    <a:cxn ang="0">
                      <a:pos x="3354" y="500"/>
                    </a:cxn>
                    <a:cxn ang="0">
                      <a:pos x="3484" y="195"/>
                    </a:cxn>
                    <a:cxn ang="0">
                      <a:pos x="3516" y="256"/>
                    </a:cxn>
                    <a:cxn ang="0">
                      <a:pos x="3592" y="581"/>
                    </a:cxn>
                    <a:cxn ang="0">
                      <a:pos x="4055" y="577"/>
                    </a:cxn>
                    <a:cxn ang="0">
                      <a:pos x="3803" y="567"/>
                    </a:cxn>
                    <a:cxn ang="0">
                      <a:pos x="3854" y="210"/>
                    </a:cxn>
                    <a:cxn ang="0">
                      <a:pos x="4132" y="281"/>
                    </a:cxn>
                    <a:cxn ang="0">
                      <a:pos x="3947" y="237"/>
                    </a:cxn>
                    <a:cxn ang="0">
                      <a:pos x="4571" y="638"/>
                    </a:cxn>
                    <a:cxn ang="0">
                      <a:pos x="4425" y="355"/>
                    </a:cxn>
                    <a:cxn ang="0">
                      <a:pos x="4692" y="179"/>
                    </a:cxn>
                    <a:cxn ang="0">
                      <a:pos x="4503" y="378"/>
                    </a:cxn>
                    <a:cxn ang="0">
                      <a:pos x="4914" y="445"/>
                    </a:cxn>
                    <a:cxn ang="0">
                      <a:pos x="5116" y="642"/>
                    </a:cxn>
                    <a:cxn ang="0">
                      <a:pos x="4837" y="469"/>
                    </a:cxn>
                    <a:cxn ang="0">
                      <a:pos x="5032" y="177"/>
                    </a:cxn>
                    <a:cxn ang="0">
                      <a:pos x="5225" y="427"/>
                    </a:cxn>
                    <a:cxn ang="0">
                      <a:pos x="4929" y="310"/>
                    </a:cxn>
                    <a:cxn ang="0">
                      <a:pos x="5520" y="177"/>
                    </a:cxn>
                    <a:cxn ang="0">
                      <a:pos x="5849" y="249"/>
                    </a:cxn>
                    <a:cxn ang="0">
                      <a:pos x="5745" y="644"/>
                    </a:cxn>
                    <a:cxn ang="0">
                      <a:pos x="6173" y="588"/>
                    </a:cxn>
                    <a:cxn ang="0">
                      <a:pos x="5907" y="543"/>
                    </a:cxn>
                    <a:cxn ang="0">
                      <a:pos x="6173" y="317"/>
                    </a:cxn>
                    <a:cxn ang="0">
                      <a:pos x="6044" y="179"/>
                    </a:cxn>
                    <a:cxn ang="0">
                      <a:pos x="6022" y="438"/>
                    </a:cxn>
                    <a:cxn ang="0">
                      <a:pos x="6118" y="573"/>
                    </a:cxn>
                    <a:cxn ang="0">
                      <a:pos x="6379" y="72"/>
                    </a:cxn>
                    <a:cxn ang="0">
                      <a:pos x="6454" y="99"/>
                    </a:cxn>
                    <a:cxn ang="0">
                      <a:pos x="6815" y="177"/>
                    </a:cxn>
                    <a:cxn ang="0">
                      <a:pos x="6901" y="333"/>
                    </a:cxn>
                    <a:cxn ang="0">
                      <a:pos x="6691" y="329"/>
                    </a:cxn>
                    <a:cxn ang="0">
                      <a:pos x="7278" y="580"/>
                    </a:cxn>
                    <a:cxn ang="0">
                      <a:pos x="7137" y="188"/>
                    </a:cxn>
                    <a:cxn ang="0">
                      <a:pos x="7541" y="759"/>
                    </a:cxn>
                    <a:cxn ang="0">
                      <a:pos x="7366" y="188"/>
                    </a:cxn>
                    <a:cxn ang="0">
                      <a:pos x="7881" y="532"/>
                    </a:cxn>
                    <a:cxn ang="0">
                      <a:pos x="7920" y="642"/>
                    </a:cxn>
                  </a:cxnLst>
                  <a:rect l="0" t="0" r="r" b="b"/>
                  <a:pathLst>
                    <a:path w="7953" h="842">
                      <a:moveTo>
                        <a:pt x="324" y="277"/>
                      </a:moveTo>
                      <a:lnTo>
                        <a:pt x="324" y="344"/>
                      </a:lnTo>
                      <a:lnTo>
                        <a:pt x="81" y="344"/>
                      </a:lnTo>
                      <a:lnTo>
                        <a:pt x="81" y="569"/>
                      </a:lnTo>
                      <a:lnTo>
                        <a:pt x="352" y="569"/>
                      </a:lnTo>
                      <a:lnTo>
                        <a:pt x="352" y="637"/>
                      </a:lnTo>
                      <a:lnTo>
                        <a:pt x="0" y="637"/>
                      </a:lnTo>
                      <a:lnTo>
                        <a:pt x="0" y="11"/>
                      </a:lnTo>
                      <a:lnTo>
                        <a:pt x="338" y="11"/>
                      </a:lnTo>
                      <a:lnTo>
                        <a:pt x="338" y="79"/>
                      </a:lnTo>
                      <a:lnTo>
                        <a:pt x="81" y="79"/>
                      </a:lnTo>
                      <a:lnTo>
                        <a:pt x="81" y="277"/>
                      </a:lnTo>
                      <a:lnTo>
                        <a:pt x="324" y="277"/>
                      </a:lnTo>
                      <a:close/>
                      <a:moveTo>
                        <a:pt x="401" y="188"/>
                      </a:moveTo>
                      <a:lnTo>
                        <a:pt x="492" y="188"/>
                      </a:lnTo>
                      <a:lnTo>
                        <a:pt x="556" y="284"/>
                      </a:lnTo>
                      <a:lnTo>
                        <a:pt x="566" y="300"/>
                      </a:lnTo>
                      <a:lnTo>
                        <a:pt x="578" y="317"/>
                      </a:lnTo>
                      <a:lnTo>
                        <a:pt x="589" y="337"/>
                      </a:lnTo>
                      <a:lnTo>
                        <a:pt x="601" y="357"/>
                      </a:lnTo>
                      <a:lnTo>
                        <a:pt x="604" y="357"/>
                      </a:lnTo>
                      <a:lnTo>
                        <a:pt x="614" y="340"/>
                      </a:lnTo>
                      <a:lnTo>
                        <a:pt x="625" y="321"/>
                      </a:lnTo>
                      <a:lnTo>
                        <a:pt x="636" y="303"/>
                      </a:lnTo>
                      <a:lnTo>
                        <a:pt x="649" y="283"/>
                      </a:lnTo>
                      <a:lnTo>
                        <a:pt x="712" y="188"/>
                      </a:lnTo>
                      <a:lnTo>
                        <a:pt x="800" y="188"/>
                      </a:lnTo>
                      <a:lnTo>
                        <a:pt x="646" y="405"/>
                      </a:lnTo>
                      <a:lnTo>
                        <a:pt x="805" y="637"/>
                      </a:lnTo>
                      <a:lnTo>
                        <a:pt x="712" y="637"/>
                      </a:lnTo>
                      <a:lnTo>
                        <a:pt x="646" y="535"/>
                      </a:lnTo>
                      <a:lnTo>
                        <a:pt x="635" y="520"/>
                      </a:lnTo>
                      <a:lnTo>
                        <a:pt x="624" y="501"/>
                      </a:lnTo>
                      <a:lnTo>
                        <a:pt x="612" y="481"/>
                      </a:lnTo>
                      <a:lnTo>
                        <a:pt x="598" y="457"/>
                      </a:lnTo>
                      <a:lnTo>
                        <a:pt x="596" y="457"/>
                      </a:lnTo>
                      <a:lnTo>
                        <a:pt x="588" y="472"/>
                      </a:lnTo>
                      <a:lnTo>
                        <a:pt x="578" y="490"/>
                      </a:lnTo>
                      <a:lnTo>
                        <a:pt x="564" y="511"/>
                      </a:lnTo>
                      <a:lnTo>
                        <a:pt x="549" y="535"/>
                      </a:lnTo>
                      <a:lnTo>
                        <a:pt x="484" y="637"/>
                      </a:lnTo>
                      <a:lnTo>
                        <a:pt x="394" y="637"/>
                      </a:lnTo>
                      <a:lnTo>
                        <a:pt x="553" y="408"/>
                      </a:lnTo>
                      <a:lnTo>
                        <a:pt x="401" y="188"/>
                      </a:lnTo>
                      <a:close/>
                      <a:moveTo>
                        <a:pt x="883" y="820"/>
                      </a:moveTo>
                      <a:lnTo>
                        <a:pt x="883" y="334"/>
                      </a:lnTo>
                      <a:lnTo>
                        <a:pt x="883" y="298"/>
                      </a:lnTo>
                      <a:lnTo>
                        <a:pt x="882" y="261"/>
                      </a:lnTo>
                      <a:lnTo>
                        <a:pt x="881" y="224"/>
                      </a:lnTo>
                      <a:lnTo>
                        <a:pt x="880" y="188"/>
                      </a:lnTo>
                      <a:lnTo>
                        <a:pt x="953" y="188"/>
                      </a:lnTo>
                      <a:lnTo>
                        <a:pt x="957" y="265"/>
                      </a:lnTo>
                      <a:lnTo>
                        <a:pt x="958" y="265"/>
                      </a:lnTo>
                      <a:lnTo>
                        <a:pt x="965" y="255"/>
                      </a:lnTo>
                      <a:lnTo>
                        <a:pt x="972" y="244"/>
                      </a:lnTo>
                      <a:lnTo>
                        <a:pt x="979" y="235"/>
                      </a:lnTo>
                      <a:lnTo>
                        <a:pt x="988" y="227"/>
                      </a:lnTo>
                      <a:lnTo>
                        <a:pt x="996" y="219"/>
                      </a:lnTo>
                      <a:lnTo>
                        <a:pt x="1005" y="211"/>
                      </a:lnTo>
                      <a:lnTo>
                        <a:pt x="1014" y="205"/>
                      </a:lnTo>
                      <a:lnTo>
                        <a:pt x="1024" y="199"/>
                      </a:lnTo>
                      <a:lnTo>
                        <a:pt x="1034" y="194"/>
                      </a:lnTo>
                      <a:lnTo>
                        <a:pt x="1045" y="190"/>
                      </a:lnTo>
                      <a:lnTo>
                        <a:pt x="1055" y="186"/>
                      </a:lnTo>
                      <a:lnTo>
                        <a:pt x="1068" y="183"/>
                      </a:lnTo>
                      <a:lnTo>
                        <a:pt x="1079" y="181"/>
                      </a:lnTo>
                      <a:lnTo>
                        <a:pt x="1091" y="178"/>
                      </a:lnTo>
                      <a:lnTo>
                        <a:pt x="1105" y="177"/>
                      </a:lnTo>
                      <a:lnTo>
                        <a:pt x="1118" y="177"/>
                      </a:lnTo>
                      <a:lnTo>
                        <a:pt x="1138" y="178"/>
                      </a:lnTo>
                      <a:lnTo>
                        <a:pt x="1157" y="182"/>
                      </a:lnTo>
                      <a:lnTo>
                        <a:pt x="1166" y="184"/>
                      </a:lnTo>
                      <a:lnTo>
                        <a:pt x="1176" y="187"/>
                      </a:lnTo>
                      <a:lnTo>
                        <a:pt x="1185" y="190"/>
                      </a:lnTo>
                      <a:lnTo>
                        <a:pt x="1193" y="193"/>
                      </a:lnTo>
                      <a:lnTo>
                        <a:pt x="1201" y="198"/>
                      </a:lnTo>
                      <a:lnTo>
                        <a:pt x="1210" y="202"/>
                      </a:lnTo>
                      <a:lnTo>
                        <a:pt x="1218" y="207"/>
                      </a:lnTo>
                      <a:lnTo>
                        <a:pt x="1225" y="213"/>
                      </a:lnTo>
                      <a:lnTo>
                        <a:pt x="1240" y="226"/>
                      </a:lnTo>
                      <a:lnTo>
                        <a:pt x="1254" y="241"/>
                      </a:lnTo>
                      <a:lnTo>
                        <a:pt x="1266" y="258"/>
                      </a:lnTo>
                      <a:lnTo>
                        <a:pt x="1277" y="275"/>
                      </a:lnTo>
                      <a:lnTo>
                        <a:pt x="1287" y="294"/>
                      </a:lnTo>
                      <a:lnTo>
                        <a:pt x="1294" y="314"/>
                      </a:lnTo>
                      <a:lnTo>
                        <a:pt x="1300" y="335"/>
                      </a:lnTo>
                      <a:lnTo>
                        <a:pt x="1304" y="357"/>
                      </a:lnTo>
                      <a:lnTo>
                        <a:pt x="1307" y="381"/>
                      </a:lnTo>
                      <a:lnTo>
                        <a:pt x="1308" y="406"/>
                      </a:lnTo>
                      <a:lnTo>
                        <a:pt x="1307" y="434"/>
                      </a:lnTo>
                      <a:lnTo>
                        <a:pt x="1304" y="460"/>
                      </a:lnTo>
                      <a:lnTo>
                        <a:pt x="1302" y="473"/>
                      </a:lnTo>
                      <a:lnTo>
                        <a:pt x="1299" y="485"/>
                      </a:lnTo>
                      <a:lnTo>
                        <a:pt x="1296" y="497"/>
                      </a:lnTo>
                      <a:lnTo>
                        <a:pt x="1292" y="509"/>
                      </a:lnTo>
                      <a:lnTo>
                        <a:pt x="1288" y="520"/>
                      </a:lnTo>
                      <a:lnTo>
                        <a:pt x="1283" y="530"/>
                      </a:lnTo>
                      <a:lnTo>
                        <a:pt x="1278" y="541"/>
                      </a:lnTo>
                      <a:lnTo>
                        <a:pt x="1272" y="551"/>
                      </a:lnTo>
                      <a:lnTo>
                        <a:pt x="1266" y="560"/>
                      </a:lnTo>
                      <a:lnTo>
                        <a:pt x="1260" y="569"/>
                      </a:lnTo>
                      <a:lnTo>
                        <a:pt x="1253" y="579"/>
                      </a:lnTo>
                      <a:lnTo>
                        <a:pt x="1245" y="587"/>
                      </a:lnTo>
                      <a:lnTo>
                        <a:pt x="1231" y="601"/>
                      </a:lnTo>
                      <a:lnTo>
                        <a:pt x="1215" y="614"/>
                      </a:lnTo>
                      <a:lnTo>
                        <a:pt x="1207" y="619"/>
                      </a:lnTo>
                      <a:lnTo>
                        <a:pt x="1198" y="624"/>
                      </a:lnTo>
                      <a:lnTo>
                        <a:pt x="1190" y="628"/>
                      </a:lnTo>
                      <a:lnTo>
                        <a:pt x="1181" y="632"/>
                      </a:lnTo>
                      <a:lnTo>
                        <a:pt x="1163" y="638"/>
                      </a:lnTo>
                      <a:lnTo>
                        <a:pt x="1144" y="643"/>
                      </a:lnTo>
                      <a:lnTo>
                        <a:pt x="1123" y="647"/>
                      </a:lnTo>
                      <a:lnTo>
                        <a:pt x="1103" y="648"/>
                      </a:lnTo>
                      <a:lnTo>
                        <a:pt x="1091" y="647"/>
                      </a:lnTo>
                      <a:lnTo>
                        <a:pt x="1079" y="646"/>
                      </a:lnTo>
                      <a:lnTo>
                        <a:pt x="1069" y="644"/>
                      </a:lnTo>
                      <a:lnTo>
                        <a:pt x="1058" y="642"/>
                      </a:lnTo>
                      <a:lnTo>
                        <a:pt x="1048" y="640"/>
                      </a:lnTo>
                      <a:lnTo>
                        <a:pt x="1038" y="637"/>
                      </a:lnTo>
                      <a:lnTo>
                        <a:pt x="1029" y="633"/>
                      </a:lnTo>
                      <a:lnTo>
                        <a:pt x="1019" y="629"/>
                      </a:lnTo>
                      <a:lnTo>
                        <a:pt x="1011" y="625"/>
                      </a:lnTo>
                      <a:lnTo>
                        <a:pt x="1003" y="620"/>
                      </a:lnTo>
                      <a:lnTo>
                        <a:pt x="996" y="614"/>
                      </a:lnTo>
                      <a:lnTo>
                        <a:pt x="989" y="607"/>
                      </a:lnTo>
                      <a:lnTo>
                        <a:pt x="981" y="600"/>
                      </a:lnTo>
                      <a:lnTo>
                        <a:pt x="975" y="593"/>
                      </a:lnTo>
                      <a:lnTo>
                        <a:pt x="969" y="585"/>
                      </a:lnTo>
                      <a:lnTo>
                        <a:pt x="964" y="577"/>
                      </a:lnTo>
                      <a:lnTo>
                        <a:pt x="964" y="820"/>
                      </a:lnTo>
                      <a:lnTo>
                        <a:pt x="883" y="820"/>
                      </a:lnTo>
                      <a:close/>
                      <a:moveTo>
                        <a:pt x="964" y="377"/>
                      </a:moveTo>
                      <a:lnTo>
                        <a:pt x="964" y="454"/>
                      </a:lnTo>
                      <a:lnTo>
                        <a:pt x="964" y="468"/>
                      </a:lnTo>
                      <a:lnTo>
                        <a:pt x="966" y="480"/>
                      </a:lnTo>
                      <a:lnTo>
                        <a:pt x="969" y="492"/>
                      </a:lnTo>
                      <a:lnTo>
                        <a:pt x="972" y="504"/>
                      </a:lnTo>
                      <a:lnTo>
                        <a:pt x="977" y="515"/>
                      </a:lnTo>
                      <a:lnTo>
                        <a:pt x="983" y="525"/>
                      </a:lnTo>
                      <a:lnTo>
                        <a:pt x="991" y="535"/>
                      </a:lnTo>
                      <a:lnTo>
                        <a:pt x="1000" y="546"/>
                      </a:lnTo>
                      <a:lnTo>
                        <a:pt x="1009" y="554"/>
                      </a:lnTo>
                      <a:lnTo>
                        <a:pt x="1018" y="562"/>
                      </a:lnTo>
                      <a:lnTo>
                        <a:pt x="1029" y="568"/>
                      </a:lnTo>
                      <a:lnTo>
                        <a:pt x="1040" y="573"/>
                      </a:lnTo>
                      <a:lnTo>
                        <a:pt x="1051" y="578"/>
                      </a:lnTo>
                      <a:lnTo>
                        <a:pt x="1064" y="581"/>
                      </a:lnTo>
                      <a:lnTo>
                        <a:pt x="1077" y="583"/>
                      </a:lnTo>
                      <a:lnTo>
                        <a:pt x="1090" y="583"/>
                      </a:lnTo>
                      <a:lnTo>
                        <a:pt x="1106" y="583"/>
                      </a:lnTo>
                      <a:lnTo>
                        <a:pt x="1120" y="580"/>
                      </a:lnTo>
                      <a:lnTo>
                        <a:pt x="1133" y="577"/>
                      </a:lnTo>
                      <a:lnTo>
                        <a:pt x="1147" y="571"/>
                      </a:lnTo>
                      <a:lnTo>
                        <a:pt x="1159" y="564"/>
                      </a:lnTo>
                      <a:lnTo>
                        <a:pt x="1170" y="556"/>
                      </a:lnTo>
                      <a:lnTo>
                        <a:pt x="1181" y="547"/>
                      </a:lnTo>
                      <a:lnTo>
                        <a:pt x="1190" y="535"/>
                      </a:lnTo>
                      <a:lnTo>
                        <a:pt x="1198" y="523"/>
                      </a:lnTo>
                      <a:lnTo>
                        <a:pt x="1205" y="510"/>
                      </a:lnTo>
                      <a:lnTo>
                        <a:pt x="1212" y="495"/>
                      </a:lnTo>
                      <a:lnTo>
                        <a:pt x="1217" y="480"/>
                      </a:lnTo>
                      <a:lnTo>
                        <a:pt x="1221" y="463"/>
                      </a:lnTo>
                      <a:lnTo>
                        <a:pt x="1224" y="447"/>
                      </a:lnTo>
                      <a:lnTo>
                        <a:pt x="1226" y="428"/>
                      </a:lnTo>
                      <a:lnTo>
                        <a:pt x="1226" y="410"/>
                      </a:lnTo>
                      <a:lnTo>
                        <a:pt x="1226" y="392"/>
                      </a:lnTo>
                      <a:lnTo>
                        <a:pt x="1224" y="376"/>
                      </a:lnTo>
                      <a:lnTo>
                        <a:pt x="1221" y="360"/>
                      </a:lnTo>
                      <a:lnTo>
                        <a:pt x="1218" y="345"/>
                      </a:lnTo>
                      <a:lnTo>
                        <a:pt x="1213" y="331"/>
                      </a:lnTo>
                      <a:lnTo>
                        <a:pt x="1206" y="317"/>
                      </a:lnTo>
                      <a:lnTo>
                        <a:pt x="1200" y="305"/>
                      </a:lnTo>
                      <a:lnTo>
                        <a:pt x="1192" y="293"/>
                      </a:lnTo>
                      <a:lnTo>
                        <a:pt x="1182" y="280"/>
                      </a:lnTo>
                      <a:lnTo>
                        <a:pt x="1172" y="271"/>
                      </a:lnTo>
                      <a:lnTo>
                        <a:pt x="1160" y="262"/>
                      </a:lnTo>
                      <a:lnTo>
                        <a:pt x="1149" y="255"/>
                      </a:lnTo>
                      <a:lnTo>
                        <a:pt x="1136" y="249"/>
                      </a:lnTo>
                      <a:lnTo>
                        <a:pt x="1122" y="245"/>
                      </a:lnTo>
                      <a:lnTo>
                        <a:pt x="1108" y="243"/>
                      </a:lnTo>
                      <a:lnTo>
                        <a:pt x="1092" y="242"/>
                      </a:lnTo>
                      <a:lnTo>
                        <a:pt x="1082" y="243"/>
                      </a:lnTo>
                      <a:lnTo>
                        <a:pt x="1072" y="244"/>
                      </a:lnTo>
                      <a:lnTo>
                        <a:pt x="1062" y="246"/>
                      </a:lnTo>
                      <a:lnTo>
                        <a:pt x="1052" y="249"/>
                      </a:lnTo>
                      <a:lnTo>
                        <a:pt x="1042" y="254"/>
                      </a:lnTo>
                      <a:lnTo>
                        <a:pt x="1033" y="258"/>
                      </a:lnTo>
                      <a:lnTo>
                        <a:pt x="1024" y="264"/>
                      </a:lnTo>
                      <a:lnTo>
                        <a:pt x="1015" y="270"/>
                      </a:lnTo>
                      <a:lnTo>
                        <a:pt x="1007" y="277"/>
                      </a:lnTo>
                      <a:lnTo>
                        <a:pt x="999" y="285"/>
                      </a:lnTo>
                      <a:lnTo>
                        <a:pt x="993" y="294"/>
                      </a:lnTo>
                      <a:lnTo>
                        <a:pt x="987" y="303"/>
                      </a:lnTo>
                      <a:lnTo>
                        <a:pt x="981" y="312"/>
                      </a:lnTo>
                      <a:lnTo>
                        <a:pt x="976" y="321"/>
                      </a:lnTo>
                      <a:lnTo>
                        <a:pt x="972" y="333"/>
                      </a:lnTo>
                      <a:lnTo>
                        <a:pt x="969" y="344"/>
                      </a:lnTo>
                      <a:lnTo>
                        <a:pt x="967" y="353"/>
                      </a:lnTo>
                      <a:lnTo>
                        <a:pt x="965" y="363"/>
                      </a:lnTo>
                      <a:lnTo>
                        <a:pt x="964" y="370"/>
                      </a:lnTo>
                      <a:lnTo>
                        <a:pt x="964" y="377"/>
                      </a:lnTo>
                      <a:close/>
                      <a:moveTo>
                        <a:pt x="1771" y="427"/>
                      </a:moveTo>
                      <a:lnTo>
                        <a:pt x="1457" y="426"/>
                      </a:lnTo>
                      <a:lnTo>
                        <a:pt x="1458" y="445"/>
                      </a:lnTo>
                      <a:lnTo>
                        <a:pt x="1460" y="463"/>
                      </a:lnTo>
                      <a:lnTo>
                        <a:pt x="1464" y="480"/>
                      </a:lnTo>
                      <a:lnTo>
                        <a:pt x="1469" y="495"/>
                      </a:lnTo>
                      <a:lnTo>
                        <a:pt x="1477" y="510"/>
                      </a:lnTo>
                      <a:lnTo>
                        <a:pt x="1484" y="523"/>
                      </a:lnTo>
                      <a:lnTo>
                        <a:pt x="1493" y="535"/>
                      </a:lnTo>
                      <a:lnTo>
                        <a:pt x="1504" y="546"/>
                      </a:lnTo>
                      <a:lnTo>
                        <a:pt x="1515" y="554"/>
                      </a:lnTo>
                      <a:lnTo>
                        <a:pt x="1526" y="562"/>
                      </a:lnTo>
                      <a:lnTo>
                        <a:pt x="1537" y="568"/>
                      </a:lnTo>
                      <a:lnTo>
                        <a:pt x="1551" y="573"/>
                      </a:lnTo>
                      <a:lnTo>
                        <a:pt x="1564" y="577"/>
                      </a:lnTo>
                      <a:lnTo>
                        <a:pt x="1578" y="580"/>
                      </a:lnTo>
                      <a:lnTo>
                        <a:pt x="1594" y="582"/>
                      </a:lnTo>
                      <a:lnTo>
                        <a:pt x="1610" y="582"/>
                      </a:lnTo>
                      <a:lnTo>
                        <a:pt x="1628" y="582"/>
                      </a:lnTo>
                      <a:lnTo>
                        <a:pt x="1644" y="581"/>
                      </a:lnTo>
                      <a:lnTo>
                        <a:pt x="1660" y="579"/>
                      </a:lnTo>
                      <a:lnTo>
                        <a:pt x="1676" y="577"/>
                      </a:lnTo>
                      <a:lnTo>
                        <a:pt x="1690" y="573"/>
                      </a:lnTo>
                      <a:lnTo>
                        <a:pt x="1706" y="569"/>
                      </a:lnTo>
                      <a:lnTo>
                        <a:pt x="1720" y="564"/>
                      </a:lnTo>
                      <a:lnTo>
                        <a:pt x="1735" y="559"/>
                      </a:lnTo>
                      <a:lnTo>
                        <a:pt x="1748" y="618"/>
                      </a:lnTo>
                      <a:lnTo>
                        <a:pt x="1733" y="624"/>
                      </a:lnTo>
                      <a:lnTo>
                        <a:pt x="1715" y="630"/>
                      </a:lnTo>
                      <a:lnTo>
                        <a:pt x="1698" y="635"/>
                      </a:lnTo>
                      <a:lnTo>
                        <a:pt x="1680" y="639"/>
                      </a:lnTo>
                      <a:lnTo>
                        <a:pt x="1661" y="642"/>
                      </a:lnTo>
                      <a:lnTo>
                        <a:pt x="1641" y="644"/>
                      </a:lnTo>
                      <a:lnTo>
                        <a:pt x="1621" y="646"/>
                      </a:lnTo>
                      <a:lnTo>
                        <a:pt x="1599" y="647"/>
                      </a:lnTo>
                      <a:lnTo>
                        <a:pt x="1574" y="646"/>
                      </a:lnTo>
                      <a:lnTo>
                        <a:pt x="1551" y="642"/>
                      </a:lnTo>
                      <a:lnTo>
                        <a:pt x="1539" y="640"/>
                      </a:lnTo>
                      <a:lnTo>
                        <a:pt x="1528" y="637"/>
                      </a:lnTo>
                      <a:lnTo>
                        <a:pt x="1518" y="634"/>
                      </a:lnTo>
                      <a:lnTo>
                        <a:pt x="1507" y="631"/>
                      </a:lnTo>
                      <a:lnTo>
                        <a:pt x="1497" y="627"/>
                      </a:lnTo>
                      <a:lnTo>
                        <a:pt x="1488" y="622"/>
                      </a:lnTo>
                      <a:lnTo>
                        <a:pt x="1479" y="617"/>
                      </a:lnTo>
                      <a:lnTo>
                        <a:pt x="1469" y="612"/>
                      </a:lnTo>
                      <a:lnTo>
                        <a:pt x="1461" y="605"/>
                      </a:lnTo>
                      <a:lnTo>
                        <a:pt x="1453" y="598"/>
                      </a:lnTo>
                      <a:lnTo>
                        <a:pt x="1445" y="592"/>
                      </a:lnTo>
                      <a:lnTo>
                        <a:pt x="1438" y="584"/>
                      </a:lnTo>
                      <a:lnTo>
                        <a:pt x="1430" y="576"/>
                      </a:lnTo>
                      <a:lnTo>
                        <a:pt x="1423" y="567"/>
                      </a:lnTo>
                      <a:lnTo>
                        <a:pt x="1417" y="559"/>
                      </a:lnTo>
                      <a:lnTo>
                        <a:pt x="1412" y="551"/>
                      </a:lnTo>
                      <a:lnTo>
                        <a:pt x="1406" y="542"/>
                      </a:lnTo>
                      <a:lnTo>
                        <a:pt x="1402" y="531"/>
                      </a:lnTo>
                      <a:lnTo>
                        <a:pt x="1397" y="522"/>
                      </a:lnTo>
                      <a:lnTo>
                        <a:pt x="1393" y="512"/>
                      </a:lnTo>
                      <a:lnTo>
                        <a:pt x="1389" y="501"/>
                      </a:lnTo>
                      <a:lnTo>
                        <a:pt x="1386" y="490"/>
                      </a:lnTo>
                      <a:lnTo>
                        <a:pt x="1384" y="480"/>
                      </a:lnTo>
                      <a:lnTo>
                        <a:pt x="1382" y="469"/>
                      </a:lnTo>
                      <a:lnTo>
                        <a:pt x="1379" y="445"/>
                      </a:lnTo>
                      <a:lnTo>
                        <a:pt x="1378" y="419"/>
                      </a:lnTo>
                      <a:lnTo>
                        <a:pt x="1379" y="394"/>
                      </a:lnTo>
                      <a:lnTo>
                        <a:pt x="1382" y="370"/>
                      </a:lnTo>
                      <a:lnTo>
                        <a:pt x="1386" y="346"/>
                      </a:lnTo>
                      <a:lnTo>
                        <a:pt x="1392" y="324"/>
                      </a:lnTo>
                      <a:lnTo>
                        <a:pt x="1397" y="313"/>
                      </a:lnTo>
                      <a:lnTo>
                        <a:pt x="1401" y="303"/>
                      </a:lnTo>
                      <a:lnTo>
                        <a:pt x="1406" y="293"/>
                      </a:lnTo>
                      <a:lnTo>
                        <a:pt x="1411" y="282"/>
                      </a:lnTo>
                      <a:lnTo>
                        <a:pt x="1416" y="273"/>
                      </a:lnTo>
                      <a:lnTo>
                        <a:pt x="1422" y="264"/>
                      </a:lnTo>
                      <a:lnTo>
                        <a:pt x="1428" y="255"/>
                      </a:lnTo>
                      <a:lnTo>
                        <a:pt x="1436" y="246"/>
                      </a:lnTo>
                      <a:lnTo>
                        <a:pt x="1443" y="238"/>
                      </a:lnTo>
                      <a:lnTo>
                        <a:pt x="1451" y="230"/>
                      </a:lnTo>
                      <a:lnTo>
                        <a:pt x="1458" y="223"/>
                      </a:lnTo>
                      <a:lnTo>
                        <a:pt x="1466" y="217"/>
                      </a:lnTo>
                      <a:lnTo>
                        <a:pt x="1476" y="210"/>
                      </a:lnTo>
                      <a:lnTo>
                        <a:pt x="1484" y="204"/>
                      </a:lnTo>
                      <a:lnTo>
                        <a:pt x="1493" y="199"/>
                      </a:lnTo>
                      <a:lnTo>
                        <a:pt x="1502" y="195"/>
                      </a:lnTo>
                      <a:lnTo>
                        <a:pt x="1513" y="191"/>
                      </a:lnTo>
                      <a:lnTo>
                        <a:pt x="1522" y="187"/>
                      </a:lnTo>
                      <a:lnTo>
                        <a:pt x="1532" y="185"/>
                      </a:lnTo>
                      <a:lnTo>
                        <a:pt x="1543" y="182"/>
                      </a:lnTo>
                      <a:lnTo>
                        <a:pt x="1554" y="179"/>
                      </a:lnTo>
                      <a:lnTo>
                        <a:pt x="1565" y="178"/>
                      </a:lnTo>
                      <a:lnTo>
                        <a:pt x="1576" y="177"/>
                      </a:lnTo>
                      <a:lnTo>
                        <a:pt x="1589" y="177"/>
                      </a:lnTo>
                      <a:lnTo>
                        <a:pt x="1601" y="177"/>
                      </a:lnTo>
                      <a:lnTo>
                        <a:pt x="1612" y="178"/>
                      </a:lnTo>
                      <a:lnTo>
                        <a:pt x="1624" y="181"/>
                      </a:lnTo>
                      <a:lnTo>
                        <a:pt x="1635" y="183"/>
                      </a:lnTo>
                      <a:lnTo>
                        <a:pt x="1645" y="185"/>
                      </a:lnTo>
                      <a:lnTo>
                        <a:pt x="1655" y="188"/>
                      </a:lnTo>
                      <a:lnTo>
                        <a:pt x="1665" y="192"/>
                      </a:lnTo>
                      <a:lnTo>
                        <a:pt x="1675" y="196"/>
                      </a:lnTo>
                      <a:lnTo>
                        <a:pt x="1683" y="201"/>
                      </a:lnTo>
                      <a:lnTo>
                        <a:pt x="1692" y="206"/>
                      </a:lnTo>
                      <a:lnTo>
                        <a:pt x="1701" y="212"/>
                      </a:lnTo>
                      <a:lnTo>
                        <a:pt x="1708" y="220"/>
                      </a:lnTo>
                      <a:lnTo>
                        <a:pt x="1716" y="227"/>
                      </a:lnTo>
                      <a:lnTo>
                        <a:pt x="1723" y="234"/>
                      </a:lnTo>
                      <a:lnTo>
                        <a:pt x="1729" y="242"/>
                      </a:lnTo>
                      <a:lnTo>
                        <a:pt x="1736" y="251"/>
                      </a:lnTo>
                      <a:lnTo>
                        <a:pt x="1745" y="266"/>
                      </a:lnTo>
                      <a:lnTo>
                        <a:pt x="1753" y="281"/>
                      </a:lnTo>
                      <a:lnTo>
                        <a:pt x="1759" y="298"/>
                      </a:lnTo>
                      <a:lnTo>
                        <a:pt x="1764" y="314"/>
                      </a:lnTo>
                      <a:lnTo>
                        <a:pt x="1768" y="332"/>
                      </a:lnTo>
                      <a:lnTo>
                        <a:pt x="1772" y="349"/>
                      </a:lnTo>
                      <a:lnTo>
                        <a:pt x="1774" y="369"/>
                      </a:lnTo>
                      <a:lnTo>
                        <a:pt x="1774" y="388"/>
                      </a:lnTo>
                      <a:lnTo>
                        <a:pt x="1774" y="400"/>
                      </a:lnTo>
                      <a:lnTo>
                        <a:pt x="1773" y="410"/>
                      </a:lnTo>
                      <a:lnTo>
                        <a:pt x="1772" y="419"/>
                      </a:lnTo>
                      <a:lnTo>
                        <a:pt x="1771" y="427"/>
                      </a:lnTo>
                      <a:close/>
                      <a:moveTo>
                        <a:pt x="1457" y="368"/>
                      </a:moveTo>
                      <a:lnTo>
                        <a:pt x="1696" y="368"/>
                      </a:lnTo>
                      <a:lnTo>
                        <a:pt x="1696" y="355"/>
                      </a:lnTo>
                      <a:lnTo>
                        <a:pt x="1694" y="344"/>
                      </a:lnTo>
                      <a:lnTo>
                        <a:pt x="1692" y="332"/>
                      </a:lnTo>
                      <a:lnTo>
                        <a:pt x="1690" y="321"/>
                      </a:lnTo>
                      <a:lnTo>
                        <a:pt x="1687" y="311"/>
                      </a:lnTo>
                      <a:lnTo>
                        <a:pt x="1683" y="301"/>
                      </a:lnTo>
                      <a:lnTo>
                        <a:pt x="1678" y="292"/>
                      </a:lnTo>
                      <a:lnTo>
                        <a:pt x="1673" y="282"/>
                      </a:lnTo>
                      <a:lnTo>
                        <a:pt x="1666" y="271"/>
                      </a:lnTo>
                      <a:lnTo>
                        <a:pt x="1656" y="262"/>
                      </a:lnTo>
                      <a:lnTo>
                        <a:pt x="1646" y="254"/>
                      </a:lnTo>
                      <a:lnTo>
                        <a:pt x="1636" y="247"/>
                      </a:lnTo>
                      <a:lnTo>
                        <a:pt x="1624" y="242"/>
                      </a:lnTo>
                      <a:lnTo>
                        <a:pt x="1611" y="239"/>
                      </a:lnTo>
                      <a:lnTo>
                        <a:pt x="1597" y="237"/>
                      </a:lnTo>
                      <a:lnTo>
                        <a:pt x="1583" y="236"/>
                      </a:lnTo>
                      <a:lnTo>
                        <a:pt x="1568" y="237"/>
                      </a:lnTo>
                      <a:lnTo>
                        <a:pt x="1555" y="239"/>
                      </a:lnTo>
                      <a:lnTo>
                        <a:pt x="1542" y="242"/>
                      </a:lnTo>
                      <a:lnTo>
                        <a:pt x="1531" y="247"/>
                      </a:lnTo>
                      <a:lnTo>
                        <a:pt x="1520" y="254"/>
                      </a:lnTo>
                      <a:lnTo>
                        <a:pt x="1510" y="261"/>
                      </a:lnTo>
                      <a:lnTo>
                        <a:pt x="1500" y="270"/>
                      </a:lnTo>
                      <a:lnTo>
                        <a:pt x="1491" y="280"/>
                      </a:lnTo>
                      <a:lnTo>
                        <a:pt x="1485" y="290"/>
                      </a:lnTo>
                      <a:lnTo>
                        <a:pt x="1479" y="300"/>
                      </a:lnTo>
                      <a:lnTo>
                        <a:pt x="1474" y="310"/>
                      </a:lnTo>
                      <a:lnTo>
                        <a:pt x="1468" y="320"/>
                      </a:lnTo>
                      <a:lnTo>
                        <a:pt x="1464" y="332"/>
                      </a:lnTo>
                      <a:lnTo>
                        <a:pt x="1461" y="343"/>
                      </a:lnTo>
                      <a:lnTo>
                        <a:pt x="1459" y="355"/>
                      </a:lnTo>
                      <a:lnTo>
                        <a:pt x="1457" y="368"/>
                      </a:lnTo>
                      <a:close/>
                      <a:moveTo>
                        <a:pt x="1875" y="637"/>
                      </a:moveTo>
                      <a:lnTo>
                        <a:pt x="1875" y="328"/>
                      </a:lnTo>
                      <a:lnTo>
                        <a:pt x="1875" y="291"/>
                      </a:lnTo>
                      <a:lnTo>
                        <a:pt x="1874" y="256"/>
                      </a:lnTo>
                      <a:lnTo>
                        <a:pt x="1873" y="221"/>
                      </a:lnTo>
                      <a:lnTo>
                        <a:pt x="1872" y="188"/>
                      </a:lnTo>
                      <a:lnTo>
                        <a:pt x="1944" y="188"/>
                      </a:lnTo>
                      <a:lnTo>
                        <a:pt x="1946" y="276"/>
                      </a:lnTo>
                      <a:lnTo>
                        <a:pt x="1950" y="276"/>
                      </a:lnTo>
                      <a:lnTo>
                        <a:pt x="1954" y="265"/>
                      </a:lnTo>
                      <a:lnTo>
                        <a:pt x="1959" y="255"/>
                      </a:lnTo>
                      <a:lnTo>
                        <a:pt x="1964" y="245"/>
                      </a:lnTo>
                      <a:lnTo>
                        <a:pt x="1970" y="236"/>
                      </a:lnTo>
                      <a:lnTo>
                        <a:pt x="1976" y="227"/>
                      </a:lnTo>
                      <a:lnTo>
                        <a:pt x="1983" y="219"/>
                      </a:lnTo>
                      <a:lnTo>
                        <a:pt x="1991" y="211"/>
                      </a:lnTo>
                      <a:lnTo>
                        <a:pt x="2000" y="204"/>
                      </a:lnTo>
                      <a:lnTo>
                        <a:pt x="2008" y="198"/>
                      </a:lnTo>
                      <a:lnTo>
                        <a:pt x="2017" y="193"/>
                      </a:lnTo>
                      <a:lnTo>
                        <a:pt x="2026" y="188"/>
                      </a:lnTo>
                      <a:lnTo>
                        <a:pt x="2036" y="185"/>
                      </a:lnTo>
                      <a:lnTo>
                        <a:pt x="2045" y="182"/>
                      </a:lnTo>
                      <a:lnTo>
                        <a:pt x="2054" y="179"/>
                      </a:lnTo>
                      <a:lnTo>
                        <a:pt x="2064" y="177"/>
                      </a:lnTo>
                      <a:lnTo>
                        <a:pt x="2075" y="177"/>
                      </a:lnTo>
                      <a:lnTo>
                        <a:pt x="2087" y="178"/>
                      </a:lnTo>
                      <a:lnTo>
                        <a:pt x="2097" y="181"/>
                      </a:lnTo>
                      <a:lnTo>
                        <a:pt x="2097" y="258"/>
                      </a:lnTo>
                      <a:lnTo>
                        <a:pt x="2084" y="256"/>
                      </a:lnTo>
                      <a:lnTo>
                        <a:pt x="2069" y="255"/>
                      </a:lnTo>
                      <a:lnTo>
                        <a:pt x="2055" y="256"/>
                      </a:lnTo>
                      <a:lnTo>
                        <a:pt x="2043" y="258"/>
                      </a:lnTo>
                      <a:lnTo>
                        <a:pt x="2032" y="261"/>
                      </a:lnTo>
                      <a:lnTo>
                        <a:pt x="2020" y="266"/>
                      </a:lnTo>
                      <a:lnTo>
                        <a:pt x="2010" y="272"/>
                      </a:lnTo>
                      <a:lnTo>
                        <a:pt x="2000" y="280"/>
                      </a:lnTo>
                      <a:lnTo>
                        <a:pt x="1990" y="290"/>
                      </a:lnTo>
                      <a:lnTo>
                        <a:pt x="1982" y="300"/>
                      </a:lnTo>
                      <a:lnTo>
                        <a:pt x="1976" y="310"/>
                      </a:lnTo>
                      <a:lnTo>
                        <a:pt x="1971" y="321"/>
                      </a:lnTo>
                      <a:lnTo>
                        <a:pt x="1966" y="333"/>
                      </a:lnTo>
                      <a:lnTo>
                        <a:pt x="1963" y="344"/>
                      </a:lnTo>
                      <a:lnTo>
                        <a:pt x="1960" y="356"/>
                      </a:lnTo>
                      <a:lnTo>
                        <a:pt x="1958" y="370"/>
                      </a:lnTo>
                      <a:lnTo>
                        <a:pt x="1957" y="383"/>
                      </a:lnTo>
                      <a:lnTo>
                        <a:pt x="1955" y="398"/>
                      </a:lnTo>
                      <a:lnTo>
                        <a:pt x="1955" y="637"/>
                      </a:lnTo>
                      <a:lnTo>
                        <a:pt x="1875" y="637"/>
                      </a:lnTo>
                      <a:close/>
                      <a:moveTo>
                        <a:pt x="2260" y="637"/>
                      </a:moveTo>
                      <a:lnTo>
                        <a:pt x="2178" y="637"/>
                      </a:lnTo>
                      <a:lnTo>
                        <a:pt x="2178" y="188"/>
                      </a:lnTo>
                      <a:lnTo>
                        <a:pt x="2260" y="188"/>
                      </a:lnTo>
                      <a:lnTo>
                        <a:pt x="2260" y="637"/>
                      </a:lnTo>
                      <a:close/>
                      <a:moveTo>
                        <a:pt x="2219" y="105"/>
                      </a:moveTo>
                      <a:lnTo>
                        <a:pt x="2217" y="105"/>
                      </a:lnTo>
                      <a:lnTo>
                        <a:pt x="2206" y="104"/>
                      </a:lnTo>
                      <a:lnTo>
                        <a:pt x="2197" y="101"/>
                      </a:lnTo>
                      <a:lnTo>
                        <a:pt x="2193" y="99"/>
                      </a:lnTo>
                      <a:lnTo>
                        <a:pt x="2189" y="96"/>
                      </a:lnTo>
                      <a:lnTo>
                        <a:pt x="2185" y="93"/>
                      </a:lnTo>
                      <a:lnTo>
                        <a:pt x="2181" y="90"/>
                      </a:lnTo>
                      <a:lnTo>
                        <a:pt x="2174" y="82"/>
                      </a:lnTo>
                      <a:lnTo>
                        <a:pt x="2170" y="72"/>
                      </a:lnTo>
                      <a:lnTo>
                        <a:pt x="2167" y="63"/>
                      </a:lnTo>
                      <a:lnTo>
                        <a:pt x="2166" y="52"/>
                      </a:lnTo>
                      <a:lnTo>
                        <a:pt x="2167" y="42"/>
                      </a:lnTo>
                      <a:lnTo>
                        <a:pt x="2170" y="32"/>
                      </a:lnTo>
                      <a:lnTo>
                        <a:pt x="2174" y="23"/>
                      </a:lnTo>
                      <a:lnTo>
                        <a:pt x="2182" y="16"/>
                      </a:lnTo>
                      <a:lnTo>
                        <a:pt x="2185" y="12"/>
                      </a:lnTo>
                      <a:lnTo>
                        <a:pt x="2189" y="9"/>
                      </a:lnTo>
                      <a:lnTo>
                        <a:pt x="2194" y="6"/>
                      </a:lnTo>
                      <a:lnTo>
                        <a:pt x="2198" y="4"/>
                      </a:lnTo>
                      <a:lnTo>
                        <a:pt x="2208" y="2"/>
                      </a:lnTo>
                      <a:lnTo>
                        <a:pt x="2220" y="0"/>
                      </a:lnTo>
                      <a:lnTo>
                        <a:pt x="2230" y="2"/>
                      </a:lnTo>
                      <a:lnTo>
                        <a:pt x="2240" y="4"/>
                      </a:lnTo>
                      <a:lnTo>
                        <a:pt x="2244" y="6"/>
                      </a:lnTo>
                      <a:lnTo>
                        <a:pt x="2249" y="9"/>
                      </a:lnTo>
                      <a:lnTo>
                        <a:pt x="2253" y="12"/>
                      </a:lnTo>
                      <a:lnTo>
                        <a:pt x="2257" y="15"/>
                      </a:lnTo>
                      <a:lnTo>
                        <a:pt x="2263" y="23"/>
                      </a:lnTo>
                      <a:lnTo>
                        <a:pt x="2268" y="31"/>
                      </a:lnTo>
                      <a:lnTo>
                        <a:pt x="2270" y="42"/>
                      </a:lnTo>
                      <a:lnTo>
                        <a:pt x="2271" y="52"/>
                      </a:lnTo>
                      <a:lnTo>
                        <a:pt x="2270" y="63"/>
                      </a:lnTo>
                      <a:lnTo>
                        <a:pt x="2268" y="72"/>
                      </a:lnTo>
                      <a:lnTo>
                        <a:pt x="2263" y="82"/>
                      </a:lnTo>
                      <a:lnTo>
                        <a:pt x="2257" y="90"/>
                      </a:lnTo>
                      <a:lnTo>
                        <a:pt x="2253" y="93"/>
                      </a:lnTo>
                      <a:lnTo>
                        <a:pt x="2249" y="96"/>
                      </a:lnTo>
                      <a:lnTo>
                        <a:pt x="2244" y="99"/>
                      </a:lnTo>
                      <a:lnTo>
                        <a:pt x="2240" y="101"/>
                      </a:lnTo>
                      <a:lnTo>
                        <a:pt x="2235" y="103"/>
                      </a:lnTo>
                      <a:lnTo>
                        <a:pt x="2230" y="104"/>
                      </a:lnTo>
                      <a:lnTo>
                        <a:pt x="2224" y="104"/>
                      </a:lnTo>
                      <a:lnTo>
                        <a:pt x="2219" y="105"/>
                      </a:lnTo>
                      <a:close/>
                      <a:moveTo>
                        <a:pt x="2755" y="427"/>
                      </a:moveTo>
                      <a:lnTo>
                        <a:pt x="2441" y="426"/>
                      </a:lnTo>
                      <a:lnTo>
                        <a:pt x="2443" y="445"/>
                      </a:lnTo>
                      <a:lnTo>
                        <a:pt x="2446" y="463"/>
                      </a:lnTo>
                      <a:lnTo>
                        <a:pt x="2449" y="480"/>
                      </a:lnTo>
                      <a:lnTo>
                        <a:pt x="2454" y="495"/>
                      </a:lnTo>
                      <a:lnTo>
                        <a:pt x="2461" y="510"/>
                      </a:lnTo>
                      <a:lnTo>
                        <a:pt x="2469" y="523"/>
                      </a:lnTo>
                      <a:lnTo>
                        <a:pt x="2478" y="535"/>
                      </a:lnTo>
                      <a:lnTo>
                        <a:pt x="2489" y="546"/>
                      </a:lnTo>
                      <a:lnTo>
                        <a:pt x="2499" y="554"/>
                      </a:lnTo>
                      <a:lnTo>
                        <a:pt x="2510" y="562"/>
                      </a:lnTo>
                      <a:lnTo>
                        <a:pt x="2523" y="568"/>
                      </a:lnTo>
                      <a:lnTo>
                        <a:pt x="2535" y="573"/>
                      </a:lnTo>
                      <a:lnTo>
                        <a:pt x="2548" y="577"/>
                      </a:lnTo>
                      <a:lnTo>
                        <a:pt x="2564" y="580"/>
                      </a:lnTo>
                      <a:lnTo>
                        <a:pt x="2579" y="582"/>
                      </a:lnTo>
                      <a:lnTo>
                        <a:pt x="2595" y="582"/>
                      </a:lnTo>
                      <a:lnTo>
                        <a:pt x="2612" y="582"/>
                      </a:lnTo>
                      <a:lnTo>
                        <a:pt x="2628" y="581"/>
                      </a:lnTo>
                      <a:lnTo>
                        <a:pt x="2644" y="579"/>
                      </a:lnTo>
                      <a:lnTo>
                        <a:pt x="2660" y="577"/>
                      </a:lnTo>
                      <a:lnTo>
                        <a:pt x="2676" y="573"/>
                      </a:lnTo>
                      <a:lnTo>
                        <a:pt x="2690" y="569"/>
                      </a:lnTo>
                      <a:lnTo>
                        <a:pt x="2705" y="564"/>
                      </a:lnTo>
                      <a:lnTo>
                        <a:pt x="2719" y="559"/>
                      </a:lnTo>
                      <a:lnTo>
                        <a:pt x="2732" y="618"/>
                      </a:lnTo>
                      <a:lnTo>
                        <a:pt x="2717" y="624"/>
                      </a:lnTo>
                      <a:lnTo>
                        <a:pt x="2700" y="630"/>
                      </a:lnTo>
                      <a:lnTo>
                        <a:pt x="2683" y="635"/>
                      </a:lnTo>
                      <a:lnTo>
                        <a:pt x="2664" y="639"/>
                      </a:lnTo>
                      <a:lnTo>
                        <a:pt x="2645" y="642"/>
                      </a:lnTo>
                      <a:lnTo>
                        <a:pt x="2625" y="644"/>
                      </a:lnTo>
                      <a:lnTo>
                        <a:pt x="2605" y="646"/>
                      </a:lnTo>
                      <a:lnTo>
                        <a:pt x="2583" y="647"/>
                      </a:lnTo>
                      <a:lnTo>
                        <a:pt x="2559" y="646"/>
                      </a:lnTo>
                      <a:lnTo>
                        <a:pt x="2535" y="642"/>
                      </a:lnTo>
                      <a:lnTo>
                        <a:pt x="2524" y="640"/>
                      </a:lnTo>
                      <a:lnTo>
                        <a:pt x="2512" y="637"/>
                      </a:lnTo>
                      <a:lnTo>
                        <a:pt x="2502" y="634"/>
                      </a:lnTo>
                      <a:lnTo>
                        <a:pt x="2492" y="631"/>
                      </a:lnTo>
                      <a:lnTo>
                        <a:pt x="2483" y="627"/>
                      </a:lnTo>
                      <a:lnTo>
                        <a:pt x="2472" y="622"/>
                      </a:lnTo>
                      <a:lnTo>
                        <a:pt x="2463" y="617"/>
                      </a:lnTo>
                      <a:lnTo>
                        <a:pt x="2455" y="612"/>
                      </a:lnTo>
                      <a:lnTo>
                        <a:pt x="2446" y="605"/>
                      </a:lnTo>
                      <a:lnTo>
                        <a:pt x="2437" y="598"/>
                      </a:lnTo>
                      <a:lnTo>
                        <a:pt x="2429" y="592"/>
                      </a:lnTo>
                      <a:lnTo>
                        <a:pt x="2422" y="584"/>
                      </a:lnTo>
                      <a:lnTo>
                        <a:pt x="2415" y="576"/>
                      </a:lnTo>
                      <a:lnTo>
                        <a:pt x="2409" y="567"/>
                      </a:lnTo>
                      <a:lnTo>
                        <a:pt x="2401" y="559"/>
                      </a:lnTo>
                      <a:lnTo>
                        <a:pt x="2396" y="551"/>
                      </a:lnTo>
                      <a:lnTo>
                        <a:pt x="2391" y="542"/>
                      </a:lnTo>
                      <a:lnTo>
                        <a:pt x="2386" y="531"/>
                      </a:lnTo>
                      <a:lnTo>
                        <a:pt x="2382" y="522"/>
                      </a:lnTo>
                      <a:lnTo>
                        <a:pt x="2378" y="512"/>
                      </a:lnTo>
                      <a:lnTo>
                        <a:pt x="2374" y="501"/>
                      </a:lnTo>
                      <a:lnTo>
                        <a:pt x="2371" y="490"/>
                      </a:lnTo>
                      <a:lnTo>
                        <a:pt x="2369" y="480"/>
                      </a:lnTo>
                      <a:lnTo>
                        <a:pt x="2366" y="469"/>
                      </a:lnTo>
                      <a:lnTo>
                        <a:pt x="2363" y="445"/>
                      </a:lnTo>
                      <a:lnTo>
                        <a:pt x="2362" y="419"/>
                      </a:lnTo>
                      <a:lnTo>
                        <a:pt x="2363" y="394"/>
                      </a:lnTo>
                      <a:lnTo>
                        <a:pt x="2366" y="370"/>
                      </a:lnTo>
                      <a:lnTo>
                        <a:pt x="2371" y="346"/>
                      </a:lnTo>
                      <a:lnTo>
                        <a:pt x="2377" y="324"/>
                      </a:lnTo>
                      <a:lnTo>
                        <a:pt x="2381" y="313"/>
                      </a:lnTo>
                      <a:lnTo>
                        <a:pt x="2385" y="303"/>
                      </a:lnTo>
                      <a:lnTo>
                        <a:pt x="2390" y="293"/>
                      </a:lnTo>
                      <a:lnTo>
                        <a:pt x="2395" y="282"/>
                      </a:lnTo>
                      <a:lnTo>
                        <a:pt x="2400" y="273"/>
                      </a:lnTo>
                      <a:lnTo>
                        <a:pt x="2407" y="264"/>
                      </a:lnTo>
                      <a:lnTo>
                        <a:pt x="2414" y="255"/>
                      </a:lnTo>
                      <a:lnTo>
                        <a:pt x="2420" y="246"/>
                      </a:lnTo>
                      <a:lnTo>
                        <a:pt x="2427" y="238"/>
                      </a:lnTo>
                      <a:lnTo>
                        <a:pt x="2435" y="230"/>
                      </a:lnTo>
                      <a:lnTo>
                        <a:pt x="2444" y="223"/>
                      </a:lnTo>
                      <a:lnTo>
                        <a:pt x="2452" y="217"/>
                      </a:lnTo>
                      <a:lnTo>
                        <a:pt x="2460" y="210"/>
                      </a:lnTo>
                      <a:lnTo>
                        <a:pt x="2468" y="204"/>
                      </a:lnTo>
                      <a:lnTo>
                        <a:pt x="2477" y="199"/>
                      </a:lnTo>
                      <a:lnTo>
                        <a:pt x="2487" y="195"/>
                      </a:lnTo>
                      <a:lnTo>
                        <a:pt x="2497" y="191"/>
                      </a:lnTo>
                      <a:lnTo>
                        <a:pt x="2507" y="187"/>
                      </a:lnTo>
                      <a:lnTo>
                        <a:pt x="2518" y="185"/>
                      </a:lnTo>
                      <a:lnTo>
                        <a:pt x="2528" y="182"/>
                      </a:lnTo>
                      <a:lnTo>
                        <a:pt x="2539" y="179"/>
                      </a:lnTo>
                      <a:lnTo>
                        <a:pt x="2549" y="178"/>
                      </a:lnTo>
                      <a:lnTo>
                        <a:pt x="2562" y="177"/>
                      </a:lnTo>
                      <a:lnTo>
                        <a:pt x="2573" y="177"/>
                      </a:lnTo>
                      <a:lnTo>
                        <a:pt x="2585" y="177"/>
                      </a:lnTo>
                      <a:lnTo>
                        <a:pt x="2597" y="178"/>
                      </a:lnTo>
                      <a:lnTo>
                        <a:pt x="2608" y="181"/>
                      </a:lnTo>
                      <a:lnTo>
                        <a:pt x="2619" y="183"/>
                      </a:lnTo>
                      <a:lnTo>
                        <a:pt x="2630" y="185"/>
                      </a:lnTo>
                      <a:lnTo>
                        <a:pt x="2640" y="188"/>
                      </a:lnTo>
                      <a:lnTo>
                        <a:pt x="2650" y="192"/>
                      </a:lnTo>
                      <a:lnTo>
                        <a:pt x="2659" y="196"/>
                      </a:lnTo>
                      <a:lnTo>
                        <a:pt x="2669" y="201"/>
                      </a:lnTo>
                      <a:lnTo>
                        <a:pt x="2677" y="206"/>
                      </a:lnTo>
                      <a:lnTo>
                        <a:pt x="2685" y="212"/>
                      </a:lnTo>
                      <a:lnTo>
                        <a:pt x="2693" y="220"/>
                      </a:lnTo>
                      <a:lnTo>
                        <a:pt x="2700" y="227"/>
                      </a:lnTo>
                      <a:lnTo>
                        <a:pt x="2708" y="234"/>
                      </a:lnTo>
                      <a:lnTo>
                        <a:pt x="2714" y="242"/>
                      </a:lnTo>
                      <a:lnTo>
                        <a:pt x="2721" y="251"/>
                      </a:lnTo>
                      <a:lnTo>
                        <a:pt x="2729" y="266"/>
                      </a:lnTo>
                      <a:lnTo>
                        <a:pt x="2737" y="281"/>
                      </a:lnTo>
                      <a:lnTo>
                        <a:pt x="2744" y="298"/>
                      </a:lnTo>
                      <a:lnTo>
                        <a:pt x="2749" y="314"/>
                      </a:lnTo>
                      <a:lnTo>
                        <a:pt x="2753" y="332"/>
                      </a:lnTo>
                      <a:lnTo>
                        <a:pt x="2756" y="349"/>
                      </a:lnTo>
                      <a:lnTo>
                        <a:pt x="2758" y="369"/>
                      </a:lnTo>
                      <a:lnTo>
                        <a:pt x="2759" y="388"/>
                      </a:lnTo>
                      <a:lnTo>
                        <a:pt x="2758" y="400"/>
                      </a:lnTo>
                      <a:lnTo>
                        <a:pt x="2758" y="410"/>
                      </a:lnTo>
                      <a:lnTo>
                        <a:pt x="2757" y="419"/>
                      </a:lnTo>
                      <a:lnTo>
                        <a:pt x="2755" y="427"/>
                      </a:lnTo>
                      <a:close/>
                      <a:moveTo>
                        <a:pt x="2441" y="368"/>
                      </a:moveTo>
                      <a:lnTo>
                        <a:pt x="2680" y="368"/>
                      </a:lnTo>
                      <a:lnTo>
                        <a:pt x="2680" y="355"/>
                      </a:lnTo>
                      <a:lnTo>
                        <a:pt x="2679" y="344"/>
                      </a:lnTo>
                      <a:lnTo>
                        <a:pt x="2677" y="332"/>
                      </a:lnTo>
                      <a:lnTo>
                        <a:pt x="2675" y="321"/>
                      </a:lnTo>
                      <a:lnTo>
                        <a:pt x="2672" y="311"/>
                      </a:lnTo>
                      <a:lnTo>
                        <a:pt x="2668" y="301"/>
                      </a:lnTo>
                      <a:lnTo>
                        <a:pt x="2663" y="292"/>
                      </a:lnTo>
                      <a:lnTo>
                        <a:pt x="2657" y="282"/>
                      </a:lnTo>
                      <a:lnTo>
                        <a:pt x="2650" y="271"/>
                      </a:lnTo>
                      <a:lnTo>
                        <a:pt x="2641" y="262"/>
                      </a:lnTo>
                      <a:lnTo>
                        <a:pt x="2632" y="254"/>
                      </a:lnTo>
                      <a:lnTo>
                        <a:pt x="2620" y="247"/>
                      </a:lnTo>
                      <a:lnTo>
                        <a:pt x="2609" y="242"/>
                      </a:lnTo>
                      <a:lnTo>
                        <a:pt x="2596" y="239"/>
                      </a:lnTo>
                      <a:lnTo>
                        <a:pt x="2581" y="237"/>
                      </a:lnTo>
                      <a:lnTo>
                        <a:pt x="2567" y="236"/>
                      </a:lnTo>
                      <a:lnTo>
                        <a:pt x="2552" y="237"/>
                      </a:lnTo>
                      <a:lnTo>
                        <a:pt x="2540" y="239"/>
                      </a:lnTo>
                      <a:lnTo>
                        <a:pt x="2528" y="242"/>
                      </a:lnTo>
                      <a:lnTo>
                        <a:pt x="2515" y="247"/>
                      </a:lnTo>
                      <a:lnTo>
                        <a:pt x="2504" y="254"/>
                      </a:lnTo>
                      <a:lnTo>
                        <a:pt x="2494" y="261"/>
                      </a:lnTo>
                      <a:lnTo>
                        <a:pt x="2485" y="270"/>
                      </a:lnTo>
                      <a:lnTo>
                        <a:pt x="2475" y="280"/>
                      </a:lnTo>
                      <a:lnTo>
                        <a:pt x="2469" y="290"/>
                      </a:lnTo>
                      <a:lnTo>
                        <a:pt x="2463" y="300"/>
                      </a:lnTo>
                      <a:lnTo>
                        <a:pt x="2458" y="310"/>
                      </a:lnTo>
                      <a:lnTo>
                        <a:pt x="2454" y="320"/>
                      </a:lnTo>
                      <a:lnTo>
                        <a:pt x="2450" y="332"/>
                      </a:lnTo>
                      <a:lnTo>
                        <a:pt x="2446" y="343"/>
                      </a:lnTo>
                      <a:lnTo>
                        <a:pt x="2444" y="355"/>
                      </a:lnTo>
                      <a:lnTo>
                        <a:pt x="2441" y="368"/>
                      </a:lnTo>
                      <a:close/>
                      <a:moveTo>
                        <a:pt x="2860" y="637"/>
                      </a:moveTo>
                      <a:lnTo>
                        <a:pt x="2860" y="309"/>
                      </a:lnTo>
                      <a:lnTo>
                        <a:pt x="2860" y="280"/>
                      </a:lnTo>
                      <a:lnTo>
                        <a:pt x="2859" y="250"/>
                      </a:lnTo>
                      <a:lnTo>
                        <a:pt x="2858" y="220"/>
                      </a:lnTo>
                      <a:lnTo>
                        <a:pt x="2856" y="188"/>
                      </a:lnTo>
                      <a:lnTo>
                        <a:pt x="2929" y="188"/>
                      </a:lnTo>
                      <a:lnTo>
                        <a:pt x="2933" y="262"/>
                      </a:lnTo>
                      <a:lnTo>
                        <a:pt x="2935" y="262"/>
                      </a:lnTo>
                      <a:lnTo>
                        <a:pt x="2940" y="254"/>
                      </a:lnTo>
                      <a:lnTo>
                        <a:pt x="2945" y="245"/>
                      </a:lnTo>
                      <a:lnTo>
                        <a:pt x="2951" y="237"/>
                      </a:lnTo>
                      <a:lnTo>
                        <a:pt x="2958" y="230"/>
                      </a:lnTo>
                      <a:lnTo>
                        <a:pt x="2964" y="223"/>
                      </a:lnTo>
                      <a:lnTo>
                        <a:pt x="2973" y="217"/>
                      </a:lnTo>
                      <a:lnTo>
                        <a:pt x="2981" y="210"/>
                      </a:lnTo>
                      <a:lnTo>
                        <a:pt x="2989" y="204"/>
                      </a:lnTo>
                      <a:lnTo>
                        <a:pt x="3000" y="198"/>
                      </a:lnTo>
                      <a:lnTo>
                        <a:pt x="3011" y="193"/>
                      </a:lnTo>
                      <a:lnTo>
                        <a:pt x="3022" y="188"/>
                      </a:lnTo>
                      <a:lnTo>
                        <a:pt x="3033" y="185"/>
                      </a:lnTo>
                      <a:lnTo>
                        <a:pt x="3046" y="182"/>
                      </a:lnTo>
                      <a:lnTo>
                        <a:pt x="3058" y="179"/>
                      </a:lnTo>
                      <a:lnTo>
                        <a:pt x="3070" y="177"/>
                      </a:lnTo>
                      <a:lnTo>
                        <a:pt x="3084" y="177"/>
                      </a:lnTo>
                      <a:lnTo>
                        <a:pt x="3098" y="178"/>
                      </a:lnTo>
                      <a:lnTo>
                        <a:pt x="3112" y="179"/>
                      </a:lnTo>
                      <a:lnTo>
                        <a:pt x="3126" y="183"/>
                      </a:lnTo>
                      <a:lnTo>
                        <a:pt x="3139" y="187"/>
                      </a:lnTo>
                      <a:lnTo>
                        <a:pt x="3151" y="192"/>
                      </a:lnTo>
                      <a:lnTo>
                        <a:pt x="3163" y="199"/>
                      </a:lnTo>
                      <a:lnTo>
                        <a:pt x="3174" y="206"/>
                      </a:lnTo>
                      <a:lnTo>
                        <a:pt x="3185" y="215"/>
                      </a:lnTo>
                      <a:lnTo>
                        <a:pt x="3192" y="222"/>
                      </a:lnTo>
                      <a:lnTo>
                        <a:pt x="3199" y="229"/>
                      </a:lnTo>
                      <a:lnTo>
                        <a:pt x="3205" y="236"/>
                      </a:lnTo>
                      <a:lnTo>
                        <a:pt x="3210" y="244"/>
                      </a:lnTo>
                      <a:lnTo>
                        <a:pt x="3215" y="251"/>
                      </a:lnTo>
                      <a:lnTo>
                        <a:pt x="3219" y="261"/>
                      </a:lnTo>
                      <a:lnTo>
                        <a:pt x="3223" y="269"/>
                      </a:lnTo>
                      <a:lnTo>
                        <a:pt x="3228" y="279"/>
                      </a:lnTo>
                      <a:lnTo>
                        <a:pt x="3231" y="289"/>
                      </a:lnTo>
                      <a:lnTo>
                        <a:pt x="3234" y="299"/>
                      </a:lnTo>
                      <a:lnTo>
                        <a:pt x="3236" y="309"/>
                      </a:lnTo>
                      <a:lnTo>
                        <a:pt x="3238" y="320"/>
                      </a:lnTo>
                      <a:lnTo>
                        <a:pt x="3241" y="344"/>
                      </a:lnTo>
                      <a:lnTo>
                        <a:pt x="3242" y="369"/>
                      </a:lnTo>
                      <a:lnTo>
                        <a:pt x="3242" y="637"/>
                      </a:lnTo>
                      <a:lnTo>
                        <a:pt x="3160" y="637"/>
                      </a:lnTo>
                      <a:lnTo>
                        <a:pt x="3160" y="378"/>
                      </a:lnTo>
                      <a:lnTo>
                        <a:pt x="3160" y="362"/>
                      </a:lnTo>
                      <a:lnTo>
                        <a:pt x="3159" y="346"/>
                      </a:lnTo>
                      <a:lnTo>
                        <a:pt x="3157" y="333"/>
                      </a:lnTo>
                      <a:lnTo>
                        <a:pt x="3154" y="319"/>
                      </a:lnTo>
                      <a:lnTo>
                        <a:pt x="3150" y="307"/>
                      </a:lnTo>
                      <a:lnTo>
                        <a:pt x="3145" y="297"/>
                      </a:lnTo>
                      <a:lnTo>
                        <a:pt x="3140" y="286"/>
                      </a:lnTo>
                      <a:lnTo>
                        <a:pt x="3134" y="277"/>
                      </a:lnTo>
                      <a:lnTo>
                        <a:pt x="3127" y="270"/>
                      </a:lnTo>
                      <a:lnTo>
                        <a:pt x="3120" y="263"/>
                      </a:lnTo>
                      <a:lnTo>
                        <a:pt x="3111" y="258"/>
                      </a:lnTo>
                      <a:lnTo>
                        <a:pt x="3102" y="253"/>
                      </a:lnTo>
                      <a:lnTo>
                        <a:pt x="3092" y="249"/>
                      </a:lnTo>
                      <a:lnTo>
                        <a:pt x="3081" y="246"/>
                      </a:lnTo>
                      <a:lnTo>
                        <a:pt x="3069" y="244"/>
                      </a:lnTo>
                      <a:lnTo>
                        <a:pt x="3056" y="244"/>
                      </a:lnTo>
                      <a:lnTo>
                        <a:pt x="3047" y="244"/>
                      </a:lnTo>
                      <a:lnTo>
                        <a:pt x="3037" y="245"/>
                      </a:lnTo>
                      <a:lnTo>
                        <a:pt x="3028" y="247"/>
                      </a:lnTo>
                      <a:lnTo>
                        <a:pt x="3020" y="250"/>
                      </a:lnTo>
                      <a:lnTo>
                        <a:pt x="3012" y="254"/>
                      </a:lnTo>
                      <a:lnTo>
                        <a:pt x="3004" y="258"/>
                      </a:lnTo>
                      <a:lnTo>
                        <a:pt x="2995" y="263"/>
                      </a:lnTo>
                      <a:lnTo>
                        <a:pt x="2988" y="268"/>
                      </a:lnTo>
                      <a:lnTo>
                        <a:pt x="2981" y="274"/>
                      </a:lnTo>
                      <a:lnTo>
                        <a:pt x="2974" y="281"/>
                      </a:lnTo>
                      <a:lnTo>
                        <a:pt x="2968" y="289"/>
                      </a:lnTo>
                      <a:lnTo>
                        <a:pt x="2962" y="296"/>
                      </a:lnTo>
                      <a:lnTo>
                        <a:pt x="2958" y="303"/>
                      </a:lnTo>
                      <a:lnTo>
                        <a:pt x="2953" y="311"/>
                      </a:lnTo>
                      <a:lnTo>
                        <a:pt x="2950" y="319"/>
                      </a:lnTo>
                      <a:lnTo>
                        <a:pt x="2947" y="329"/>
                      </a:lnTo>
                      <a:lnTo>
                        <a:pt x="2945" y="337"/>
                      </a:lnTo>
                      <a:lnTo>
                        <a:pt x="2943" y="346"/>
                      </a:lnTo>
                      <a:lnTo>
                        <a:pt x="2942" y="356"/>
                      </a:lnTo>
                      <a:lnTo>
                        <a:pt x="2942" y="367"/>
                      </a:lnTo>
                      <a:lnTo>
                        <a:pt x="2942" y="637"/>
                      </a:lnTo>
                      <a:lnTo>
                        <a:pt x="2860" y="637"/>
                      </a:lnTo>
                      <a:close/>
                      <a:moveTo>
                        <a:pt x="3680" y="559"/>
                      </a:moveTo>
                      <a:lnTo>
                        <a:pt x="3694" y="620"/>
                      </a:lnTo>
                      <a:lnTo>
                        <a:pt x="3681" y="627"/>
                      </a:lnTo>
                      <a:lnTo>
                        <a:pt x="3666" y="632"/>
                      </a:lnTo>
                      <a:lnTo>
                        <a:pt x="3651" y="636"/>
                      </a:lnTo>
                      <a:lnTo>
                        <a:pt x="3635" y="640"/>
                      </a:lnTo>
                      <a:lnTo>
                        <a:pt x="3619" y="643"/>
                      </a:lnTo>
                      <a:lnTo>
                        <a:pt x="3602" y="646"/>
                      </a:lnTo>
                      <a:lnTo>
                        <a:pt x="3584" y="647"/>
                      </a:lnTo>
                      <a:lnTo>
                        <a:pt x="3566" y="648"/>
                      </a:lnTo>
                      <a:lnTo>
                        <a:pt x="3541" y="647"/>
                      </a:lnTo>
                      <a:lnTo>
                        <a:pt x="3517" y="643"/>
                      </a:lnTo>
                      <a:lnTo>
                        <a:pt x="3506" y="641"/>
                      </a:lnTo>
                      <a:lnTo>
                        <a:pt x="3495" y="638"/>
                      </a:lnTo>
                      <a:lnTo>
                        <a:pt x="3484" y="635"/>
                      </a:lnTo>
                      <a:lnTo>
                        <a:pt x="3474" y="631"/>
                      </a:lnTo>
                      <a:lnTo>
                        <a:pt x="3464" y="627"/>
                      </a:lnTo>
                      <a:lnTo>
                        <a:pt x="3455" y="623"/>
                      </a:lnTo>
                      <a:lnTo>
                        <a:pt x="3445" y="618"/>
                      </a:lnTo>
                      <a:lnTo>
                        <a:pt x="3436" y="612"/>
                      </a:lnTo>
                      <a:lnTo>
                        <a:pt x="3427" y="605"/>
                      </a:lnTo>
                      <a:lnTo>
                        <a:pt x="3419" y="599"/>
                      </a:lnTo>
                      <a:lnTo>
                        <a:pt x="3410" y="592"/>
                      </a:lnTo>
                      <a:lnTo>
                        <a:pt x="3403" y="584"/>
                      </a:lnTo>
                      <a:lnTo>
                        <a:pt x="3395" y="576"/>
                      </a:lnTo>
                      <a:lnTo>
                        <a:pt x="3389" y="567"/>
                      </a:lnTo>
                      <a:lnTo>
                        <a:pt x="3382" y="559"/>
                      </a:lnTo>
                      <a:lnTo>
                        <a:pt x="3377" y="550"/>
                      </a:lnTo>
                      <a:lnTo>
                        <a:pt x="3370" y="541"/>
                      </a:lnTo>
                      <a:lnTo>
                        <a:pt x="3365" y="531"/>
                      </a:lnTo>
                      <a:lnTo>
                        <a:pt x="3361" y="521"/>
                      </a:lnTo>
                      <a:lnTo>
                        <a:pt x="3357" y="511"/>
                      </a:lnTo>
                      <a:lnTo>
                        <a:pt x="3354" y="500"/>
                      </a:lnTo>
                      <a:lnTo>
                        <a:pt x="3351" y="489"/>
                      </a:lnTo>
                      <a:lnTo>
                        <a:pt x="3348" y="478"/>
                      </a:lnTo>
                      <a:lnTo>
                        <a:pt x="3346" y="467"/>
                      </a:lnTo>
                      <a:lnTo>
                        <a:pt x="3343" y="442"/>
                      </a:lnTo>
                      <a:lnTo>
                        <a:pt x="3342" y="417"/>
                      </a:lnTo>
                      <a:lnTo>
                        <a:pt x="3342" y="404"/>
                      </a:lnTo>
                      <a:lnTo>
                        <a:pt x="3343" y="391"/>
                      </a:lnTo>
                      <a:lnTo>
                        <a:pt x="3344" y="379"/>
                      </a:lnTo>
                      <a:lnTo>
                        <a:pt x="3346" y="367"/>
                      </a:lnTo>
                      <a:lnTo>
                        <a:pt x="3348" y="355"/>
                      </a:lnTo>
                      <a:lnTo>
                        <a:pt x="3351" y="344"/>
                      </a:lnTo>
                      <a:lnTo>
                        <a:pt x="3354" y="333"/>
                      </a:lnTo>
                      <a:lnTo>
                        <a:pt x="3358" y="321"/>
                      </a:lnTo>
                      <a:lnTo>
                        <a:pt x="3363" y="311"/>
                      </a:lnTo>
                      <a:lnTo>
                        <a:pt x="3367" y="301"/>
                      </a:lnTo>
                      <a:lnTo>
                        <a:pt x="3373" y="291"/>
                      </a:lnTo>
                      <a:lnTo>
                        <a:pt x="3379" y="281"/>
                      </a:lnTo>
                      <a:lnTo>
                        <a:pt x="3386" y="272"/>
                      </a:lnTo>
                      <a:lnTo>
                        <a:pt x="3393" y="263"/>
                      </a:lnTo>
                      <a:lnTo>
                        <a:pt x="3400" y="254"/>
                      </a:lnTo>
                      <a:lnTo>
                        <a:pt x="3408" y="245"/>
                      </a:lnTo>
                      <a:lnTo>
                        <a:pt x="3417" y="237"/>
                      </a:lnTo>
                      <a:lnTo>
                        <a:pt x="3425" y="230"/>
                      </a:lnTo>
                      <a:lnTo>
                        <a:pt x="3434" y="223"/>
                      </a:lnTo>
                      <a:lnTo>
                        <a:pt x="3443" y="215"/>
                      </a:lnTo>
                      <a:lnTo>
                        <a:pt x="3454" y="210"/>
                      </a:lnTo>
                      <a:lnTo>
                        <a:pt x="3464" y="204"/>
                      </a:lnTo>
                      <a:lnTo>
                        <a:pt x="3474" y="199"/>
                      </a:lnTo>
                      <a:lnTo>
                        <a:pt x="3484" y="195"/>
                      </a:lnTo>
                      <a:lnTo>
                        <a:pt x="3496" y="191"/>
                      </a:lnTo>
                      <a:lnTo>
                        <a:pt x="3507" y="188"/>
                      </a:lnTo>
                      <a:lnTo>
                        <a:pt x="3519" y="185"/>
                      </a:lnTo>
                      <a:lnTo>
                        <a:pt x="3532" y="183"/>
                      </a:lnTo>
                      <a:lnTo>
                        <a:pt x="3544" y="181"/>
                      </a:lnTo>
                      <a:lnTo>
                        <a:pt x="3556" y="179"/>
                      </a:lnTo>
                      <a:lnTo>
                        <a:pt x="3570" y="178"/>
                      </a:lnTo>
                      <a:lnTo>
                        <a:pt x="3583" y="178"/>
                      </a:lnTo>
                      <a:lnTo>
                        <a:pt x="3599" y="178"/>
                      </a:lnTo>
                      <a:lnTo>
                        <a:pt x="3616" y="179"/>
                      </a:lnTo>
                      <a:lnTo>
                        <a:pt x="3631" y="182"/>
                      </a:lnTo>
                      <a:lnTo>
                        <a:pt x="3646" y="185"/>
                      </a:lnTo>
                      <a:lnTo>
                        <a:pt x="3659" y="188"/>
                      </a:lnTo>
                      <a:lnTo>
                        <a:pt x="3672" y="192"/>
                      </a:lnTo>
                      <a:lnTo>
                        <a:pt x="3685" y="196"/>
                      </a:lnTo>
                      <a:lnTo>
                        <a:pt x="3696" y="201"/>
                      </a:lnTo>
                      <a:lnTo>
                        <a:pt x="3678" y="265"/>
                      </a:lnTo>
                      <a:lnTo>
                        <a:pt x="3667" y="260"/>
                      </a:lnTo>
                      <a:lnTo>
                        <a:pt x="3656" y="256"/>
                      </a:lnTo>
                      <a:lnTo>
                        <a:pt x="3646" y="251"/>
                      </a:lnTo>
                      <a:lnTo>
                        <a:pt x="3633" y="248"/>
                      </a:lnTo>
                      <a:lnTo>
                        <a:pt x="3622" y="246"/>
                      </a:lnTo>
                      <a:lnTo>
                        <a:pt x="3609" y="244"/>
                      </a:lnTo>
                      <a:lnTo>
                        <a:pt x="3596" y="243"/>
                      </a:lnTo>
                      <a:lnTo>
                        <a:pt x="3583" y="243"/>
                      </a:lnTo>
                      <a:lnTo>
                        <a:pt x="3565" y="244"/>
                      </a:lnTo>
                      <a:lnTo>
                        <a:pt x="3548" y="246"/>
                      </a:lnTo>
                      <a:lnTo>
                        <a:pt x="3532" y="250"/>
                      </a:lnTo>
                      <a:lnTo>
                        <a:pt x="3516" y="256"/>
                      </a:lnTo>
                      <a:lnTo>
                        <a:pt x="3502" y="263"/>
                      </a:lnTo>
                      <a:lnTo>
                        <a:pt x="3489" y="271"/>
                      </a:lnTo>
                      <a:lnTo>
                        <a:pt x="3476" y="281"/>
                      </a:lnTo>
                      <a:lnTo>
                        <a:pt x="3465" y="294"/>
                      </a:lnTo>
                      <a:lnTo>
                        <a:pt x="3456" y="305"/>
                      </a:lnTo>
                      <a:lnTo>
                        <a:pt x="3447" y="318"/>
                      </a:lnTo>
                      <a:lnTo>
                        <a:pt x="3440" y="332"/>
                      </a:lnTo>
                      <a:lnTo>
                        <a:pt x="3434" y="346"/>
                      </a:lnTo>
                      <a:lnTo>
                        <a:pt x="3430" y="362"/>
                      </a:lnTo>
                      <a:lnTo>
                        <a:pt x="3427" y="378"/>
                      </a:lnTo>
                      <a:lnTo>
                        <a:pt x="3425" y="396"/>
                      </a:lnTo>
                      <a:lnTo>
                        <a:pt x="3424" y="413"/>
                      </a:lnTo>
                      <a:lnTo>
                        <a:pt x="3425" y="432"/>
                      </a:lnTo>
                      <a:lnTo>
                        <a:pt x="3427" y="449"/>
                      </a:lnTo>
                      <a:lnTo>
                        <a:pt x="3430" y="467"/>
                      </a:lnTo>
                      <a:lnTo>
                        <a:pt x="3435" y="482"/>
                      </a:lnTo>
                      <a:lnTo>
                        <a:pt x="3441" y="496"/>
                      </a:lnTo>
                      <a:lnTo>
                        <a:pt x="3449" y="511"/>
                      </a:lnTo>
                      <a:lnTo>
                        <a:pt x="3458" y="523"/>
                      </a:lnTo>
                      <a:lnTo>
                        <a:pt x="3468" y="535"/>
                      </a:lnTo>
                      <a:lnTo>
                        <a:pt x="3479" y="546"/>
                      </a:lnTo>
                      <a:lnTo>
                        <a:pt x="3492" y="555"/>
                      </a:lnTo>
                      <a:lnTo>
                        <a:pt x="3505" y="563"/>
                      </a:lnTo>
                      <a:lnTo>
                        <a:pt x="3518" y="569"/>
                      </a:lnTo>
                      <a:lnTo>
                        <a:pt x="3533" y="575"/>
                      </a:lnTo>
                      <a:lnTo>
                        <a:pt x="3548" y="579"/>
                      </a:lnTo>
                      <a:lnTo>
                        <a:pt x="3564" y="581"/>
                      </a:lnTo>
                      <a:lnTo>
                        <a:pt x="3580" y="581"/>
                      </a:lnTo>
                      <a:lnTo>
                        <a:pt x="3592" y="581"/>
                      </a:lnTo>
                      <a:lnTo>
                        <a:pt x="3605" y="580"/>
                      </a:lnTo>
                      <a:lnTo>
                        <a:pt x="3618" y="578"/>
                      </a:lnTo>
                      <a:lnTo>
                        <a:pt x="3630" y="576"/>
                      </a:lnTo>
                      <a:lnTo>
                        <a:pt x="3643" y="572"/>
                      </a:lnTo>
                      <a:lnTo>
                        <a:pt x="3655" y="568"/>
                      </a:lnTo>
                      <a:lnTo>
                        <a:pt x="3667" y="564"/>
                      </a:lnTo>
                      <a:lnTo>
                        <a:pt x="3680" y="559"/>
                      </a:lnTo>
                      <a:close/>
                      <a:moveTo>
                        <a:pt x="4149" y="427"/>
                      </a:moveTo>
                      <a:lnTo>
                        <a:pt x="3836" y="426"/>
                      </a:lnTo>
                      <a:lnTo>
                        <a:pt x="3837" y="445"/>
                      </a:lnTo>
                      <a:lnTo>
                        <a:pt x="3840" y="463"/>
                      </a:lnTo>
                      <a:lnTo>
                        <a:pt x="3843" y="480"/>
                      </a:lnTo>
                      <a:lnTo>
                        <a:pt x="3848" y="495"/>
                      </a:lnTo>
                      <a:lnTo>
                        <a:pt x="3855" y="510"/>
                      </a:lnTo>
                      <a:lnTo>
                        <a:pt x="3864" y="523"/>
                      </a:lnTo>
                      <a:lnTo>
                        <a:pt x="3873" y="535"/>
                      </a:lnTo>
                      <a:lnTo>
                        <a:pt x="3883" y="546"/>
                      </a:lnTo>
                      <a:lnTo>
                        <a:pt x="3893" y="554"/>
                      </a:lnTo>
                      <a:lnTo>
                        <a:pt x="3905" y="562"/>
                      </a:lnTo>
                      <a:lnTo>
                        <a:pt x="3917" y="568"/>
                      </a:lnTo>
                      <a:lnTo>
                        <a:pt x="3929" y="573"/>
                      </a:lnTo>
                      <a:lnTo>
                        <a:pt x="3943" y="577"/>
                      </a:lnTo>
                      <a:lnTo>
                        <a:pt x="3958" y="580"/>
                      </a:lnTo>
                      <a:lnTo>
                        <a:pt x="3973" y="582"/>
                      </a:lnTo>
                      <a:lnTo>
                        <a:pt x="3989" y="582"/>
                      </a:lnTo>
                      <a:lnTo>
                        <a:pt x="4006" y="582"/>
                      </a:lnTo>
                      <a:lnTo>
                        <a:pt x="4023" y="581"/>
                      </a:lnTo>
                      <a:lnTo>
                        <a:pt x="4038" y="579"/>
                      </a:lnTo>
                      <a:lnTo>
                        <a:pt x="4055" y="577"/>
                      </a:lnTo>
                      <a:lnTo>
                        <a:pt x="4070" y="573"/>
                      </a:lnTo>
                      <a:lnTo>
                        <a:pt x="4084" y="569"/>
                      </a:lnTo>
                      <a:lnTo>
                        <a:pt x="4099" y="564"/>
                      </a:lnTo>
                      <a:lnTo>
                        <a:pt x="4113" y="559"/>
                      </a:lnTo>
                      <a:lnTo>
                        <a:pt x="4127" y="618"/>
                      </a:lnTo>
                      <a:lnTo>
                        <a:pt x="4111" y="624"/>
                      </a:lnTo>
                      <a:lnTo>
                        <a:pt x="4095" y="630"/>
                      </a:lnTo>
                      <a:lnTo>
                        <a:pt x="4077" y="635"/>
                      </a:lnTo>
                      <a:lnTo>
                        <a:pt x="4059" y="639"/>
                      </a:lnTo>
                      <a:lnTo>
                        <a:pt x="4039" y="642"/>
                      </a:lnTo>
                      <a:lnTo>
                        <a:pt x="4020" y="644"/>
                      </a:lnTo>
                      <a:lnTo>
                        <a:pt x="3999" y="646"/>
                      </a:lnTo>
                      <a:lnTo>
                        <a:pt x="3978" y="647"/>
                      </a:lnTo>
                      <a:lnTo>
                        <a:pt x="3953" y="646"/>
                      </a:lnTo>
                      <a:lnTo>
                        <a:pt x="3929" y="642"/>
                      </a:lnTo>
                      <a:lnTo>
                        <a:pt x="3918" y="640"/>
                      </a:lnTo>
                      <a:lnTo>
                        <a:pt x="3907" y="637"/>
                      </a:lnTo>
                      <a:lnTo>
                        <a:pt x="3896" y="634"/>
                      </a:lnTo>
                      <a:lnTo>
                        <a:pt x="3886" y="631"/>
                      </a:lnTo>
                      <a:lnTo>
                        <a:pt x="3877" y="627"/>
                      </a:lnTo>
                      <a:lnTo>
                        <a:pt x="3867" y="622"/>
                      </a:lnTo>
                      <a:lnTo>
                        <a:pt x="3857" y="617"/>
                      </a:lnTo>
                      <a:lnTo>
                        <a:pt x="3849" y="612"/>
                      </a:lnTo>
                      <a:lnTo>
                        <a:pt x="3840" y="605"/>
                      </a:lnTo>
                      <a:lnTo>
                        <a:pt x="3832" y="598"/>
                      </a:lnTo>
                      <a:lnTo>
                        <a:pt x="3823" y="592"/>
                      </a:lnTo>
                      <a:lnTo>
                        <a:pt x="3816" y="584"/>
                      </a:lnTo>
                      <a:lnTo>
                        <a:pt x="3809" y="576"/>
                      </a:lnTo>
                      <a:lnTo>
                        <a:pt x="3803" y="567"/>
                      </a:lnTo>
                      <a:lnTo>
                        <a:pt x="3796" y="559"/>
                      </a:lnTo>
                      <a:lnTo>
                        <a:pt x="3791" y="551"/>
                      </a:lnTo>
                      <a:lnTo>
                        <a:pt x="3785" y="542"/>
                      </a:lnTo>
                      <a:lnTo>
                        <a:pt x="3780" y="531"/>
                      </a:lnTo>
                      <a:lnTo>
                        <a:pt x="3776" y="522"/>
                      </a:lnTo>
                      <a:lnTo>
                        <a:pt x="3772" y="512"/>
                      </a:lnTo>
                      <a:lnTo>
                        <a:pt x="3768" y="501"/>
                      </a:lnTo>
                      <a:lnTo>
                        <a:pt x="3765" y="490"/>
                      </a:lnTo>
                      <a:lnTo>
                        <a:pt x="3763" y="480"/>
                      </a:lnTo>
                      <a:lnTo>
                        <a:pt x="3761" y="469"/>
                      </a:lnTo>
                      <a:lnTo>
                        <a:pt x="3758" y="445"/>
                      </a:lnTo>
                      <a:lnTo>
                        <a:pt x="3757" y="419"/>
                      </a:lnTo>
                      <a:lnTo>
                        <a:pt x="3758" y="394"/>
                      </a:lnTo>
                      <a:lnTo>
                        <a:pt x="3761" y="370"/>
                      </a:lnTo>
                      <a:lnTo>
                        <a:pt x="3765" y="346"/>
                      </a:lnTo>
                      <a:lnTo>
                        <a:pt x="3771" y="324"/>
                      </a:lnTo>
                      <a:lnTo>
                        <a:pt x="3775" y="313"/>
                      </a:lnTo>
                      <a:lnTo>
                        <a:pt x="3779" y="303"/>
                      </a:lnTo>
                      <a:lnTo>
                        <a:pt x="3784" y="293"/>
                      </a:lnTo>
                      <a:lnTo>
                        <a:pt x="3790" y="282"/>
                      </a:lnTo>
                      <a:lnTo>
                        <a:pt x="3795" y="273"/>
                      </a:lnTo>
                      <a:lnTo>
                        <a:pt x="3801" y="264"/>
                      </a:lnTo>
                      <a:lnTo>
                        <a:pt x="3808" y="255"/>
                      </a:lnTo>
                      <a:lnTo>
                        <a:pt x="3814" y="246"/>
                      </a:lnTo>
                      <a:lnTo>
                        <a:pt x="3821" y="238"/>
                      </a:lnTo>
                      <a:lnTo>
                        <a:pt x="3830" y="230"/>
                      </a:lnTo>
                      <a:lnTo>
                        <a:pt x="3838" y="223"/>
                      </a:lnTo>
                      <a:lnTo>
                        <a:pt x="3846" y="217"/>
                      </a:lnTo>
                      <a:lnTo>
                        <a:pt x="3854" y="210"/>
                      </a:lnTo>
                      <a:lnTo>
                        <a:pt x="3863" y="204"/>
                      </a:lnTo>
                      <a:lnTo>
                        <a:pt x="3872" y="199"/>
                      </a:lnTo>
                      <a:lnTo>
                        <a:pt x="3881" y="195"/>
                      </a:lnTo>
                      <a:lnTo>
                        <a:pt x="3891" y="191"/>
                      </a:lnTo>
                      <a:lnTo>
                        <a:pt x="3902" y="187"/>
                      </a:lnTo>
                      <a:lnTo>
                        <a:pt x="3912" y="185"/>
                      </a:lnTo>
                      <a:lnTo>
                        <a:pt x="3922" y="182"/>
                      </a:lnTo>
                      <a:lnTo>
                        <a:pt x="3933" y="179"/>
                      </a:lnTo>
                      <a:lnTo>
                        <a:pt x="3944" y="178"/>
                      </a:lnTo>
                      <a:lnTo>
                        <a:pt x="3956" y="177"/>
                      </a:lnTo>
                      <a:lnTo>
                        <a:pt x="3967" y="177"/>
                      </a:lnTo>
                      <a:lnTo>
                        <a:pt x="3980" y="177"/>
                      </a:lnTo>
                      <a:lnTo>
                        <a:pt x="3991" y="178"/>
                      </a:lnTo>
                      <a:lnTo>
                        <a:pt x="4002" y="181"/>
                      </a:lnTo>
                      <a:lnTo>
                        <a:pt x="4014" y="183"/>
                      </a:lnTo>
                      <a:lnTo>
                        <a:pt x="4024" y="185"/>
                      </a:lnTo>
                      <a:lnTo>
                        <a:pt x="4034" y="188"/>
                      </a:lnTo>
                      <a:lnTo>
                        <a:pt x="4044" y="192"/>
                      </a:lnTo>
                      <a:lnTo>
                        <a:pt x="4054" y="196"/>
                      </a:lnTo>
                      <a:lnTo>
                        <a:pt x="4063" y="201"/>
                      </a:lnTo>
                      <a:lnTo>
                        <a:pt x="4071" y="206"/>
                      </a:lnTo>
                      <a:lnTo>
                        <a:pt x="4079" y="212"/>
                      </a:lnTo>
                      <a:lnTo>
                        <a:pt x="4088" y="220"/>
                      </a:lnTo>
                      <a:lnTo>
                        <a:pt x="4095" y="227"/>
                      </a:lnTo>
                      <a:lnTo>
                        <a:pt x="4102" y="234"/>
                      </a:lnTo>
                      <a:lnTo>
                        <a:pt x="4108" y="242"/>
                      </a:lnTo>
                      <a:lnTo>
                        <a:pt x="4115" y="251"/>
                      </a:lnTo>
                      <a:lnTo>
                        <a:pt x="4124" y="266"/>
                      </a:lnTo>
                      <a:lnTo>
                        <a:pt x="4132" y="281"/>
                      </a:lnTo>
                      <a:lnTo>
                        <a:pt x="4138" y="298"/>
                      </a:lnTo>
                      <a:lnTo>
                        <a:pt x="4143" y="314"/>
                      </a:lnTo>
                      <a:lnTo>
                        <a:pt x="4147" y="332"/>
                      </a:lnTo>
                      <a:lnTo>
                        <a:pt x="4150" y="349"/>
                      </a:lnTo>
                      <a:lnTo>
                        <a:pt x="4152" y="369"/>
                      </a:lnTo>
                      <a:lnTo>
                        <a:pt x="4153" y="388"/>
                      </a:lnTo>
                      <a:lnTo>
                        <a:pt x="4152" y="400"/>
                      </a:lnTo>
                      <a:lnTo>
                        <a:pt x="4152" y="410"/>
                      </a:lnTo>
                      <a:lnTo>
                        <a:pt x="4151" y="419"/>
                      </a:lnTo>
                      <a:lnTo>
                        <a:pt x="4149" y="427"/>
                      </a:lnTo>
                      <a:close/>
                      <a:moveTo>
                        <a:pt x="3836" y="368"/>
                      </a:moveTo>
                      <a:lnTo>
                        <a:pt x="4074" y="368"/>
                      </a:lnTo>
                      <a:lnTo>
                        <a:pt x="4074" y="355"/>
                      </a:lnTo>
                      <a:lnTo>
                        <a:pt x="4073" y="344"/>
                      </a:lnTo>
                      <a:lnTo>
                        <a:pt x="4071" y="332"/>
                      </a:lnTo>
                      <a:lnTo>
                        <a:pt x="4069" y="321"/>
                      </a:lnTo>
                      <a:lnTo>
                        <a:pt x="4066" y="311"/>
                      </a:lnTo>
                      <a:lnTo>
                        <a:pt x="4062" y="301"/>
                      </a:lnTo>
                      <a:lnTo>
                        <a:pt x="4058" y="292"/>
                      </a:lnTo>
                      <a:lnTo>
                        <a:pt x="4052" y="282"/>
                      </a:lnTo>
                      <a:lnTo>
                        <a:pt x="4044" y="271"/>
                      </a:lnTo>
                      <a:lnTo>
                        <a:pt x="4035" y="262"/>
                      </a:lnTo>
                      <a:lnTo>
                        <a:pt x="4026" y="254"/>
                      </a:lnTo>
                      <a:lnTo>
                        <a:pt x="4015" y="247"/>
                      </a:lnTo>
                      <a:lnTo>
                        <a:pt x="4003" y="242"/>
                      </a:lnTo>
                      <a:lnTo>
                        <a:pt x="3990" y="239"/>
                      </a:lnTo>
                      <a:lnTo>
                        <a:pt x="3976" y="237"/>
                      </a:lnTo>
                      <a:lnTo>
                        <a:pt x="3961" y="236"/>
                      </a:lnTo>
                      <a:lnTo>
                        <a:pt x="3947" y="237"/>
                      </a:lnTo>
                      <a:lnTo>
                        <a:pt x="3934" y="239"/>
                      </a:lnTo>
                      <a:lnTo>
                        <a:pt x="3922" y="242"/>
                      </a:lnTo>
                      <a:lnTo>
                        <a:pt x="3910" y="247"/>
                      </a:lnTo>
                      <a:lnTo>
                        <a:pt x="3900" y="254"/>
                      </a:lnTo>
                      <a:lnTo>
                        <a:pt x="3888" y="261"/>
                      </a:lnTo>
                      <a:lnTo>
                        <a:pt x="3879" y="270"/>
                      </a:lnTo>
                      <a:lnTo>
                        <a:pt x="3870" y="280"/>
                      </a:lnTo>
                      <a:lnTo>
                        <a:pt x="3864" y="290"/>
                      </a:lnTo>
                      <a:lnTo>
                        <a:pt x="3857" y="300"/>
                      </a:lnTo>
                      <a:lnTo>
                        <a:pt x="3852" y="310"/>
                      </a:lnTo>
                      <a:lnTo>
                        <a:pt x="3848" y="320"/>
                      </a:lnTo>
                      <a:lnTo>
                        <a:pt x="3844" y="332"/>
                      </a:lnTo>
                      <a:lnTo>
                        <a:pt x="3840" y="343"/>
                      </a:lnTo>
                      <a:lnTo>
                        <a:pt x="3838" y="355"/>
                      </a:lnTo>
                      <a:lnTo>
                        <a:pt x="3836" y="368"/>
                      </a:lnTo>
                      <a:close/>
                      <a:moveTo>
                        <a:pt x="4756" y="559"/>
                      </a:moveTo>
                      <a:lnTo>
                        <a:pt x="4771" y="620"/>
                      </a:lnTo>
                      <a:lnTo>
                        <a:pt x="4756" y="627"/>
                      </a:lnTo>
                      <a:lnTo>
                        <a:pt x="4742" y="632"/>
                      </a:lnTo>
                      <a:lnTo>
                        <a:pt x="4728" y="636"/>
                      </a:lnTo>
                      <a:lnTo>
                        <a:pt x="4711" y="640"/>
                      </a:lnTo>
                      <a:lnTo>
                        <a:pt x="4695" y="643"/>
                      </a:lnTo>
                      <a:lnTo>
                        <a:pt x="4678" y="646"/>
                      </a:lnTo>
                      <a:lnTo>
                        <a:pt x="4660" y="647"/>
                      </a:lnTo>
                      <a:lnTo>
                        <a:pt x="4641" y="648"/>
                      </a:lnTo>
                      <a:lnTo>
                        <a:pt x="4617" y="647"/>
                      </a:lnTo>
                      <a:lnTo>
                        <a:pt x="4593" y="643"/>
                      </a:lnTo>
                      <a:lnTo>
                        <a:pt x="4582" y="641"/>
                      </a:lnTo>
                      <a:lnTo>
                        <a:pt x="4571" y="638"/>
                      </a:lnTo>
                      <a:lnTo>
                        <a:pt x="4560" y="635"/>
                      </a:lnTo>
                      <a:lnTo>
                        <a:pt x="4550" y="631"/>
                      </a:lnTo>
                      <a:lnTo>
                        <a:pt x="4541" y="627"/>
                      </a:lnTo>
                      <a:lnTo>
                        <a:pt x="4530" y="623"/>
                      </a:lnTo>
                      <a:lnTo>
                        <a:pt x="4521" y="618"/>
                      </a:lnTo>
                      <a:lnTo>
                        <a:pt x="4512" y="612"/>
                      </a:lnTo>
                      <a:lnTo>
                        <a:pt x="4504" y="605"/>
                      </a:lnTo>
                      <a:lnTo>
                        <a:pt x="4495" y="599"/>
                      </a:lnTo>
                      <a:lnTo>
                        <a:pt x="4487" y="592"/>
                      </a:lnTo>
                      <a:lnTo>
                        <a:pt x="4479" y="584"/>
                      </a:lnTo>
                      <a:lnTo>
                        <a:pt x="4472" y="576"/>
                      </a:lnTo>
                      <a:lnTo>
                        <a:pt x="4465" y="567"/>
                      </a:lnTo>
                      <a:lnTo>
                        <a:pt x="4458" y="559"/>
                      </a:lnTo>
                      <a:lnTo>
                        <a:pt x="4452" y="550"/>
                      </a:lnTo>
                      <a:lnTo>
                        <a:pt x="4447" y="541"/>
                      </a:lnTo>
                      <a:lnTo>
                        <a:pt x="4442" y="531"/>
                      </a:lnTo>
                      <a:lnTo>
                        <a:pt x="4437" y="521"/>
                      </a:lnTo>
                      <a:lnTo>
                        <a:pt x="4434" y="511"/>
                      </a:lnTo>
                      <a:lnTo>
                        <a:pt x="4430" y="500"/>
                      </a:lnTo>
                      <a:lnTo>
                        <a:pt x="4427" y="489"/>
                      </a:lnTo>
                      <a:lnTo>
                        <a:pt x="4424" y="478"/>
                      </a:lnTo>
                      <a:lnTo>
                        <a:pt x="4421" y="467"/>
                      </a:lnTo>
                      <a:lnTo>
                        <a:pt x="4419" y="442"/>
                      </a:lnTo>
                      <a:lnTo>
                        <a:pt x="4418" y="417"/>
                      </a:lnTo>
                      <a:lnTo>
                        <a:pt x="4418" y="404"/>
                      </a:lnTo>
                      <a:lnTo>
                        <a:pt x="4419" y="391"/>
                      </a:lnTo>
                      <a:lnTo>
                        <a:pt x="4420" y="379"/>
                      </a:lnTo>
                      <a:lnTo>
                        <a:pt x="4423" y="367"/>
                      </a:lnTo>
                      <a:lnTo>
                        <a:pt x="4425" y="355"/>
                      </a:lnTo>
                      <a:lnTo>
                        <a:pt x="4428" y="344"/>
                      </a:lnTo>
                      <a:lnTo>
                        <a:pt x="4431" y="333"/>
                      </a:lnTo>
                      <a:lnTo>
                        <a:pt x="4435" y="321"/>
                      </a:lnTo>
                      <a:lnTo>
                        <a:pt x="4439" y="311"/>
                      </a:lnTo>
                      <a:lnTo>
                        <a:pt x="4444" y="301"/>
                      </a:lnTo>
                      <a:lnTo>
                        <a:pt x="4449" y="291"/>
                      </a:lnTo>
                      <a:lnTo>
                        <a:pt x="4455" y="281"/>
                      </a:lnTo>
                      <a:lnTo>
                        <a:pt x="4462" y="272"/>
                      </a:lnTo>
                      <a:lnTo>
                        <a:pt x="4469" y="263"/>
                      </a:lnTo>
                      <a:lnTo>
                        <a:pt x="4476" y="254"/>
                      </a:lnTo>
                      <a:lnTo>
                        <a:pt x="4484" y="245"/>
                      </a:lnTo>
                      <a:lnTo>
                        <a:pt x="4492" y="237"/>
                      </a:lnTo>
                      <a:lnTo>
                        <a:pt x="4502" y="230"/>
                      </a:lnTo>
                      <a:lnTo>
                        <a:pt x="4511" y="223"/>
                      </a:lnTo>
                      <a:lnTo>
                        <a:pt x="4520" y="215"/>
                      </a:lnTo>
                      <a:lnTo>
                        <a:pt x="4529" y="210"/>
                      </a:lnTo>
                      <a:lnTo>
                        <a:pt x="4540" y="204"/>
                      </a:lnTo>
                      <a:lnTo>
                        <a:pt x="4550" y="199"/>
                      </a:lnTo>
                      <a:lnTo>
                        <a:pt x="4561" y="195"/>
                      </a:lnTo>
                      <a:lnTo>
                        <a:pt x="4573" y="191"/>
                      </a:lnTo>
                      <a:lnTo>
                        <a:pt x="4584" y="188"/>
                      </a:lnTo>
                      <a:lnTo>
                        <a:pt x="4595" y="185"/>
                      </a:lnTo>
                      <a:lnTo>
                        <a:pt x="4607" y="183"/>
                      </a:lnTo>
                      <a:lnTo>
                        <a:pt x="4620" y="181"/>
                      </a:lnTo>
                      <a:lnTo>
                        <a:pt x="4632" y="179"/>
                      </a:lnTo>
                      <a:lnTo>
                        <a:pt x="4645" y="178"/>
                      </a:lnTo>
                      <a:lnTo>
                        <a:pt x="4659" y="178"/>
                      </a:lnTo>
                      <a:lnTo>
                        <a:pt x="4676" y="178"/>
                      </a:lnTo>
                      <a:lnTo>
                        <a:pt x="4692" y="179"/>
                      </a:lnTo>
                      <a:lnTo>
                        <a:pt x="4707" y="182"/>
                      </a:lnTo>
                      <a:lnTo>
                        <a:pt x="4722" y="185"/>
                      </a:lnTo>
                      <a:lnTo>
                        <a:pt x="4736" y="188"/>
                      </a:lnTo>
                      <a:lnTo>
                        <a:pt x="4748" y="192"/>
                      </a:lnTo>
                      <a:lnTo>
                        <a:pt x="4761" y="196"/>
                      </a:lnTo>
                      <a:lnTo>
                        <a:pt x="4772" y="201"/>
                      </a:lnTo>
                      <a:lnTo>
                        <a:pt x="4753" y="265"/>
                      </a:lnTo>
                      <a:lnTo>
                        <a:pt x="4743" y="260"/>
                      </a:lnTo>
                      <a:lnTo>
                        <a:pt x="4733" y="256"/>
                      </a:lnTo>
                      <a:lnTo>
                        <a:pt x="4722" y="251"/>
                      </a:lnTo>
                      <a:lnTo>
                        <a:pt x="4710" y="248"/>
                      </a:lnTo>
                      <a:lnTo>
                        <a:pt x="4698" y="246"/>
                      </a:lnTo>
                      <a:lnTo>
                        <a:pt x="4686" y="244"/>
                      </a:lnTo>
                      <a:lnTo>
                        <a:pt x="4672" y="243"/>
                      </a:lnTo>
                      <a:lnTo>
                        <a:pt x="4659" y="243"/>
                      </a:lnTo>
                      <a:lnTo>
                        <a:pt x="4641" y="244"/>
                      </a:lnTo>
                      <a:lnTo>
                        <a:pt x="4624" y="246"/>
                      </a:lnTo>
                      <a:lnTo>
                        <a:pt x="4607" y="250"/>
                      </a:lnTo>
                      <a:lnTo>
                        <a:pt x="4593" y="256"/>
                      </a:lnTo>
                      <a:lnTo>
                        <a:pt x="4579" y="263"/>
                      </a:lnTo>
                      <a:lnTo>
                        <a:pt x="4565" y="271"/>
                      </a:lnTo>
                      <a:lnTo>
                        <a:pt x="4553" y="281"/>
                      </a:lnTo>
                      <a:lnTo>
                        <a:pt x="4542" y="294"/>
                      </a:lnTo>
                      <a:lnTo>
                        <a:pt x="4531" y="305"/>
                      </a:lnTo>
                      <a:lnTo>
                        <a:pt x="4523" y="318"/>
                      </a:lnTo>
                      <a:lnTo>
                        <a:pt x="4516" y="332"/>
                      </a:lnTo>
                      <a:lnTo>
                        <a:pt x="4511" y="346"/>
                      </a:lnTo>
                      <a:lnTo>
                        <a:pt x="4507" y="362"/>
                      </a:lnTo>
                      <a:lnTo>
                        <a:pt x="4503" y="378"/>
                      </a:lnTo>
                      <a:lnTo>
                        <a:pt x="4502" y="396"/>
                      </a:lnTo>
                      <a:lnTo>
                        <a:pt x="4501" y="413"/>
                      </a:lnTo>
                      <a:lnTo>
                        <a:pt x="4502" y="432"/>
                      </a:lnTo>
                      <a:lnTo>
                        <a:pt x="4504" y="449"/>
                      </a:lnTo>
                      <a:lnTo>
                        <a:pt x="4507" y="467"/>
                      </a:lnTo>
                      <a:lnTo>
                        <a:pt x="4512" y="482"/>
                      </a:lnTo>
                      <a:lnTo>
                        <a:pt x="4518" y="496"/>
                      </a:lnTo>
                      <a:lnTo>
                        <a:pt x="4525" y="511"/>
                      </a:lnTo>
                      <a:lnTo>
                        <a:pt x="4535" y="523"/>
                      </a:lnTo>
                      <a:lnTo>
                        <a:pt x="4545" y="535"/>
                      </a:lnTo>
                      <a:lnTo>
                        <a:pt x="4556" y="546"/>
                      </a:lnTo>
                      <a:lnTo>
                        <a:pt x="4568" y="555"/>
                      </a:lnTo>
                      <a:lnTo>
                        <a:pt x="4581" y="563"/>
                      </a:lnTo>
                      <a:lnTo>
                        <a:pt x="4594" y="569"/>
                      </a:lnTo>
                      <a:lnTo>
                        <a:pt x="4608" y="575"/>
                      </a:lnTo>
                      <a:lnTo>
                        <a:pt x="4624" y="579"/>
                      </a:lnTo>
                      <a:lnTo>
                        <a:pt x="4639" y="581"/>
                      </a:lnTo>
                      <a:lnTo>
                        <a:pt x="4657" y="581"/>
                      </a:lnTo>
                      <a:lnTo>
                        <a:pt x="4669" y="581"/>
                      </a:lnTo>
                      <a:lnTo>
                        <a:pt x="4681" y="580"/>
                      </a:lnTo>
                      <a:lnTo>
                        <a:pt x="4694" y="578"/>
                      </a:lnTo>
                      <a:lnTo>
                        <a:pt x="4706" y="576"/>
                      </a:lnTo>
                      <a:lnTo>
                        <a:pt x="4718" y="572"/>
                      </a:lnTo>
                      <a:lnTo>
                        <a:pt x="4732" y="568"/>
                      </a:lnTo>
                      <a:lnTo>
                        <a:pt x="4744" y="564"/>
                      </a:lnTo>
                      <a:lnTo>
                        <a:pt x="4756" y="559"/>
                      </a:lnTo>
                      <a:close/>
                      <a:moveTo>
                        <a:pt x="5225" y="427"/>
                      </a:moveTo>
                      <a:lnTo>
                        <a:pt x="4913" y="426"/>
                      </a:lnTo>
                      <a:lnTo>
                        <a:pt x="4914" y="445"/>
                      </a:lnTo>
                      <a:lnTo>
                        <a:pt x="4916" y="463"/>
                      </a:lnTo>
                      <a:lnTo>
                        <a:pt x="4920" y="480"/>
                      </a:lnTo>
                      <a:lnTo>
                        <a:pt x="4925" y="495"/>
                      </a:lnTo>
                      <a:lnTo>
                        <a:pt x="4931" y="510"/>
                      </a:lnTo>
                      <a:lnTo>
                        <a:pt x="4939" y="523"/>
                      </a:lnTo>
                      <a:lnTo>
                        <a:pt x="4949" y="535"/>
                      </a:lnTo>
                      <a:lnTo>
                        <a:pt x="4959" y="546"/>
                      </a:lnTo>
                      <a:lnTo>
                        <a:pt x="4969" y="554"/>
                      </a:lnTo>
                      <a:lnTo>
                        <a:pt x="4980" y="562"/>
                      </a:lnTo>
                      <a:lnTo>
                        <a:pt x="4993" y="568"/>
                      </a:lnTo>
                      <a:lnTo>
                        <a:pt x="5006" y="573"/>
                      </a:lnTo>
                      <a:lnTo>
                        <a:pt x="5019" y="577"/>
                      </a:lnTo>
                      <a:lnTo>
                        <a:pt x="5034" y="580"/>
                      </a:lnTo>
                      <a:lnTo>
                        <a:pt x="5049" y="582"/>
                      </a:lnTo>
                      <a:lnTo>
                        <a:pt x="5066" y="582"/>
                      </a:lnTo>
                      <a:lnTo>
                        <a:pt x="5082" y="582"/>
                      </a:lnTo>
                      <a:lnTo>
                        <a:pt x="5099" y="581"/>
                      </a:lnTo>
                      <a:lnTo>
                        <a:pt x="5115" y="579"/>
                      </a:lnTo>
                      <a:lnTo>
                        <a:pt x="5130" y="577"/>
                      </a:lnTo>
                      <a:lnTo>
                        <a:pt x="5146" y="573"/>
                      </a:lnTo>
                      <a:lnTo>
                        <a:pt x="5161" y="569"/>
                      </a:lnTo>
                      <a:lnTo>
                        <a:pt x="5176" y="564"/>
                      </a:lnTo>
                      <a:lnTo>
                        <a:pt x="5189" y="559"/>
                      </a:lnTo>
                      <a:lnTo>
                        <a:pt x="5203" y="618"/>
                      </a:lnTo>
                      <a:lnTo>
                        <a:pt x="5187" y="624"/>
                      </a:lnTo>
                      <a:lnTo>
                        <a:pt x="5171" y="630"/>
                      </a:lnTo>
                      <a:lnTo>
                        <a:pt x="5153" y="635"/>
                      </a:lnTo>
                      <a:lnTo>
                        <a:pt x="5135" y="639"/>
                      </a:lnTo>
                      <a:lnTo>
                        <a:pt x="5116" y="642"/>
                      </a:lnTo>
                      <a:lnTo>
                        <a:pt x="5096" y="644"/>
                      </a:lnTo>
                      <a:lnTo>
                        <a:pt x="5075" y="646"/>
                      </a:lnTo>
                      <a:lnTo>
                        <a:pt x="5054" y="647"/>
                      </a:lnTo>
                      <a:lnTo>
                        <a:pt x="5029" y="646"/>
                      </a:lnTo>
                      <a:lnTo>
                        <a:pt x="5006" y="642"/>
                      </a:lnTo>
                      <a:lnTo>
                        <a:pt x="4995" y="640"/>
                      </a:lnTo>
                      <a:lnTo>
                        <a:pt x="4984" y="637"/>
                      </a:lnTo>
                      <a:lnTo>
                        <a:pt x="4973" y="634"/>
                      </a:lnTo>
                      <a:lnTo>
                        <a:pt x="4963" y="631"/>
                      </a:lnTo>
                      <a:lnTo>
                        <a:pt x="4953" y="627"/>
                      </a:lnTo>
                      <a:lnTo>
                        <a:pt x="4943" y="622"/>
                      </a:lnTo>
                      <a:lnTo>
                        <a:pt x="4934" y="617"/>
                      </a:lnTo>
                      <a:lnTo>
                        <a:pt x="4925" y="612"/>
                      </a:lnTo>
                      <a:lnTo>
                        <a:pt x="4917" y="605"/>
                      </a:lnTo>
                      <a:lnTo>
                        <a:pt x="4909" y="598"/>
                      </a:lnTo>
                      <a:lnTo>
                        <a:pt x="4900" y="592"/>
                      </a:lnTo>
                      <a:lnTo>
                        <a:pt x="4893" y="584"/>
                      </a:lnTo>
                      <a:lnTo>
                        <a:pt x="4886" y="576"/>
                      </a:lnTo>
                      <a:lnTo>
                        <a:pt x="4879" y="567"/>
                      </a:lnTo>
                      <a:lnTo>
                        <a:pt x="4873" y="559"/>
                      </a:lnTo>
                      <a:lnTo>
                        <a:pt x="4866" y="551"/>
                      </a:lnTo>
                      <a:lnTo>
                        <a:pt x="4861" y="542"/>
                      </a:lnTo>
                      <a:lnTo>
                        <a:pt x="4856" y="531"/>
                      </a:lnTo>
                      <a:lnTo>
                        <a:pt x="4852" y="522"/>
                      </a:lnTo>
                      <a:lnTo>
                        <a:pt x="4848" y="512"/>
                      </a:lnTo>
                      <a:lnTo>
                        <a:pt x="4845" y="501"/>
                      </a:lnTo>
                      <a:lnTo>
                        <a:pt x="4842" y="490"/>
                      </a:lnTo>
                      <a:lnTo>
                        <a:pt x="4840" y="480"/>
                      </a:lnTo>
                      <a:lnTo>
                        <a:pt x="4837" y="469"/>
                      </a:lnTo>
                      <a:lnTo>
                        <a:pt x="4835" y="445"/>
                      </a:lnTo>
                      <a:lnTo>
                        <a:pt x="4834" y="419"/>
                      </a:lnTo>
                      <a:lnTo>
                        <a:pt x="4835" y="394"/>
                      </a:lnTo>
                      <a:lnTo>
                        <a:pt x="4837" y="370"/>
                      </a:lnTo>
                      <a:lnTo>
                        <a:pt x="4842" y="346"/>
                      </a:lnTo>
                      <a:lnTo>
                        <a:pt x="4848" y="324"/>
                      </a:lnTo>
                      <a:lnTo>
                        <a:pt x="4852" y="313"/>
                      </a:lnTo>
                      <a:lnTo>
                        <a:pt x="4856" y="303"/>
                      </a:lnTo>
                      <a:lnTo>
                        <a:pt x="4860" y="293"/>
                      </a:lnTo>
                      <a:lnTo>
                        <a:pt x="4865" y="282"/>
                      </a:lnTo>
                      <a:lnTo>
                        <a:pt x="4872" y="273"/>
                      </a:lnTo>
                      <a:lnTo>
                        <a:pt x="4878" y="264"/>
                      </a:lnTo>
                      <a:lnTo>
                        <a:pt x="4884" y="255"/>
                      </a:lnTo>
                      <a:lnTo>
                        <a:pt x="4891" y="246"/>
                      </a:lnTo>
                      <a:lnTo>
                        <a:pt x="4898" y="238"/>
                      </a:lnTo>
                      <a:lnTo>
                        <a:pt x="4905" y="230"/>
                      </a:lnTo>
                      <a:lnTo>
                        <a:pt x="4914" y="223"/>
                      </a:lnTo>
                      <a:lnTo>
                        <a:pt x="4922" y="217"/>
                      </a:lnTo>
                      <a:lnTo>
                        <a:pt x="4930" y="210"/>
                      </a:lnTo>
                      <a:lnTo>
                        <a:pt x="4939" y="204"/>
                      </a:lnTo>
                      <a:lnTo>
                        <a:pt x="4949" y="199"/>
                      </a:lnTo>
                      <a:lnTo>
                        <a:pt x="4958" y="195"/>
                      </a:lnTo>
                      <a:lnTo>
                        <a:pt x="4967" y="191"/>
                      </a:lnTo>
                      <a:lnTo>
                        <a:pt x="4977" y="187"/>
                      </a:lnTo>
                      <a:lnTo>
                        <a:pt x="4988" y="185"/>
                      </a:lnTo>
                      <a:lnTo>
                        <a:pt x="4999" y="182"/>
                      </a:lnTo>
                      <a:lnTo>
                        <a:pt x="5009" y="179"/>
                      </a:lnTo>
                      <a:lnTo>
                        <a:pt x="5021" y="178"/>
                      </a:lnTo>
                      <a:lnTo>
                        <a:pt x="5032" y="177"/>
                      </a:lnTo>
                      <a:lnTo>
                        <a:pt x="5044" y="177"/>
                      </a:lnTo>
                      <a:lnTo>
                        <a:pt x="5055" y="177"/>
                      </a:lnTo>
                      <a:lnTo>
                        <a:pt x="5068" y="178"/>
                      </a:lnTo>
                      <a:lnTo>
                        <a:pt x="5079" y="181"/>
                      </a:lnTo>
                      <a:lnTo>
                        <a:pt x="5090" y="183"/>
                      </a:lnTo>
                      <a:lnTo>
                        <a:pt x="5101" y="185"/>
                      </a:lnTo>
                      <a:lnTo>
                        <a:pt x="5111" y="188"/>
                      </a:lnTo>
                      <a:lnTo>
                        <a:pt x="5120" y="192"/>
                      </a:lnTo>
                      <a:lnTo>
                        <a:pt x="5129" y="196"/>
                      </a:lnTo>
                      <a:lnTo>
                        <a:pt x="5139" y="201"/>
                      </a:lnTo>
                      <a:lnTo>
                        <a:pt x="5148" y="206"/>
                      </a:lnTo>
                      <a:lnTo>
                        <a:pt x="5156" y="212"/>
                      </a:lnTo>
                      <a:lnTo>
                        <a:pt x="5163" y="220"/>
                      </a:lnTo>
                      <a:lnTo>
                        <a:pt x="5172" y="227"/>
                      </a:lnTo>
                      <a:lnTo>
                        <a:pt x="5178" y="234"/>
                      </a:lnTo>
                      <a:lnTo>
                        <a:pt x="5185" y="242"/>
                      </a:lnTo>
                      <a:lnTo>
                        <a:pt x="5191" y="251"/>
                      </a:lnTo>
                      <a:lnTo>
                        <a:pt x="5200" y="266"/>
                      </a:lnTo>
                      <a:lnTo>
                        <a:pt x="5208" y="281"/>
                      </a:lnTo>
                      <a:lnTo>
                        <a:pt x="5215" y="298"/>
                      </a:lnTo>
                      <a:lnTo>
                        <a:pt x="5220" y="314"/>
                      </a:lnTo>
                      <a:lnTo>
                        <a:pt x="5224" y="332"/>
                      </a:lnTo>
                      <a:lnTo>
                        <a:pt x="5227" y="349"/>
                      </a:lnTo>
                      <a:lnTo>
                        <a:pt x="5229" y="369"/>
                      </a:lnTo>
                      <a:lnTo>
                        <a:pt x="5229" y="388"/>
                      </a:lnTo>
                      <a:lnTo>
                        <a:pt x="5229" y="400"/>
                      </a:lnTo>
                      <a:lnTo>
                        <a:pt x="5228" y="410"/>
                      </a:lnTo>
                      <a:lnTo>
                        <a:pt x="5227" y="419"/>
                      </a:lnTo>
                      <a:lnTo>
                        <a:pt x="5225" y="427"/>
                      </a:lnTo>
                      <a:close/>
                      <a:moveTo>
                        <a:pt x="4913" y="368"/>
                      </a:moveTo>
                      <a:lnTo>
                        <a:pt x="5150" y="368"/>
                      </a:lnTo>
                      <a:lnTo>
                        <a:pt x="5150" y="355"/>
                      </a:lnTo>
                      <a:lnTo>
                        <a:pt x="5149" y="344"/>
                      </a:lnTo>
                      <a:lnTo>
                        <a:pt x="5148" y="332"/>
                      </a:lnTo>
                      <a:lnTo>
                        <a:pt x="5145" y="321"/>
                      </a:lnTo>
                      <a:lnTo>
                        <a:pt x="5142" y="311"/>
                      </a:lnTo>
                      <a:lnTo>
                        <a:pt x="5139" y="301"/>
                      </a:lnTo>
                      <a:lnTo>
                        <a:pt x="5134" y="292"/>
                      </a:lnTo>
                      <a:lnTo>
                        <a:pt x="5128" y="282"/>
                      </a:lnTo>
                      <a:lnTo>
                        <a:pt x="5120" y="271"/>
                      </a:lnTo>
                      <a:lnTo>
                        <a:pt x="5112" y="262"/>
                      </a:lnTo>
                      <a:lnTo>
                        <a:pt x="5102" y="254"/>
                      </a:lnTo>
                      <a:lnTo>
                        <a:pt x="5091" y="247"/>
                      </a:lnTo>
                      <a:lnTo>
                        <a:pt x="5079" y="242"/>
                      </a:lnTo>
                      <a:lnTo>
                        <a:pt x="5067" y="239"/>
                      </a:lnTo>
                      <a:lnTo>
                        <a:pt x="5052" y="237"/>
                      </a:lnTo>
                      <a:lnTo>
                        <a:pt x="5037" y="236"/>
                      </a:lnTo>
                      <a:lnTo>
                        <a:pt x="5024" y="237"/>
                      </a:lnTo>
                      <a:lnTo>
                        <a:pt x="5010" y="239"/>
                      </a:lnTo>
                      <a:lnTo>
                        <a:pt x="4998" y="242"/>
                      </a:lnTo>
                      <a:lnTo>
                        <a:pt x="4987" y="247"/>
                      </a:lnTo>
                      <a:lnTo>
                        <a:pt x="4975" y="254"/>
                      </a:lnTo>
                      <a:lnTo>
                        <a:pt x="4965" y="261"/>
                      </a:lnTo>
                      <a:lnTo>
                        <a:pt x="4956" y="270"/>
                      </a:lnTo>
                      <a:lnTo>
                        <a:pt x="4947" y="280"/>
                      </a:lnTo>
                      <a:lnTo>
                        <a:pt x="4940" y="290"/>
                      </a:lnTo>
                      <a:lnTo>
                        <a:pt x="4934" y="300"/>
                      </a:lnTo>
                      <a:lnTo>
                        <a:pt x="4929" y="310"/>
                      </a:lnTo>
                      <a:lnTo>
                        <a:pt x="4924" y="320"/>
                      </a:lnTo>
                      <a:lnTo>
                        <a:pt x="4920" y="332"/>
                      </a:lnTo>
                      <a:lnTo>
                        <a:pt x="4917" y="343"/>
                      </a:lnTo>
                      <a:lnTo>
                        <a:pt x="4914" y="355"/>
                      </a:lnTo>
                      <a:lnTo>
                        <a:pt x="4913" y="368"/>
                      </a:lnTo>
                      <a:close/>
                      <a:moveTo>
                        <a:pt x="5330" y="637"/>
                      </a:moveTo>
                      <a:lnTo>
                        <a:pt x="5330" y="328"/>
                      </a:lnTo>
                      <a:lnTo>
                        <a:pt x="5330" y="291"/>
                      </a:lnTo>
                      <a:lnTo>
                        <a:pt x="5330" y="256"/>
                      </a:lnTo>
                      <a:lnTo>
                        <a:pt x="5329" y="221"/>
                      </a:lnTo>
                      <a:lnTo>
                        <a:pt x="5328" y="188"/>
                      </a:lnTo>
                      <a:lnTo>
                        <a:pt x="5399" y="188"/>
                      </a:lnTo>
                      <a:lnTo>
                        <a:pt x="5402" y="276"/>
                      </a:lnTo>
                      <a:lnTo>
                        <a:pt x="5406" y="276"/>
                      </a:lnTo>
                      <a:lnTo>
                        <a:pt x="5409" y="265"/>
                      </a:lnTo>
                      <a:lnTo>
                        <a:pt x="5414" y="255"/>
                      </a:lnTo>
                      <a:lnTo>
                        <a:pt x="5419" y="245"/>
                      </a:lnTo>
                      <a:lnTo>
                        <a:pt x="5425" y="236"/>
                      </a:lnTo>
                      <a:lnTo>
                        <a:pt x="5432" y="227"/>
                      </a:lnTo>
                      <a:lnTo>
                        <a:pt x="5439" y="219"/>
                      </a:lnTo>
                      <a:lnTo>
                        <a:pt x="5446" y="211"/>
                      </a:lnTo>
                      <a:lnTo>
                        <a:pt x="5454" y="204"/>
                      </a:lnTo>
                      <a:lnTo>
                        <a:pt x="5463" y="198"/>
                      </a:lnTo>
                      <a:lnTo>
                        <a:pt x="5472" y="193"/>
                      </a:lnTo>
                      <a:lnTo>
                        <a:pt x="5481" y="188"/>
                      </a:lnTo>
                      <a:lnTo>
                        <a:pt x="5490" y="185"/>
                      </a:lnTo>
                      <a:lnTo>
                        <a:pt x="5500" y="182"/>
                      </a:lnTo>
                      <a:lnTo>
                        <a:pt x="5510" y="179"/>
                      </a:lnTo>
                      <a:lnTo>
                        <a:pt x="5520" y="177"/>
                      </a:lnTo>
                      <a:lnTo>
                        <a:pt x="5529" y="177"/>
                      </a:lnTo>
                      <a:lnTo>
                        <a:pt x="5541" y="178"/>
                      </a:lnTo>
                      <a:lnTo>
                        <a:pt x="5553" y="181"/>
                      </a:lnTo>
                      <a:lnTo>
                        <a:pt x="5553" y="258"/>
                      </a:lnTo>
                      <a:lnTo>
                        <a:pt x="5539" y="256"/>
                      </a:lnTo>
                      <a:lnTo>
                        <a:pt x="5524" y="255"/>
                      </a:lnTo>
                      <a:lnTo>
                        <a:pt x="5511" y="256"/>
                      </a:lnTo>
                      <a:lnTo>
                        <a:pt x="5498" y="258"/>
                      </a:lnTo>
                      <a:lnTo>
                        <a:pt x="5486" y="261"/>
                      </a:lnTo>
                      <a:lnTo>
                        <a:pt x="5475" y="266"/>
                      </a:lnTo>
                      <a:lnTo>
                        <a:pt x="5464" y="272"/>
                      </a:lnTo>
                      <a:lnTo>
                        <a:pt x="5455" y="280"/>
                      </a:lnTo>
                      <a:lnTo>
                        <a:pt x="5446" y="290"/>
                      </a:lnTo>
                      <a:lnTo>
                        <a:pt x="5438" y="300"/>
                      </a:lnTo>
                      <a:lnTo>
                        <a:pt x="5432" y="310"/>
                      </a:lnTo>
                      <a:lnTo>
                        <a:pt x="5426" y="321"/>
                      </a:lnTo>
                      <a:lnTo>
                        <a:pt x="5421" y="333"/>
                      </a:lnTo>
                      <a:lnTo>
                        <a:pt x="5418" y="344"/>
                      </a:lnTo>
                      <a:lnTo>
                        <a:pt x="5415" y="356"/>
                      </a:lnTo>
                      <a:lnTo>
                        <a:pt x="5413" y="370"/>
                      </a:lnTo>
                      <a:lnTo>
                        <a:pt x="5411" y="383"/>
                      </a:lnTo>
                      <a:lnTo>
                        <a:pt x="5411" y="398"/>
                      </a:lnTo>
                      <a:lnTo>
                        <a:pt x="5411" y="637"/>
                      </a:lnTo>
                      <a:lnTo>
                        <a:pt x="5330" y="637"/>
                      </a:lnTo>
                      <a:close/>
                      <a:moveTo>
                        <a:pt x="5652" y="105"/>
                      </a:moveTo>
                      <a:lnTo>
                        <a:pt x="5732" y="80"/>
                      </a:lnTo>
                      <a:lnTo>
                        <a:pt x="5732" y="188"/>
                      </a:lnTo>
                      <a:lnTo>
                        <a:pt x="5849" y="188"/>
                      </a:lnTo>
                      <a:lnTo>
                        <a:pt x="5849" y="249"/>
                      </a:lnTo>
                      <a:lnTo>
                        <a:pt x="5732" y="249"/>
                      </a:lnTo>
                      <a:lnTo>
                        <a:pt x="5732" y="492"/>
                      </a:lnTo>
                      <a:lnTo>
                        <a:pt x="5733" y="503"/>
                      </a:lnTo>
                      <a:lnTo>
                        <a:pt x="5733" y="513"/>
                      </a:lnTo>
                      <a:lnTo>
                        <a:pt x="5734" y="522"/>
                      </a:lnTo>
                      <a:lnTo>
                        <a:pt x="5736" y="530"/>
                      </a:lnTo>
                      <a:lnTo>
                        <a:pt x="5738" y="539"/>
                      </a:lnTo>
                      <a:lnTo>
                        <a:pt x="5741" y="546"/>
                      </a:lnTo>
                      <a:lnTo>
                        <a:pt x="5744" y="552"/>
                      </a:lnTo>
                      <a:lnTo>
                        <a:pt x="5747" y="557"/>
                      </a:lnTo>
                      <a:lnTo>
                        <a:pt x="5751" y="562"/>
                      </a:lnTo>
                      <a:lnTo>
                        <a:pt x="5756" y="567"/>
                      </a:lnTo>
                      <a:lnTo>
                        <a:pt x="5760" y="570"/>
                      </a:lnTo>
                      <a:lnTo>
                        <a:pt x="5766" y="573"/>
                      </a:lnTo>
                      <a:lnTo>
                        <a:pt x="5773" y="577"/>
                      </a:lnTo>
                      <a:lnTo>
                        <a:pt x="5779" y="578"/>
                      </a:lnTo>
                      <a:lnTo>
                        <a:pt x="5786" y="579"/>
                      </a:lnTo>
                      <a:lnTo>
                        <a:pt x="5793" y="580"/>
                      </a:lnTo>
                      <a:lnTo>
                        <a:pt x="5807" y="579"/>
                      </a:lnTo>
                      <a:lnTo>
                        <a:pt x="5819" y="578"/>
                      </a:lnTo>
                      <a:lnTo>
                        <a:pt x="5830" y="577"/>
                      </a:lnTo>
                      <a:lnTo>
                        <a:pt x="5840" y="573"/>
                      </a:lnTo>
                      <a:lnTo>
                        <a:pt x="5844" y="635"/>
                      </a:lnTo>
                      <a:lnTo>
                        <a:pt x="5829" y="640"/>
                      </a:lnTo>
                      <a:lnTo>
                        <a:pt x="5812" y="644"/>
                      </a:lnTo>
                      <a:lnTo>
                        <a:pt x="5792" y="647"/>
                      </a:lnTo>
                      <a:lnTo>
                        <a:pt x="5772" y="648"/>
                      </a:lnTo>
                      <a:lnTo>
                        <a:pt x="5758" y="647"/>
                      </a:lnTo>
                      <a:lnTo>
                        <a:pt x="5745" y="644"/>
                      </a:lnTo>
                      <a:lnTo>
                        <a:pt x="5733" y="642"/>
                      </a:lnTo>
                      <a:lnTo>
                        <a:pt x="5721" y="638"/>
                      </a:lnTo>
                      <a:lnTo>
                        <a:pt x="5710" y="633"/>
                      </a:lnTo>
                      <a:lnTo>
                        <a:pt x="5701" y="627"/>
                      </a:lnTo>
                      <a:lnTo>
                        <a:pt x="5691" y="620"/>
                      </a:lnTo>
                      <a:lnTo>
                        <a:pt x="5683" y="612"/>
                      </a:lnTo>
                      <a:lnTo>
                        <a:pt x="5676" y="602"/>
                      </a:lnTo>
                      <a:lnTo>
                        <a:pt x="5670" y="591"/>
                      </a:lnTo>
                      <a:lnTo>
                        <a:pt x="5665" y="579"/>
                      </a:lnTo>
                      <a:lnTo>
                        <a:pt x="5660" y="565"/>
                      </a:lnTo>
                      <a:lnTo>
                        <a:pt x="5657" y="550"/>
                      </a:lnTo>
                      <a:lnTo>
                        <a:pt x="5654" y="532"/>
                      </a:lnTo>
                      <a:lnTo>
                        <a:pt x="5652" y="515"/>
                      </a:lnTo>
                      <a:lnTo>
                        <a:pt x="5652" y="495"/>
                      </a:lnTo>
                      <a:lnTo>
                        <a:pt x="5652" y="249"/>
                      </a:lnTo>
                      <a:lnTo>
                        <a:pt x="5583" y="249"/>
                      </a:lnTo>
                      <a:lnTo>
                        <a:pt x="5583" y="188"/>
                      </a:lnTo>
                      <a:lnTo>
                        <a:pt x="5652" y="188"/>
                      </a:lnTo>
                      <a:lnTo>
                        <a:pt x="5652" y="105"/>
                      </a:lnTo>
                      <a:close/>
                      <a:moveTo>
                        <a:pt x="6256" y="362"/>
                      </a:moveTo>
                      <a:lnTo>
                        <a:pt x="6256" y="529"/>
                      </a:lnTo>
                      <a:lnTo>
                        <a:pt x="6257" y="561"/>
                      </a:lnTo>
                      <a:lnTo>
                        <a:pt x="6258" y="589"/>
                      </a:lnTo>
                      <a:lnTo>
                        <a:pt x="6260" y="615"/>
                      </a:lnTo>
                      <a:lnTo>
                        <a:pt x="6263" y="637"/>
                      </a:lnTo>
                      <a:lnTo>
                        <a:pt x="6189" y="637"/>
                      </a:lnTo>
                      <a:lnTo>
                        <a:pt x="6183" y="581"/>
                      </a:lnTo>
                      <a:lnTo>
                        <a:pt x="6180" y="581"/>
                      </a:lnTo>
                      <a:lnTo>
                        <a:pt x="6173" y="588"/>
                      </a:lnTo>
                      <a:lnTo>
                        <a:pt x="6167" y="596"/>
                      </a:lnTo>
                      <a:lnTo>
                        <a:pt x="6160" y="603"/>
                      </a:lnTo>
                      <a:lnTo>
                        <a:pt x="6154" y="610"/>
                      </a:lnTo>
                      <a:lnTo>
                        <a:pt x="6146" y="616"/>
                      </a:lnTo>
                      <a:lnTo>
                        <a:pt x="6138" y="621"/>
                      </a:lnTo>
                      <a:lnTo>
                        <a:pt x="6130" y="626"/>
                      </a:lnTo>
                      <a:lnTo>
                        <a:pt x="6122" y="630"/>
                      </a:lnTo>
                      <a:lnTo>
                        <a:pt x="6113" y="634"/>
                      </a:lnTo>
                      <a:lnTo>
                        <a:pt x="6104" y="637"/>
                      </a:lnTo>
                      <a:lnTo>
                        <a:pt x="6094" y="640"/>
                      </a:lnTo>
                      <a:lnTo>
                        <a:pt x="6085" y="642"/>
                      </a:lnTo>
                      <a:lnTo>
                        <a:pt x="6075" y="644"/>
                      </a:lnTo>
                      <a:lnTo>
                        <a:pt x="6064" y="647"/>
                      </a:lnTo>
                      <a:lnTo>
                        <a:pt x="6053" y="647"/>
                      </a:lnTo>
                      <a:lnTo>
                        <a:pt x="6043" y="648"/>
                      </a:lnTo>
                      <a:lnTo>
                        <a:pt x="6026" y="647"/>
                      </a:lnTo>
                      <a:lnTo>
                        <a:pt x="6012" y="644"/>
                      </a:lnTo>
                      <a:lnTo>
                        <a:pt x="5998" y="641"/>
                      </a:lnTo>
                      <a:lnTo>
                        <a:pt x="5984" y="637"/>
                      </a:lnTo>
                      <a:lnTo>
                        <a:pt x="5972" y="631"/>
                      </a:lnTo>
                      <a:lnTo>
                        <a:pt x="5961" y="625"/>
                      </a:lnTo>
                      <a:lnTo>
                        <a:pt x="5949" y="617"/>
                      </a:lnTo>
                      <a:lnTo>
                        <a:pt x="5939" y="607"/>
                      </a:lnTo>
                      <a:lnTo>
                        <a:pt x="5932" y="598"/>
                      </a:lnTo>
                      <a:lnTo>
                        <a:pt x="5925" y="588"/>
                      </a:lnTo>
                      <a:lnTo>
                        <a:pt x="5919" y="578"/>
                      </a:lnTo>
                      <a:lnTo>
                        <a:pt x="5913" y="566"/>
                      </a:lnTo>
                      <a:lnTo>
                        <a:pt x="5910" y="555"/>
                      </a:lnTo>
                      <a:lnTo>
                        <a:pt x="5907" y="543"/>
                      </a:lnTo>
                      <a:lnTo>
                        <a:pt x="5906" y="531"/>
                      </a:lnTo>
                      <a:lnTo>
                        <a:pt x="5905" y="518"/>
                      </a:lnTo>
                      <a:lnTo>
                        <a:pt x="5905" y="508"/>
                      </a:lnTo>
                      <a:lnTo>
                        <a:pt x="5906" y="498"/>
                      </a:lnTo>
                      <a:lnTo>
                        <a:pt x="5907" y="489"/>
                      </a:lnTo>
                      <a:lnTo>
                        <a:pt x="5909" y="480"/>
                      </a:lnTo>
                      <a:lnTo>
                        <a:pt x="5912" y="471"/>
                      </a:lnTo>
                      <a:lnTo>
                        <a:pt x="5915" y="462"/>
                      </a:lnTo>
                      <a:lnTo>
                        <a:pt x="5919" y="454"/>
                      </a:lnTo>
                      <a:lnTo>
                        <a:pt x="5923" y="446"/>
                      </a:lnTo>
                      <a:lnTo>
                        <a:pt x="5928" y="439"/>
                      </a:lnTo>
                      <a:lnTo>
                        <a:pt x="5933" y="432"/>
                      </a:lnTo>
                      <a:lnTo>
                        <a:pt x="5938" y="424"/>
                      </a:lnTo>
                      <a:lnTo>
                        <a:pt x="5944" y="417"/>
                      </a:lnTo>
                      <a:lnTo>
                        <a:pt x="5951" y="411"/>
                      </a:lnTo>
                      <a:lnTo>
                        <a:pt x="5959" y="405"/>
                      </a:lnTo>
                      <a:lnTo>
                        <a:pt x="5967" y="399"/>
                      </a:lnTo>
                      <a:lnTo>
                        <a:pt x="5975" y="393"/>
                      </a:lnTo>
                      <a:lnTo>
                        <a:pt x="5994" y="383"/>
                      </a:lnTo>
                      <a:lnTo>
                        <a:pt x="6014" y="374"/>
                      </a:lnTo>
                      <a:lnTo>
                        <a:pt x="6036" y="367"/>
                      </a:lnTo>
                      <a:lnTo>
                        <a:pt x="6060" y="362"/>
                      </a:lnTo>
                      <a:lnTo>
                        <a:pt x="6086" y="356"/>
                      </a:lnTo>
                      <a:lnTo>
                        <a:pt x="6114" y="353"/>
                      </a:lnTo>
                      <a:lnTo>
                        <a:pt x="6144" y="351"/>
                      </a:lnTo>
                      <a:lnTo>
                        <a:pt x="6175" y="351"/>
                      </a:lnTo>
                      <a:lnTo>
                        <a:pt x="6175" y="342"/>
                      </a:lnTo>
                      <a:lnTo>
                        <a:pt x="6174" y="329"/>
                      </a:lnTo>
                      <a:lnTo>
                        <a:pt x="6173" y="317"/>
                      </a:lnTo>
                      <a:lnTo>
                        <a:pt x="6171" y="306"/>
                      </a:lnTo>
                      <a:lnTo>
                        <a:pt x="6168" y="296"/>
                      </a:lnTo>
                      <a:lnTo>
                        <a:pt x="6165" y="286"/>
                      </a:lnTo>
                      <a:lnTo>
                        <a:pt x="6161" y="278"/>
                      </a:lnTo>
                      <a:lnTo>
                        <a:pt x="6156" y="271"/>
                      </a:lnTo>
                      <a:lnTo>
                        <a:pt x="6150" y="264"/>
                      </a:lnTo>
                      <a:lnTo>
                        <a:pt x="6143" y="258"/>
                      </a:lnTo>
                      <a:lnTo>
                        <a:pt x="6135" y="253"/>
                      </a:lnTo>
                      <a:lnTo>
                        <a:pt x="6127" y="248"/>
                      </a:lnTo>
                      <a:lnTo>
                        <a:pt x="6118" y="244"/>
                      </a:lnTo>
                      <a:lnTo>
                        <a:pt x="6108" y="241"/>
                      </a:lnTo>
                      <a:lnTo>
                        <a:pt x="6097" y="239"/>
                      </a:lnTo>
                      <a:lnTo>
                        <a:pt x="6085" y="238"/>
                      </a:lnTo>
                      <a:lnTo>
                        <a:pt x="6073" y="238"/>
                      </a:lnTo>
                      <a:lnTo>
                        <a:pt x="6056" y="238"/>
                      </a:lnTo>
                      <a:lnTo>
                        <a:pt x="6041" y="240"/>
                      </a:lnTo>
                      <a:lnTo>
                        <a:pt x="6025" y="242"/>
                      </a:lnTo>
                      <a:lnTo>
                        <a:pt x="6010" y="246"/>
                      </a:lnTo>
                      <a:lnTo>
                        <a:pt x="5996" y="250"/>
                      </a:lnTo>
                      <a:lnTo>
                        <a:pt x="5982" y="257"/>
                      </a:lnTo>
                      <a:lnTo>
                        <a:pt x="5969" y="264"/>
                      </a:lnTo>
                      <a:lnTo>
                        <a:pt x="5957" y="271"/>
                      </a:lnTo>
                      <a:lnTo>
                        <a:pt x="5938" y="218"/>
                      </a:lnTo>
                      <a:lnTo>
                        <a:pt x="5953" y="208"/>
                      </a:lnTo>
                      <a:lnTo>
                        <a:pt x="5970" y="200"/>
                      </a:lnTo>
                      <a:lnTo>
                        <a:pt x="5987" y="193"/>
                      </a:lnTo>
                      <a:lnTo>
                        <a:pt x="6005" y="188"/>
                      </a:lnTo>
                      <a:lnTo>
                        <a:pt x="6024" y="183"/>
                      </a:lnTo>
                      <a:lnTo>
                        <a:pt x="6044" y="179"/>
                      </a:lnTo>
                      <a:lnTo>
                        <a:pt x="6063" y="178"/>
                      </a:lnTo>
                      <a:lnTo>
                        <a:pt x="6085" y="177"/>
                      </a:lnTo>
                      <a:lnTo>
                        <a:pt x="6106" y="178"/>
                      </a:lnTo>
                      <a:lnTo>
                        <a:pt x="6125" y="181"/>
                      </a:lnTo>
                      <a:lnTo>
                        <a:pt x="6143" y="184"/>
                      </a:lnTo>
                      <a:lnTo>
                        <a:pt x="6160" y="189"/>
                      </a:lnTo>
                      <a:lnTo>
                        <a:pt x="6175" y="195"/>
                      </a:lnTo>
                      <a:lnTo>
                        <a:pt x="6189" y="203"/>
                      </a:lnTo>
                      <a:lnTo>
                        <a:pt x="6202" y="212"/>
                      </a:lnTo>
                      <a:lnTo>
                        <a:pt x="6213" y="224"/>
                      </a:lnTo>
                      <a:lnTo>
                        <a:pt x="6223" y="236"/>
                      </a:lnTo>
                      <a:lnTo>
                        <a:pt x="6232" y="249"/>
                      </a:lnTo>
                      <a:lnTo>
                        <a:pt x="6239" y="264"/>
                      </a:lnTo>
                      <a:lnTo>
                        <a:pt x="6245" y="280"/>
                      </a:lnTo>
                      <a:lnTo>
                        <a:pt x="6249" y="299"/>
                      </a:lnTo>
                      <a:lnTo>
                        <a:pt x="6254" y="318"/>
                      </a:lnTo>
                      <a:lnTo>
                        <a:pt x="6255" y="339"/>
                      </a:lnTo>
                      <a:lnTo>
                        <a:pt x="6256" y="362"/>
                      </a:lnTo>
                      <a:close/>
                      <a:moveTo>
                        <a:pt x="6175" y="486"/>
                      </a:moveTo>
                      <a:lnTo>
                        <a:pt x="6175" y="408"/>
                      </a:lnTo>
                      <a:lnTo>
                        <a:pt x="6152" y="408"/>
                      </a:lnTo>
                      <a:lnTo>
                        <a:pt x="6131" y="409"/>
                      </a:lnTo>
                      <a:lnTo>
                        <a:pt x="6111" y="410"/>
                      </a:lnTo>
                      <a:lnTo>
                        <a:pt x="6092" y="413"/>
                      </a:lnTo>
                      <a:lnTo>
                        <a:pt x="6076" y="416"/>
                      </a:lnTo>
                      <a:lnTo>
                        <a:pt x="6060" y="420"/>
                      </a:lnTo>
                      <a:lnTo>
                        <a:pt x="6046" y="425"/>
                      </a:lnTo>
                      <a:lnTo>
                        <a:pt x="6034" y="432"/>
                      </a:lnTo>
                      <a:lnTo>
                        <a:pt x="6022" y="438"/>
                      </a:lnTo>
                      <a:lnTo>
                        <a:pt x="6013" y="445"/>
                      </a:lnTo>
                      <a:lnTo>
                        <a:pt x="6005" y="454"/>
                      </a:lnTo>
                      <a:lnTo>
                        <a:pt x="5999" y="463"/>
                      </a:lnTo>
                      <a:lnTo>
                        <a:pt x="5994" y="474"/>
                      </a:lnTo>
                      <a:lnTo>
                        <a:pt x="5989" y="484"/>
                      </a:lnTo>
                      <a:lnTo>
                        <a:pt x="5987" y="496"/>
                      </a:lnTo>
                      <a:lnTo>
                        <a:pt x="5986" y="509"/>
                      </a:lnTo>
                      <a:lnTo>
                        <a:pt x="5987" y="518"/>
                      </a:lnTo>
                      <a:lnTo>
                        <a:pt x="5988" y="527"/>
                      </a:lnTo>
                      <a:lnTo>
                        <a:pt x="5990" y="534"/>
                      </a:lnTo>
                      <a:lnTo>
                        <a:pt x="5993" y="543"/>
                      </a:lnTo>
                      <a:lnTo>
                        <a:pt x="5996" y="550"/>
                      </a:lnTo>
                      <a:lnTo>
                        <a:pt x="6000" y="556"/>
                      </a:lnTo>
                      <a:lnTo>
                        <a:pt x="6005" y="562"/>
                      </a:lnTo>
                      <a:lnTo>
                        <a:pt x="6010" y="567"/>
                      </a:lnTo>
                      <a:lnTo>
                        <a:pt x="6015" y="571"/>
                      </a:lnTo>
                      <a:lnTo>
                        <a:pt x="6020" y="576"/>
                      </a:lnTo>
                      <a:lnTo>
                        <a:pt x="6026" y="579"/>
                      </a:lnTo>
                      <a:lnTo>
                        <a:pt x="6034" y="582"/>
                      </a:lnTo>
                      <a:lnTo>
                        <a:pt x="6040" y="584"/>
                      </a:lnTo>
                      <a:lnTo>
                        <a:pt x="6047" y="586"/>
                      </a:lnTo>
                      <a:lnTo>
                        <a:pt x="6055" y="587"/>
                      </a:lnTo>
                      <a:lnTo>
                        <a:pt x="6063" y="587"/>
                      </a:lnTo>
                      <a:lnTo>
                        <a:pt x="6073" y="587"/>
                      </a:lnTo>
                      <a:lnTo>
                        <a:pt x="6083" y="585"/>
                      </a:lnTo>
                      <a:lnTo>
                        <a:pt x="6092" y="584"/>
                      </a:lnTo>
                      <a:lnTo>
                        <a:pt x="6100" y="581"/>
                      </a:lnTo>
                      <a:lnTo>
                        <a:pt x="6110" y="578"/>
                      </a:lnTo>
                      <a:lnTo>
                        <a:pt x="6118" y="573"/>
                      </a:lnTo>
                      <a:lnTo>
                        <a:pt x="6126" y="569"/>
                      </a:lnTo>
                      <a:lnTo>
                        <a:pt x="6133" y="563"/>
                      </a:lnTo>
                      <a:lnTo>
                        <a:pt x="6140" y="558"/>
                      </a:lnTo>
                      <a:lnTo>
                        <a:pt x="6146" y="553"/>
                      </a:lnTo>
                      <a:lnTo>
                        <a:pt x="6152" y="547"/>
                      </a:lnTo>
                      <a:lnTo>
                        <a:pt x="6156" y="541"/>
                      </a:lnTo>
                      <a:lnTo>
                        <a:pt x="6161" y="533"/>
                      </a:lnTo>
                      <a:lnTo>
                        <a:pt x="6164" y="526"/>
                      </a:lnTo>
                      <a:lnTo>
                        <a:pt x="6167" y="519"/>
                      </a:lnTo>
                      <a:lnTo>
                        <a:pt x="6170" y="512"/>
                      </a:lnTo>
                      <a:lnTo>
                        <a:pt x="6172" y="506"/>
                      </a:lnTo>
                      <a:lnTo>
                        <a:pt x="6173" y="499"/>
                      </a:lnTo>
                      <a:lnTo>
                        <a:pt x="6174" y="493"/>
                      </a:lnTo>
                      <a:lnTo>
                        <a:pt x="6175" y="486"/>
                      </a:lnTo>
                      <a:close/>
                      <a:moveTo>
                        <a:pt x="6469" y="637"/>
                      </a:moveTo>
                      <a:lnTo>
                        <a:pt x="6387" y="637"/>
                      </a:lnTo>
                      <a:lnTo>
                        <a:pt x="6387" y="188"/>
                      </a:lnTo>
                      <a:lnTo>
                        <a:pt x="6469" y="188"/>
                      </a:lnTo>
                      <a:lnTo>
                        <a:pt x="6469" y="637"/>
                      </a:lnTo>
                      <a:close/>
                      <a:moveTo>
                        <a:pt x="6427" y="105"/>
                      </a:moveTo>
                      <a:lnTo>
                        <a:pt x="6426" y="105"/>
                      </a:lnTo>
                      <a:lnTo>
                        <a:pt x="6416" y="104"/>
                      </a:lnTo>
                      <a:lnTo>
                        <a:pt x="6406" y="101"/>
                      </a:lnTo>
                      <a:lnTo>
                        <a:pt x="6401" y="99"/>
                      </a:lnTo>
                      <a:lnTo>
                        <a:pt x="6397" y="96"/>
                      </a:lnTo>
                      <a:lnTo>
                        <a:pt x="6393" y="93"/>
                      </a:lnTo>
                      <a:lnTo>
                        <a:pt x="6389" y="90"/>
                      </a:lnTo>
                      <a:lnTo>
                        <a:pt x="6383" y="82"/>
                      </a:lnTo>
                      <a:lnTo>
                        <a:pt x="6379" y="72"/>
                      </a:lnTo>
                      <a:lnTo>
                        <a:pt x="6376" y="63"/>
                      </a:lnTo>
                      <a:lnTo>
                        <a:pt x="6375" y="52"/>
                      </a:lnTo>
                      <a:lnTo>
                        <a:pt x="6376" y="42"/>
                      </a:lnTo>
                      <a:lnTo>
                        <a:pt x="6379" y="32"/>
                      </a:lnTo>
                      <a:lnTo>
                        <a:pt x="6384" y="23"/>
                      </a:lnTo>
                      <a:lnTo>
                        <a:pt x="6390" y="16"/>
                      </a:lnTo>
                      <a:lnTo>
                        <a:pt x="6394" y="12"/>
                      </a:lnTo>
                      <a:lnTo>
                        <a:pt x="6398" y="9"/>
                      </a:lnTo>
                      <a:lnTo>
                        <a:pt x="6403" y="6"/>
                      </a:lnTo>
                      <a:lnTo>
                        <a:pt x="6407" y="4"/>
                      </a:lnTo>
                      <a:lnTo>
                        <a:pt x="6417" y="2"/>
                      </a:lnTo>
                      <a:lnTo>
                        <a:pt x="6428" y="0"/>
                      </a:lnTo>
                      <a:lnTo>
                        <a:pt x="6439" y="2"/>
                      </a:lnTo>
                      <a:lnTo>
                        <a:pt x="6449" y="4"/>
                      </a:lnTo>
                      <a:lnTo>
                        <a:pt x="6454" y="6"/>
                      </a:lnTo>
                      <a:lnTo>
                        <a:pt x="6458" y="9"/>
                      </a:lnTo>
                      <a:lnTo>
                        <a:pt x="6462" y="12"/>
                      </a:lnTo>
                      <a:lnTo>
                        <a:pt x="6465" y="15"/>
                      </a:lnTo>
                      <a:lnTo>
                        <a:pt x="6472" y="23"/>
                      </a:lnTo>
                      <a:lnTo>
                        <a:pt x="6476" y="31"/>
                      </a:lnTo>
                      <a:lnTo>
                        <a:pt x="6480" y="42"/>
                      </a:lnTo>
                      <a:lnTo>
                        <a:pt x="6480" y="52"/>
                      </a:lnTo>
                      <a:lnTo>
                        <a:pt x="6480" y="63"/>
                      </a:lnTo>
                      <a:lnTo>
                        <a:pt x="6476" y="72"/>
                      </a:lnTo>
                      <a:lnTo>
                        <a:pt x="6472" y="82"/>
                      </a:lnTo>
                      <a:lnTo>
                        <a:pt x="6465" y="90"/>
                      </a:lnTo>
                      <a:lnTo>
                        <a:pt x="6462" y="93"/>
                      </a:lnTo>
                      <a:lnTo>
                        <a:pt x="6458" y="96"/>
                      </a:lnTo>
                      <a:lnTo>
                        <a:pt x="6454" y="99"/>
                      </a:lnTo>
                      <a:lnTo>
                        <a:pt x="6449" y="101"/>
                      </a:lnTo>
                      <a:lnTo>
                        <a:pt x="6444" y="103"/>
                      </a:lnTo>
                      <a:lnTo>
                        <a:pt x="6438" y="104"/>
                      </a:lnTo>
                      <a:lnTo>
                        <a:pt x="6433" y="104"/>
                      </a:lnTo>
                      <a:lnTo>
                        <a:pt x="6427" y="105"/>
                      </a:lnTo>
                      <a:close/>
                      <a:moveTo>
                        <a:pt x="6604" y="637"/>
                      </a:moveTo>
                      <a:lnTo>
                        <a:pt x="6604" y="309"/>
                      </a:lnTo>
                      <a:lnTo>
                        <a:pt x="6604" y="280"/>
                      </a:lnTo>
                      <a:lnTo>
                        <a:pt x="6603" y="250"/>
                      </a:lnTo>
                      <a:lnTo>
                        <a:pt x="6602" y="220"/>
                      </a:lnTo>
                      <a:lnTo>
                        <a:pt x="6601" y="188"/>
                      </a:lnTo>
                      <a:lnTo>
                        <a:pt x="6673" y="188"/>
                      </a:lnTo>
                      <a:lnTo>
                        <a:pt x="6678" y="262"/>
                      </a:lnTo>
                      <a:lnTo>
                        <a:pt x="6679" y="262"/>
                      </a:lnTo>
                      <a:lnTo>
                        <a:pt x="6684" y="254"/>
                      </a:lnTo>
                      <a:lnTo>
                        <a:pt x="6690" y="245"/>
                      </a:lnTo>
                      <a:lnTo>
                        <a:pt x="6695" y="237"/>
                      </a:lnTo>
                      <a:lnTo>
                        <a:pt x="6703" y="230"/>
                      </a:lnTo>
                      <a:lnTo>
                        <a:pt x="6710" y="223"/>
                      </a:lnTo>
                      <a:lnTo>
                        <a:pt x="6717" y="217"/>
                      </a:lnTo>
                      <a:lnTo>
                        <a:pt x="6725" y="210"/>
                      </a:lnTo>
                      <a:lnTo>
                        <a:pt x="6734" y="204"/>
                      </a:lnTo>
                      <a:lnTo>
                        <a:pt x="6745" y="198"/>
                      </a:lnTo>
                      <a:lnTo>
                        <a:pt x="6756" y="193"/>
                      </a:lnTo>
                      <a:lnTo>
                        <a:pt x="6767" y="188"/>
                      </a:lnTo>
                      <a:lnTo>
                        <a:pt x="6779" y="185"/>
                      </a:lnTo>
                      <a:lnTo>
                        <a:pt x="6790" y="182"/>
                      </a:lnTo>
                      <a:lnTo>
                        <a:pt x="6802" y="179"/>
                      </a:lnTo>
                      <a:lnTo>
                        <a:pt x="6815" y="177"/>
                      </a:lnTo>
                      <a:lnTo>
                        <a:pt x="6828" y="177"/>
                      </a:lnTo>
                      <a:lnTo>
                        <a:pt x="6842" y="178"/>
                      </a:lnTo>
                      <a:lnTo>
                        <a:pt x="6857" y="179"/>
                      </a:lnTo>
                      <a:lnTo>
                        <a:pt x="6870" y="183"/>
                      </a:lnTo>
                      <a:lnTo>
                        <a:pt x="6883" y="187"/>
                      </a:lnTo>
                      <a:lnTo>
                        <a:pt x="6896" y="192"/>
                      </a:lnTo>
                      <a:lnTo>
                        <a:pt x="6908" y="199"/>
                      </a:lnTo>
                      <a:lnTo>
                        <a:pt x="6919" y="206"/>
                      </a:lnTo>
                      <a:lnTo>
                        <a:pt x="6930" y="215"/>
                      </a:lnTo>
                      <a:lnTo>
                        <a:pt x="6937" y="222"/>
                      </a:lnTo>
                      <a:lnTo>
                        <a:pt x="6943" y="229"/>
                      </a:lnTo>
                      <a:lnTo>
                        <a:pt x="6949" y="236"/>
                      </a:lnTo>
                      <a:lnTo>
                        <a:pt x="6954" y="244"/>
                      </a:lnTo>
                      <a:lnTo>
                        <a:pt x="6959" y="251"/>
                      </a:lnTo>
                      <a:lnTo>
                        <a:pt x="6965" y="261"/>
                      </a:lnTo>
                      <a:lnTo>
                        <a:pt x="6969" y="269"/>
                      </a:lnTo>
                      <a:lnTo>
                        <a:pt x="6972" y="279"/>
                      </a:lnTo>
                      <a:lnTo>
                        <a:pt x="6976" y="289"/>
                      </a:lnTo>
                      <a:lnTo>
                        <a:pt x="6978" y="299"/>
                      </a:lnTo>
                      <a:lnTo>
                        <a:pt x="6981" y="309"/>
                      </a:lnTo>
                      <a:lnTo>
                        <a:pt x="6983" y="320"/>
                      </a:lnTo>
                      <a:lnTo>
                        <a:pt x="6985" y="344"/>
                      </a:lnTo>
                      <a:lnTo>
                        <a:pt x="6986" y="369"/>
                      </a:lnTo>
                      <a:lnTo>
                        <a:pt x="6986" y="637"/>
                      </a:lnTo>
                      <a:lnTo>
                        <a:pt x="6905" y="637"/>
                      </a:lnTo>
                      <a:lnTo>
                        <a:pt x="6905" y="378"/>
                      </a:lnTo>
                      <a:lnTo>
                        <a:pt x="6904" y="362"/>
                      </a:lnTo>
                      <a:lnTo>
                        <a:pt x="6903" y="346"/>
                      </a:lnTo>
                      <a:lnTo>
                        <a:pt x="6901" y="333"/>
                      </a:lnTo>
                      <a:lnTo>
                        <a:pt x="6898" y="319"/>
                      </a:lnTo>
                      <a:lnTo>
                        <a:pt x="6895" y="307"/>
                      </a:lnTo>
                      <a:lnTo>
                        <a:pt x="6890" y="297"/>
                      </a:lnTo>
                      <a:lnTo>
                        <a:pt x="6884" y="286"/>
                      </a:lnTo>
                      <a:lnTo>
                        <a:pt x="6878" y="277"/>
                      </a:lnTo>
                      <a:lnTo>
                        <a:pt x="6872" y="270"/>
                      </a:lnTo>
                      <a:lnTo>
                        <a:pt x="6864" y="263"/>
                      </a:lnTo>
                      <a:lnTo>
                        <a:pt x="6856" y="258"/>
                      </a:lnTo>
                      <a:lnTo>
                        <a:pt x="6846" y="253"/>
                      </a:lnTo>
                      <a:lnTo>
                        <a:pt x="6836" y="249"/>
                      </a:lnTo>
                      <a:lnTo>
                        <a:pt x="6825" y="246"/>
                      </a:lnTo>
                      <a:lnTo>
                        <a:pt x="6814" y="244"/>
                      </a:lnTo>
                      <a:lnTo>
                        <a:pt x="6801" y="244"/>
                      </a:lnTo>
                      <a:lnTo>
                        <a:pt x="6791" y="244"/>
                      </a:lnTo>
                      <a:lnTo>
                        <a:pt x="6782" y="245"/>
                      </a:lnTo>
                      <a:lnTo>
                        <a:pt x="6772" y="247"/>
                      </a:lnTo>
                      <a:lnTo>
                        <a:pt x="6764" y="250"/>
                      </a:lnTo>
                      <a:lnTo>
                        <a:pt x="6756" y="254"/>
                      </a:lnTo>
                      <a:lnTo>
                        <a:pt x="6748" y="258"/>
                      </a:lnTo>
                      <a:lnTo>
                        <a:pt x="6740" y="263"/>
                      </a:lnTo>
                      <a:lnTo>
                        <a:pt x="6732" y="268"/>
                      </a:lnTo>
                      <a:lnTo>
                        <a:pt x="6725" y="274"/>
                      </a:lnTo>
                      <a:lnTo>
                        <a:pt x="6719" y="281"/>
                      </a:lnTo>
                      <a:lnTo>
                        <a:pt x="6713" y="289"/>
                      </a:lnTo>
                      <a:lnTo>
                        <a:pt x="6707" y="296"/>
                      </a:lnTo>
                      <a:lnTo>
                        <a:pt x="6703" y="303"/>
                      </a:lnTo>
                      <a:lnTo>
                        <a:pt x="6698" y="311"/>
                      </a:lnTo>
                      <a:lnTo>
                        <a:pt x="6694" y="319"/>
                      </a:lnTo>
                      <a:lnTo>
                        <a:pt x="6691" y="329"/>
                      </a:lnTo>
                      <a:lnTo>
                        <a:pt x="6689" y="337"/>
                      </a:lnTo>
                      <a:lnTo>
                        <a:pt x="6687" y="346"/>
                      </a:lnTo>
                      <a:lnTo>
                        <a:pt x="6686" y="356"/>
                      </a:lnTo>
                      <a:lnTo>
                        <a:pt x="6686" y="367"/>
                      </a:lnTo>
                      <a:lnTo>
                        <a:pt x="6686" y="637"/>
                      </a:lnTo>
                      <a:lnTo>
                        <a:pt x="6604" y="637"/>
                      </a:lnTo>
                      <a:close/>
                      <a:moveTo>
                        <a:pt x="7137" y="105"/>
                      </a:moveTo>
                      <a:lnTo>
                        <a:pt x="7217" y="80"/>
                      </a:lnTo>
                      <a:lnTo>
                        <a:pt x="7217" y="188"/>
                      </a:lnTo>
                      <a:lnTo>
                        <a:pt x="7333" y="188"/>
                      </a:lnTo>
                      <a:lnTo>
                        <a:pt x="7333" y="249"/>
                      </a:lnTo>
                      <a:lnTo>
                        <a:pt x="7217" y="249"/>
                      </a:lnTo>
                      <a:lnTo>
                        <a:pt x="7217" y="492"/>
                      </a:lnTo>
                      <a:lnTo>
                        <a:pt x="7217" y="503"/>
                      </a:lnTo>
                      <a:lnTo>
                        <a:pt x="7218" y="513"/>
                      </a:lnTo>
                      <a:lnTo>
                        <a:pt x="7219" y="522"/>
                      </a:lnTo>
                      <a:lnTo>
                        <a:pt x="7220" y="530"/>
                      </a:lnTo>
                      <a:lnTo>
                        <a:pt x="7223" y="539"/>
                      </a:lnTo>
                      <a:lnTo>
                        <a:pt x="7226" y="546"/>
                      </a:lnTo>
                      <a:lnTo>
                        <a:pt x="7229" y="552"/>
                      </a:lnTo>
                      <a:lnTo>
                        <a:pt x="7233" y="557"/>
                      </a:lnTo>
                      <a:lnTo>
                        <a:pt x="7237" y="562"/>
                      </a:lnTo>
                      <a:lnTo>
                        <a:pt x="7241" y="567"/>
                      </a:lnTo>
                      <a:lnTo>
                        <a:pt x="7246" y="570"/>
                      </a:lnTo>
                      <a:lnTo>
                        <a:pt x="7251" y="573"/>
                      </a:lnTo>
                      <a:lnTo>
                        <a:pt x="7257" y="577"/>
                      </a:lnTo>
                      <a:lnTo>
                        <a:pt x="7264" y="578"/>
                      </a:lnTo>
                      <a:lnTo>
                        <a:pt x="7271" y="579"/>
                      </a:lnTo>
                      <a:lnTo>
                        <a:pt x="7278" y="580"/>
                      </a:lnTo>
                      <a:lnTo>
                        <a:pt x="7291" y="579"/>
                      </a:lnTo>
                      <a:lnTo>
                        <a:pt x="7304" y="578"/>
                      </a:lnTo>
                      <a:lnTo>
                        <a:pt x="7315" y="577"/>
                      </a:lnTo>
                      <a:lnTo>
                        <a:pt x="7325" y="573"/>
                      </a:lnTo>
                      <a:lnTo>
                        <a:pt x="7329" y="635"/>
                      </a:lnTo>
                      <a:lnTo>
                        <a:pt x="7314" y="640"/>
                      </a:lnTo>
                      <a:lnTo>
                        <a:pt x="7296" y="644"/>
                      </a:lnTo>
                      <a:lnTo>
                        <a:pt x="7278" y="647"/>
                      </a:lnTo>
                      <a:lnTo>
                        <a:pt x="7257" y="648"/>
                      </a:lnTo>
                      <a:lnTo>
                        <a:pt x="7243" y="647"/>
                      </a:lnTo>
                      <a:lnTo>
                        <a:pt x="7230" y="644"/>
                      </a:lnTo>
                      <a:lnTo>
                        <a:pt x="7217" y="642"/>
                      </a:lnTo>
                      <a:lnTo>
                        <a:pt x="7206" y="638"/>
                      </a:lnTo>
                      <a:lnTo>
                        <a:pt x="7196" y="633"/>
                      </a:lnTo>
                      <a:lnTo>
                        <a:pt x="7185" y="627"/>
                      </a:lnTo>
                      <a:lnTo>
                        <a:pt x="7176" y="620"/>
                      </a:lnTo>
                      <a:lnTo>
                        <a:pt x="7168" y="612"/>
                      </a:lnTo>
                      <a:lnTo>
                        <a:pt x="7161" y="602"/>
                      </a:lnTo>
                      <a:lnTo>
                        <a:pt x="7155" y="591"/>
                      </a:lnTo>
                      <a:lnTo>
                        <a:pt x="7149" y="579"/>
                      </a:lnTo>
                      <a:lnTo>
                        <a:pt x="7145" y="565"/>
                      </a:lnTo>
                      <a:lnTo>
                        <a:pt x="7141" y="550"/>
                      </a:lnTo>
                      <a:lnTo>
                        <a:pt x="7139" y="532"/>
                      </a:lnTo>
                      <a:lnTo>
                        <a:pt x="7138" y="515"/>
                      </a:lnTo>
                      <a:lnTo>
                        <a:pt x="7137" y="495"/>
                      </a:lnTo>
                      <a:lnTo>
                        <a:pt x="7137" y="249"/>
                      </a:lnTo>
                      <a:lnTo>
                        <a:pt x="7068" y="249"/>
                      </a:lnTo>
                      <a:lnTo>
                        <a:pt x="7068" y="188"/>
                      </a:lnTo>
                      <a:lnTo>
                        <a:pt x="7137" y="188"/>
                      </a:lnTo>
                      <a:lnTo>
                        <a:pt x="7137" y="105"/>
                      </a:lnTo>
                      <a:close/>
                      <a:moveTo>
                        <a:pt x="7366" y="188"/>
                      </a:moveTo>
                      <a:lnTo>
                        <a:pt x="7455" y="188"/>
                      </a:lnTo>
                      <a:lnTo>
                        <a:pt x="7553" y="453"/>
                      </a:lnTo>
                      <a:lnTo>
                        <a:pt x="7560" y="474"/>
                      </a:lnTo>
                      <a:lnTo>
                        <a:pt x="7568" y="495"/>
                      </a:lnTo>
                      <a:lnTo>
                        <a:pt x="7575" y="519"/>
                      </a:lnTo>
                      <a:lnTo>
                        <a:pt x="7582" y="545"/>
                      </a:lnTo>
                      <a:lnTo>
                        <a:pt x="7584" y="545"/>
                      </a:lnTo>
                      <a:lnTo>
                        <a:pt x="7589" y="527"/>
                      </a:lnTo>
                      <a:lnTo>
                        <a:pt x="7595" y="507"/>
                      </a:lnTo>
                      <a:lnTo>
                        <a:pt x="7604" y="481"/>
                      </a:lnTo>
                      <a:lnTo>
                        <a:pt x="7613" y="451"/>
                      </a:lnTo>
                      <a:lnTo>
                        <a:pt x="7701" y="188"/>
                      </a:lnTo>
                      <a:lnTo>
                        <a:pt x="7788" y="188"/>
                      </a:lnTo>
                      <a:lnTo>
                        <a:pt x="7665" y="508"/>
                      </a:lnTo>
                      <a:lnTo>
                        <a:pt x="7654" y="537"/>
                      </a:lnTo>
                      <a:lnTo>
                        <a:pt x="7644" y="564"/>
                      </a:lnTo>
                      <a:lnTo>
                        <a:pt x="7632" y="590"/>
                      </a:lnTo>
                      <a:lnTo>
                        <a:pt x="7623" y="614"/>
                      </a:lnTo>
                      <a:lnTo>
                        <a:pt x="7613" y="635"/>
                      </a:lnTo>
                      <a:lnTo>
                        <a:pt x="7604" y="655"/>
                      </a:lnTo>
                      <a:lnTo>
                        <a:pt x="7595" y="672"/>
                      </a:lnTo>
                      <a:lnTo>
                        <a:pt x="7587" y="688"/>
                      </a:lnTo>
                      <a:lnTo>
                        <a:pt x="7578" y="704"/>
                      </a:lnTo>
                      <a:lnTo>
                        <a:pt x="7569" y="719"/>
                      </a:lnTo>
                      <a:lnTo>
                        <a:pt x="7559" y="733"/>
                      </a:lnTo>
                      <a:lnTo>
                        <a:pt x="7550" y="746"/>
                      </a:lnTo>
                      <a:lnTo>
                        <a:pt x="7541" y="759"/>
                      </a:lnTo>
                      <a:lnTo>
                        <a:pt x="7532" y="770"/>
                      </a:lnTo>
                      <a:lnTo>
                        <a:pt x="7521" y="780"/>
                      </a:lnTo>
                      <a:lnTo>
                        <a:pt x="7512" y="790"/>
                      </a:lnTo>
                      <a:lnTo>
                        <a:pt x="7500" y="800"/>
                      </a:lnTo>
                      <a:lnTo>
                        <a:pt x="7487" y="809"/>
                      </a:lnTo>
                      <a:lnTo>
                        <a:pt x="7474" y="817"/>
                      </a:lnTo>
                      <a:lnTo>
                        <a:pt x="7462" y="825"/>
                      </a:lnTo>
                      <a:lnTo>
                        <a:pt x="7450" y="831"/>
                      </a:lnTo>
                      <a:lnTo>
                        <a:pt x="7437" y="835"/>
                      </a:lnTo>
                      <a:lnTo>
                        <a:pt x="7424" y="839"/>
                      </a:lnTo>
                      <a:lnTo>
                        <a:pt x="7412" y="842"/>
                      </a:lnTo>
                      <a:lnTo>
                        <a:pt x="7391" y="773"/>
                      </a:lnTo>
                      <a:lnTo>
                        <a:pt x="7409" y="766"/>
                      </a:lnTo>
                      <a:lnTo>
                        <a:pt x="7428" y="758"/>
                      </a:lnTo>
                      <a:lnTo>
                        <a:pt x="7445" y="746"/>
                      </a:lnTo>
                      <a:lnTo>
                        <a:pt x="7463" y="733"/>
                      </a:lnTo>
                      <a:lnTo>
                        <a:pt x="7473" y="725"/>
                      </a:lnTo>
                      <a:lnTo>
                        <a:pt x="7482" y="714"/>
                      </a:lnTo>
                      <a:lnTo>
                        <a:pt x="7493" y="704"/>
                      </a:lnTo>
                      <a:lnTo>
                        <a:pt x="7501" y="693"/>
                      </a:lnTo>
                      <a:lnTo>
                        <a:pt x="7509" y="682"/>
                      </a:lnTo>
                      <a:lnTo>
                        <a:pt x="7517" y="669"/>
                      </a:lnTo>
                      <a:lnTo>
                        <a:pt x="7525" y="656"/>
                      </a:lnTo>
                      <a:lnTo>
                        <a:pt x="7531" y="642"/>
                      </a:lnTo>
                      <a:lnTo>
                        <a:pt x="7536" y="631"/>
                      </a:lnTo>
                      <a:lnTo>
                        <a:pt x="7538" y="623"/>
                      </a:lnTo>
                      <a:lnTo>
                        <a:pt x="7536" y="615"/>
                      </a:lnTo>
                      <a:lnTo>
                        <a:pt x="7532" y="601"/>
                      </a:lnTo>
                      <a:lnTo>
                        <a:pt x="7366" y="188"/>
                      </a:lnTo>
                      <a:close/>
                      <a:moveTo>
                        <a:pt x="7898" y="648"/>
                      </a:moveTo>
                      <a:lnTo>
                        <a:pt x="7896" y="648"/>
                      </a:lnTo>
                      <a:lnTo>
                        <a:pt x="7890" y="647"/>
                      </a:lnTo>
                      <a:lnTo>
                        <a:pt x="7885" y="647"/>
                      </a:lnTo>
                      <a:lnTo>
                        <a:pt x="7880" y="644"/>
                      </a:lnTo>
                      <a:lnTo>
                        <a:pt x="7875" y="642"/>
                      </a:lnTo>
                      <a:lnTo>
                        <a:pt x="7871" y="640"/>
                      </a:lnTo>
                      <a:lnTo>
                        <a:pt x="7866" y="637"/>
                      </a:lnTo>
                      <a:lnTo>
                        <a:pt x="7862" y="634"/>
                      </a:lnTo>
                      <a:lnTo>
                        <a:pt x="7857" y="630"/>
                      </a:lnTo>
                      <a:lnTo>
                        <a:pt x="7854" y="626"/>
                      </a:lnTo>
                      <a:lnTo>
                        <a:pt x="7851" y="622"/>
                      </a:lnTo>
                      <a:lnTo>
                        <a:pt x="7848" y="617"/>
                      </a:lnTo>
                      <a:lnTo>
                        <a:pt x="7846" y="612"/>
                      </a:lnTo>
                      <a:lnTo>
                        <a:pt x="7844" y="600"/>
                      </a:lnTo>
                      <a:lnTo>
                        <a:pt x="7843" y="589"/>
                      </a:lnTo>
                      <a:lnTo>
                        <a:pt x="7843" y="583"/>
                      </a:lnTo>
                      <a:lnTo>
                        <a:pt x="7844" y="577"/>
                      </a:lnTo>
                      <a:lnTo>
                        <a:pt x="7845" y="571"/>
                      </a:lnTo>
                      <a:lnTo>
                        <a:pt x="7846" y="565"/>
                      </a:lnTo>
                      <a:lnTo>
                        <a:pt x="7849" y="560"/>
                      </a:lnTo>
                      <a:lnTo>
                        <a:pt x="7851" y="556"/>
                      </a:lnTo>
                      <a:lnTo>
                        <a:pt x="7854" y="551"/>
                      </a:lnTo>
                      <a:lnTo>
                        <a:pt x="7858" y="547"/>
                      </a:lnTo>
                      <a:lnTo>
                        <a:pt x="7863" y="543"/>
                      </a:lnTo>
                      <a:lnTo>
                        <a:pt x="7867" y="540"/>
                      </a:lnTo>
                      <a:lnTo>
                        <a:pt x="7872" y="536"/>
                      </a:lnTo>
                      <a:lnTo>
                        <a:pt x="7876" y="534"/>
                      </a:lnTo>
                      <a:lnTo>
                        <a:pt x="7881" y="532"/>
                      </a:lnTo>
                      <a:lnTo>
                        <a:pt x="7887" y="531"/>
                      </a:lnTo>
                      <a:lnTo>
                        <a:pt x="7892" y="530"/>
                      </a:lnTo>
                      <a:lnTo>
                        <a:pt x="7899" y="530"/>
                      </a:lnTo>
                      <a:lnTo>
                        <a:pt x="7905" y="530"/>
                      </a:lnTo>
                      <a:lnTo>
                        <a:pt x="7910" y="531"/>
                      </a:lnTo>
                      <a:lnTo>
                        <a:pt x="7915" y="532"/>
                      </a:lnTo>
                      <a:lnTo>
                        <a:pt x="7920" y="534"/>
                      </a:lnTo>
                      <a:lnTo>
                        <a:pt x="7925" y="536"/>
                      </a:lnTo>
                      <a:lnTo>
                        <a:pt x="7929" y="540"/>
                      </a:lnTo>
                      <a:lnTo>
                        <a:pt x="7933" y="543"/>
                      </a:lnTo>
                      <a:lnTo>
                        <a:pt x="7938" y="547"/>
                      </a:lnTo>
                      <a:lnTo>
                        <a:pt x="7942" y="551"/>
                      </a:lnTo>
                      <a:lnTo>
                        <a:pt x="7945" y="555"/>
                      </a:lnTo>
                      <a:lnTo>
                        <a:pt x="7947" y="560"/>
                      </a:lnTo>
                      <a:lnTo>
                        <a:pt x="7949" y="565"/>
                      </a:lnTo>
                      <a:lnTo>
                        <a:pt x="7951" y="570"/>
                      </a:lnTo>
                      <a:lnTo>
                        <a:pt x="7952" y="577"/>
                      </a:lnTo>
                      <a:lnTo>
                        <a:pt x="7953" y="583"/>
                      </a:lnTo>
                      <a:lnTo>
                        <a:pt x="7953" y="589"/>
                      </a:lnTo>
                      <a:lnTo>
                        <a:pt x="7952" y="600"/>
                      </a:lnTo>
                      <a:lnTo>
                        <a:pt x="7949" y="612"/>
                      </a:lnTo>
                      <a:lnTo>
                        <a:pt x="7947" y="617"/>
                      </a:lnTo>
                      <a:lnTo>
                        <a:pt x="7945" y="622"/>
                      </a:lnTo>
                      <a:lnTo>
                        <a:pt x="7942" y="626"/>
                      </a:lnTo>
                      <a:lnTo>
                        <a:pt x="7938" y="630"/>
                      </a:lnTo>
                      <a:lnTo>
                        <a:pt x="7933" y="634"/>
                      </a:lnTo>
                      <a:lnTo>
                        <a:pt x="7929" y="637"/>
                      </a:lnTo>
                      <a:lnTo>
                        <a:pt x="7925" y="640"/>
                      </a:lnTo>
                      <a:lnTo>
                        <a:pt x="7920" y="642"/>
                      </a:lnTo>
                      <a:lnTo>
                        <a:pt x="7915" y="644"/>
                      </a:lnTo>
                      <a:lnTo>
                        <a:pt x="7909" y="647"/>
                      </a:lnTo>
                      <a:lnTo>
                        <a:pt x="7904" y="647"/>
                      </a:lnTo>
                      <a:lnTo>
                        <a:pt x="7898" y="648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sp>
            <p:nvSpPr>
              <p:cNvPr id="26" name="Freeform 25"/>
              <p:cNvSpPr>
                <a:spLocks noEditPoints="1"/>
              </p:cNvSpPr>
              <p:nvPr userDrawn="1"/>
            </p:nvSpPr>
            <p:spPr bwMode="auto">
              <a:xfrm>
                <a:off x="283754" y="246870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1643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5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A51C">
                  <a:shade val="30000"/>
                  <a:satMod val="115000"/>
                </a:srgbClr>
              </a:gs>
              <a:gs pos="50000">
                <a:srgbClr val="55A51C">
                  <a:shade val="67500"/>
                  <a:satMod val="115000"/>
                </a:srgbClr>
              </a:gs>
              <a:gs pos="100000">
                <a:srgbClr val="55A51C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283754" y="192882"/>
            <a:ext cx="8632822" cy="318254"/>
            <a:chOff x="283754" y="192882"/>
            <a:chExt cx="8632822" cy="318254"/>
          </a:xfrm>
        </p:grpSpPr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283754" y="246870"/>
              <a:ext cx="2142738" cy="253193"/>
              <a:chOff x="283754" y="246870"/>
              <a:chExt cx="2142738" cy="253193"/>
            </a:xfrm>
          </p:grpSpPr>
          <p:grpSp>
            <p:nvGrpSpPr>
              <p:cNvPr id="25" name="Group 24"/>
              <p:cNvGrpSpPr/>
              <p:nvPr userDrawn="1"/>
            </p:nvGrpSpPr>
            <p:grpSpPr>
              <a:xfrm>
                <a:off x="673165" y="246870"/>
                <a:ext cx="1753327" cy="253193"/>
                <a:chOff x="656520" y="250031"/>
                <a:chExt cx="1631861" cy="235663"/>
              </a:xfrm>
            </p:grpSpPr>
            <p:sp>
              <p:nvSpPr>
                <p:cNvPr id="27" name="Freeform 26"/>
                <p:cNvSpPr>
                  <a:spLocks noEditPoints="1"/>
                </p:cNvSpPr>
                <p:nvPr/>
              </p:nvSpPr>
              <p:spPr bwMode="auto">
                <a:xfrm>
                  <a:off x="1466912" y="250031"/>
                  <a:ext cx="489413" cy="84203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0" name="Freeform 29"/>
                <p:cNvSpPr>
                  <a:spLocks noEditPoints="1"/>
                </p:cNvSpPr>
                <p:nvPr/>
              </p:nvSpPr>
              <p:spPr bwMode="auto">
                <a:xfrm>
                  <a:off x="656520" y="250031"/>
                  <a:ext cx="780730" cy="84203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2" name="Freeform 31"/>
                <p:cNvSpPr>
                  <a:spLocks noEditPoints="1"/>
                </p:cNvSpPr>
                <p:nvPr/>
              </p:nvSpPr>
              <p:spPr bwMode="auto">
                <a:xfrm>
                  <a:off x="1409510" y="392855"/>
                  <a:ext cx="878871" cy="92839"/>
                </a:xfrm>
                <a:custGeom>
                  <a:avLst/>
                  <a:gdLst/>
                  <a:ahLst/>
                  <a:cxnLst>
                    <a:cxn ang="0">
                      <a:pos x="805" y="637"/>
                    </a:cxn>
                    <a:cxn ang="0">
                      <a:pos x="996" y="219"/>
                    </a:cxn>
                    <a:cxn ang="0">
                      <a:pos x="1304" y="357"/>
                    </a:cxn>
                    <a:cxn ang="0">
                      <a:pos x="1069" y="644"/>
                    </a:cxn>
                    <a:cxn ang="0">
                      <a:pos x="1040" y="573"/>
                    </a:cxn>
                    <a:cxn ang="0">
                      <a:pos x="1182" y="280"/>
                    </a:cxn>
                    <a:cxn ang="0">
                      <a:pos x="1457" y="426"/>
                    </a:cxn>
                    <a:cxn ang="0">
                      <a:pos x="1680" y="639"/>
                    </a:cxn>
                    <a:cxn ang="0">
                      <a:pos x="1384" y="480"/>
                    </a:cxn>
                    <a:cxn ang="0">
                      <a:pos x="1565" y="178"/>
                    </a:cxn>
                    <a:cxn ang="0">
                      <a:pos x="1772" y="419"/>
                    </a:cxn>
                    <a:cxn ang="0">
                      <a:pos x="1479" y="300"/>
                    </a:cxn>
                    <a:cxn ang="0">
                      <a:pos x="2054" y="179"/>
                    </a:cxn>
                    <a:cxn ang="0">
                      <a:pos x="2260" y="188"/>
                    </a:cxn>
                    <a:cxn ang="0">
                      <a:pos x="2257" y="15"/>
                    </a:cxn>
                    <a:cxn ang="0">
                      <a:pos x="2523" y="568"/>
                    </a:cxn>
                    <a:cxn ang="0">
                      <a:pos x="2483" y="627"/>
                    </a:cxn>
                    <a:cxn ang="0">
                      <a:pos x="2395" y="282"/>
                    </a:cxn>
                    <a:cxn ang="0">
                      <a:pos x="2669" y="201"/>
                    </a:cxn>
                    <a:cxn ang="0">
                      <a:pos x="2657" y="282"/>
                    </a:cxn>
                    <a:cxn ang="0">
                      <a:pos x="2858" y="220"/>
                    </a:cxn>
                    <a:cxn ang="0">
                      <a:pos x="3192" y="222"/>
                    </a:cxn>
                    <a:cxn ang="0">
                      <a:pos x="3092" y="249"/>
                    </a:cxn>
                    <a:cxn ang="0">
                      <a:pos x="3666" y="632"/>
                    </a:cxn>
                    <a:cxn ang="0">
                      <a:pos x="3354" y="500"/>
                    </a:cxn>
                    <a:cxn ang="0">
                      <a:pos x="3484" y="195"/>
                    </a:cxn>
                    <a:cxn ang="0">
                      <a:pos x="3516" y="256"/>
                    </a:cxn>
                    <a:cxn ang="0">
                      <a:pos x="3592" y="581"/>
                    </a:cxn>
                    <a:cxn ang="0">
                      <a:pos x="4055" y="577"/>
                    </a:cxn>
                    <a:cxn ang="0">
                      <a:pos x="3803" y="567"/>
                    </a:cxn>
                    <a:cxn ang="0">
                      <a:pos x="3854" y="210"/>
                    </a:cxn>
                    <a:cxn ang="0">
                      <a:pos x="4132" y="281"/>
                    </a:cxn>
                    <a:cxn ang="0">
                      <a:pos x="3947" y="237"/>
                    </a:cxn>
                    <a:cxn ang="0">
                      <a:pos x="4571" y="638"/>
                    </a:cxn>
                    <a:cxn ang="0">
                      <a:pos x="4425" y="355"/>
                    </a:cxn>
                    <a:cxn ang="0">
                      <a:pos x="4692" y="179"/>
                    </a:cxn>
                    <a:cxn ang="0">
                      <a:pos x="4503" y="378"/>
                    </a:cxn>
                    <a:cxn ang="0">
                      <a:pos x="4914" y="445"/>
                    </a:cxn>
                    <a:cxn ang="0">
                      <a:pos x="5116" y="642"/>
                    </a:cxn>
                    <a:cxn ang="0">
                      <a:pos x="4837" y="469"/>
                    </a:cxn>
                    <a:cxn ang="0">
                      <a:pos x="5032" y="177"/>
                    </a:cxn>
                    <a:cxn ang="0">
                      <a:pos x="5225" y="427"/>
                    </a:cxn>
                    <a:cxn ang="0">
                      <a:pos x="4929" y="310"/>
                    </a:cxn>
                    <a:cxn ang="0">
                      <a:pos x="5520" y="177"/>
                    </a:cxn>
                    <a:cxn ang="0">
                      <a:pos x="5849" y="249"/>
                    </a:cxn>
                    <a:cxn ang="0">
                      <a:pos x="5745" y="644"/>
                    </a:cxn>
                    <a:cxn ang="0">
                      <a:pos x="6173" y="588"/>
                    </a:cxn>
                    <a:cxn ang="0">
                      <a:pos x="5907" y="543"/>
                    </a:cxn>
                    <a:cxn ang="0">
                      <a:pos x="6173" y="317"/>
                    </a:cxn>
                    <a:cxn ang="0">
                      <a:pos x="6044" y="179"/>
                    </a:cxn>
                    <a:cxn ang="0">
                      <a:pos x="6022" y="438"/>
                    </a:cxn>
                    <a:cxn ang="0">
                      <a:pos x="6118" y="573"/>
                    </a:cxn>
                    <a:cxn ang="0">
                      <a:pos x="6379" y="72"/>
                    </a:cxn>
                    <a:cxn ang="0">
                      <a:pos x="6454" y="99"/>
                    </a:cxn>
                    <a:cxn ang="0">
                      <a:pos x="6815" y="177"/>
                    </a:cxn>
                    <a:cxn ang="0">
                      <a:pos x="6901" y="333"/>
                    </a:cxn>
                    <a:cxn ang="0">
                      <a:pos x="6691" y="329"/>
                    </a:cxn>
                    <a:cxn ang="0">
                      <a:pos x="7278" y="580"/>
                    </a:cxn>
                    <a:cxn ang="0">
                      <a:pos x="7137" y="188"/>
                    </a:cxn>
                    <a:cxn ang="0">
                      <a:pos x="7541" y="759"/>
                    </a:cxn>
                    <a:cxn ang="0">
                      <a:pos x="7366" y="188"/>
                    </a:cxn>
                    <a:cxn ang="0">
                      <a:pos x="7881" y="532"/>
                    </a:cxn>
                    <a:cxn ang="0">
                      <a:pos x="7920" y="642"/>
                    </a:cxn>
                  </a:cxnLst>
                  <a:rect l="0" t="0" r="r" b="b"/>
                  <a:pathLst>
                    <a:path w="7953" h="842">
                      <a:moveTo>
                        <a:pt x="324" y="277"/>
                      </a:moveTo>
                      <a:lnTo>
                        <a:pt x="324" y="344"/>
                      </a:lnTo>
                      <a:lnTo>
                        <a:pt x="81" y="344"/>
                      </a:lnTo>
                      <a:lnTo>
                        <a:pt x="81" y="569"/>
                      </a:lnTo>
                      <a:lnTo>
                        <a:pt x="352" y="569"/>
                      </a:lnTo>
                      <a:lnTo>
                        <a:pt x="352" y="637"/>
                      </a:lnTo>
                      <a:lnTo>
                        <a:pt x="0" y="637"/>
                      </a:lnTo>
                      <a:lnTo>
                        <a:pt x="0" y="11"/>
                      </a:lnTo>
                      <a:lnTo>
                        <a:pt x="338" y="11"/>
                      </a:lnTo>
                      <a:lnTo>
                        <a:pt x="338" y="79"/>
                      </a:lnTo>
                      <a:lnTo>
                        <a:pt x="81" y="79"/>
                      </a:lnTo>
                      <a:lnTo>
                        <a:pt x="81" y="277"/>
                      </a:lnTo>
                      <a:lnTo>
                        <a:pt x="324" y="277"/>
                      </a:lnTo>
                      <a:close/>
                      <a:moveTo>
                        <a:pt x="401" y="188"/>
                      </a:moveTo>
                      <a:lnTo>
                        <a:pt x="492" y="188"/>
                      </a:lnTo>
                      <a:lnTo>
                        <a:pt x="556" y="284"/>
                      </a:lnTo>
                      <a:lnTo>
                        <a:pt x="566" y="300"/>
                      </a:lnTo>
                      <a:lnTo>
                        <a:pt x="578" y="317"/>
                      </a:lnTo>
                      <a:lnTo>
                        <a:pt x="589" y="337"/>
                      </a:lnTo>
                      <a:lnTo>
                        <a:pt x="601" y="357"/>
                      </a:lnTo>
                      <a:lnTo>
                        <a:pt x="604" y="357"/>
                      </a:lnTo>
                      <a:lnTo>
                        <a:pt x="614" y="340"/>
                      </a:lnTo>
                      <a:lnTo>
                        <a:pt x="625" y="321"/>
                      </a:lnTo>
                      <a:lnTo>
                        <a:pt x="636" y="303"/>
                      </a:lnTo>
                      <a:lnTo>
                        <a:pt x="649" y="283"/>
                      </a:lnTo>
                      <a:lnTo>
                        <a:pt x="712" y="188"/>
                      </a:lnTo>
                      <a:lnTo>
                        <a:pt x="800" y="188"/>
                      </a:lnTo>
                      <a:lnTo>
                        <a:pt x="646" y="405"/>
                      </a:lnTo>
                      <a:lnTo>
                        <a:pt x="805" y="637"/>
                      </a:lnTo>
                      <a:lnTo>
                        <a:pt x="712" y="637"/>
                      </a:lnTo>
                      <a:lnTo>
                        <a:pt x="646" y="535"/>
                      </a:lnTo>
                      <a:lnTo>
                        <a:pt x="635" y="520"/>
                      </a:lnTo>
                      <a:lnTo>
                        <a:pt x="624" y="501"/>
                      </a:lnTo>
                      <a:lnTo>
                        <a:pt x="612" y="481"/>
                      </a:lnTo>
                      <a:lnTo>
                        <a:pt x="598" y="457"/>
                      </a:lnTo>
                      <a:lnTo>
                        <a:pt x="596" y="457"/>
                      </a:lnTo>
                      <a:lnTo>
                        <a:pt x="588" y="472"/>
                      </a:lnTo>
                      <a:lnTo>
                        <a:pt x="578" y="490"/>
                      </a:lnTo>
                      <a:lnTo>
                        <a:pt x="564" y="511"/>
                      </a:lnTo>
                      <a:lnTo>
                        <a:pt x="549" y="535"/>
                      </a:lnTo>
                      <a:lnTo>
                        <a:pt x="484" y="637"/>
                      </a:lnTo>
                      <a:lnTo>
                        <a:pt x="394" y="637"/>
                      </a:lnTo>
                      <a:lnTo>
                        <a:pt x="553" y="408"/>
                      </a:lnTo>
                      <a:lnTo>
                        <a:pt x="401" y="188"/>
                      </a:lnTo>
                      <a:close/>
                      <a:moveTo>
                        <a:pt x="883" y="820"/>
                      </a:moveTo>
                      <a:lnTo>
                        <a:pt x="883" y="334"/>
                      </a:lnTo>
                      <a:lnTo>
                        <a:pt x="883" y="298"/>
                      </a:lnTo>
                      <a:lnTo>
                        <a:pt x="882" y="261"/>
                      </a:lnTo>
                      <a:lnTo>
                        <a:pt x="881" y="224"/>
                      </a:lnTo>
                      <a:lnTo>
                        <a:pt x="880" y="188"/>
                      </a:lnTo>
                      <a:lnTo>
                        <a:pt x="953" y="188"/>
                      </a:lnTo>
                      <a:lnTo>
                        <a:pt x="957" y="265"/>
                      </a:lnTo>
                      <a:lnTo>
                        <a:pt x="958" y="265"/>
                      </a:lnTo>
                      <a:lnTo>
                        <a:pt x="965" y="255"/>
                      </a:lnTo>
                      <a:lnTo>
                        <a:pt x="972" y="244"/>
                      </a:lnTo>
                      <a:lnTo>
                        <a:pt x="979" y="235"/>
                      </a:lnTo>
                      <a:lnTo>
                        <a:pt x="988" y="227"/>
                      </a:lnTo>
                      <a:lnTo>
                        <a:pt x="996" y="219"/>
                      </a:lnTo>
                      <a:lnTo>
                        <a:pt x="1005" y="211"/>
                      </a:lnTo>
                      <a:lnTo>
                        <a:pt x="1014" y="205"/>
                      </a:lnTo>
                      <a:lnTo>
                        <a:pt x="1024" y="199"/>
                      </a:lnTo>
                      <a:lnTo>
                        <a:pt x="1034" y="194"/>
                      </a:lnTo>
                      <a:lnTo>
                        <a:pt x="1045" y="190"/>
                      </a:lnTo>
                      <a:lnTo>
                        <a:pt x="1055" y="186"/>
                      </a:lnTo>
                      <a:lnTo>
                        <a:pt x="1068" y="183"/>
                      </a:lnTo>
                      <a:lnTo>
                        <a:pt x="1079" y="181"/>
                      </a:lnTo>
                      <a:lnTo>
                        <a:pt x="1091" y="178"/>
                      </a:lnTo>
                      <a:lnTo>
                        <a:pt x="1105" y="177"/>
                      </a:lnTo>
                      <a:lnTo>
                        <a:pt x="1118" y="177"/>
                      </a:lnTo>
                      <a:lnTo>
                        <a:pt x="1138" y="178"/>
                      </a:lnTo>
                      <a:lnTo>
                        <a:pt x="1157" y="182"/>
                      </a:lnTo>
                      <a:lnTo>
                        <a:pt x="1166" y="184"/>
                      </a:lnTo>
                      <a:lnTo>
                        <a:pt x="1176" y="187"/>
                      </a:lnTo>
                      <a:lnTo>
                        <a:pt x="1185" y="190"/>
                      </a:lnTo>
                      <a:lnTo>
                        <a:pt x="1193" y="193"/>
                      </a:lnTo>
                      <a:lnTo>
                        <a:pt x="1201" y="198"/>
                      </a:lnTo>
                      <a:lnTo>
                        <a:pt x="1210" y="202"/>
                      </a:lnTo>
                      <a:lnTo>
                        <a:pt x="1218" y="207"/>
                      </a:lnTo>
                      <a:lnTo>
                        <a:pt x="1225" y="213"/>
                      </a:lnTo>
                      <a:lnTo>
                        <a:pt x="1240" y="226"/>
                      </a:lnTo>
                      <a:lnTo>
                        <a:pt x="1254" y="241"/>
                      </a:lnTo>
                      <a:lnTo>
                        <a:pt x="1266" y="258"/>
                      </a:lnTo>
                      <a:lnTo>
                        <a:pt x="1277" y="275"/>
                      </a:lnTo>
                      <a:lnTo>
                        <a:pt x="1287" y="294"/>
                      </a:lnTo>
                      <a:lnTo>
                        <a:pt x="1294" y="314"/>
                      </a:lnTo>
                      <a:lnTo>
                        <a:pt x="1300" y="335"/>
                      </a:lnTo>
                      <a:lnTo>
                        <a:pt x="1304" y="357"/>
                      </a:lnTo>
                      <a:lnTo>
                        <a:pt x="1307" y="381"/>
                      </a:lnTo>
                      <a:lnTo>
                        <a:pt x="1308" y="406"/>
                      </a:lnTo>
                      <a:lnTo>
                        <a:pt x="1307" y="434"/>
                      </a:lnTo>
                      <a:lnTo>
                        <a:pt x="1304" y="460"/>
                      </a:lnTo>
                      <a:lnTo>
                        <a:pt x="1302" y="473"/>
                      </a:lnTo>
                      <a:lnTo>
                        <a:pt x="1299" y="485"/>
                      </a:lnTo>
                      <a:lnTo>
                        <a:pt x="1296" y="497"/>
                      </a:lnTo>
                      <a:lnTo>
                        <a:pt x="1292" y="509"/>
                      </a:lnTo>
                      <a:lnTo>
                        <a:pt x="1288" y="520"/>
                      </a:lnTo>
                      <a:lnTo>
                        <a:pt x="1283" y="530"/>
                      </a:lnTo>
                      <a:lnTo>
                        <a:pt x="1278" y="541"/>
                      </a:lnTo>
                      <a:lnTo>
                        <a:pt x="1272" y="551"/>
                      </a:lnTo>
                      <a:lnTo>
                        <a:pt x="1266" y="560"/>
                      </a:lnTo>
                      <a:lnTo>
                        <a:pt x="1260" y="569"/>
                      </a:lnTo>
                      <a:lnTo>
                        <a:pt x="1253" y="579"/>
                      </a:lnTo>
                      <a:lnTo>
                        <a:pt x="1245" y="587"/>
                      </a:lnTo>
                      <a:lnTo>
                        <a:pt x="1231" y="601"/>
                      </a:lnTo>
                      <a:lnTo>
                        <a:pt x="1215" y="614"/>
                      </a:lnTo>
                      <a:lnTo>
                        <a:pt x="1207" y="619"/>
                      </a:lnTo>
                      <a:lnTo>
                        <a:pt x="1198" y="624"/>
                      </a:lnTo>
                      <a:lnTo>
                        <a:pt x="1190" y="628"/>
                      </a:lnTo>
                      <a:lnTo>
                        <a:pt x="1181" y="632"/>
                      </a:lnTo>
                      <a:lnTo>
                        <a:pt x="1163" y="638"/>
                      </a:lnTo>
                      <a:lnTo>
                        <a:pt x="1144" y="643"/>
                      </a:lnTo>
                      <a:lnTo>
                        <a:pt x="1123" y="647"/>
                      </a:lnTo>
                      <a:lnTo>
                        <a:pt x="1103" y="648"/>
                      </a:lnTo>
                      <a:lnTo>
                        <a:pt x="1091" y="647"/>
                      </a:lnTo>
                      <a:lnTo>
                        <a:pt x="1079" y="646"/>
                      </a:lnTo>
                      <a:lnTo>
                        <a:pt x="1069" y="644"/>
                      </a:lnTo>
                      <a:lnTo>
                        <a:pt x="1058" y="642"/>
                      </a:lnTo>
                      <a:lnTo>
                        <a:pt x="1048" y="640"/>
                      </a:lnTo>
                      <a:lnTo>
                        <a:pt x="1038" y="637"/>
                      </a:lnTo>
                      <a:lnTo>
                        <a:pt x="1029" y="633"/>
                      </a:lnTo>
                      <a:lnTo>
                        <a:pt x="1019" y="629"/>
                      </a:lnTo>
                      <a:lnTo>
                        <a:pt x="1011" y="625"/>
                      </a:lnTo>
                      <a:lnTo>
                        <a:pt x="1003" y="620"/>
                      </a:lnTo>
                      <a:lnTo>
                        <a:pt x="996" y="614"/>
                      </a:lnTo>
                      <a:lnTo>
                        <a:pt x="989" y="607"/>
                      </a:lnTo>
                      <a:lnTo>
                        <a:pt x="981" y="600"/>
                      </a:lnTo>
                      <a:lnTo>
                        <a:pt x="975" y="593"/>
                      </a:lnTo>
                      <a:lnTo>
                        <a:pt x="969" y="585"/>
                      </a:lnTo>
                      <a:lnTo>
                        <a:pt x="964" y="577"/>
                      </a:lnTo>
                      <a:lnTo>
                        <a:pt x="964" y="820"/>
                      </a:lnTo>
                      <a:lnTo>
                        <a:pt x="883" y="820"/>
                      </a:lnTo>
                      <a:close/>
                      <a:moveTo>
                        <a:pt x="964" y="377"/>
                      </a:moveTo>
                      <a:lnTo>
                        <a:pt x="964" y="454"/>
                      </a:lnTo>
                      <a:lnTo>
                        <a:pt x="964" y="468"/>
                      </a:lnTo>
                      <a:lnTo>
                        <a:pt x="966" y="480"/>
                      </a:lnTo>
                      <a:lnTo>
                        <a:pt x="969" y="492"/>
                      </a:lnTo>
                      <a:lnTo>
                        <a:pt x="972" y="504"/>
                      </a:lnTo>
                      <a:lnTo>
                        <a:pt x="977" y="515"/>
                      </a:lnTo>
                      <a:lnTo>
                        <a:pt x="983" y="525"/>
                      </a:lnTo>
                      <a:lnTo>
                        <a:pt x="991" y="535"/>
                      </a:lnTo>
                      <a:lnTo>
                        <a:pt x="1000" y="546"/>
                      </a:lnTo>
                      <a:lnTo>
                        <a:pt x="1009" y="554"/>
                      </a:lnTo>
                      <a:lnTo>
                        <a:pt x="1018" y="562"/>
                      </a:lnTo>
                      <a:lnTo>
                        <a:pt x="1029" y="568"/>
                      </a:lnTo>
                      <a:lnTo>
                        <a:pt x="1040" y="573"/>
                      </a:lnTo>
                      <a:lnTo>
                        <a:pt x="1051" y="578"/>
                      </a:lnTo>
                      <a:lnTo>
                        <a:pt x="1064" y="581"/>
                      </a:lnTo>
                      <a:lnTo>
                        <a:pt x="1077" y="583"/>
                      </a:lnTo>
                      <a:lnTo>
                        <a:pt x="1090" y="583"/>
                      </a:lnTo>
                      <a:lnTo>
                        <a:pt x="1106" y="583"/>
                      </a:lnTo>
                      <a:lnTo>
                        <a:pt x="1120" y="580"/>
                      </a:lnTo>
                      <a:lnTo>
                        <a:pt x="1133" y="577"/>
                      </a:lnTo>
                      <a:lnTo>
                        <a:pt x="1147" y="571"/>
                      </a:lnTo>
                      <a:lnTo>
                        <a:pt x="1159" y="564"/>
                      </a:lnTo>
                      <a:lnTo>
                        <a:pt x="1170" y="556"/>
                      </a:lnTo>
                      <a:lnTo>
                        <a:pt x="1181" y="547"/>
                      </a:lnTo>
                      <a:lnTo>
                        <a:pt x="1190" y="535"/>
                      </a:lnTo>
                      <a:lnTo>
                        <a:pt x="1198" y="523"/>
                      </a:lnTo>
                      <a:lnTo>
                        <a:pt x="1205" y="510"/>
                      </a:lnTo>
                      <a:lnTo>
                        <a:pt x="1212" y="495"/>
                      </a:lnTo>
                      <a:lnTo>
                        <a:pt x="1217" y="480"/>
                      </a:lnTo>
                      <a:lnTo>
                        <a:pt x="1221" y="463"/>
                      </a:lnTo>
                      <a:lnTo>
                        <a:pt x="1224" y="447"/>
                      </a:lnTo>
                      <a:lnTo>
                        <a:pt x="1226" y="428"/>
                      </a:lnTo>
                      <a:lnTo>
                        <a:pt x="1226" y="410"/>
                      </a:lnTo>
                      <a:lnTo>
                        <a:pt x="1226" y="392"/>
                      </a:lnTo>
                      <a:lnTo>
                        <a:pt x="1224" y="376"/>
                      </a:lnTo>
                      <a:lnTo>
                        <a:pt x="1221" y="360"/>
                      </a:lnTo>
                      <a:lnTo>
                        <a:pt x="1218" y="345"/>
                      </a:lnTo>
                      <a:lnTo>
                        <a:pt x="1213" y="331"/>
                      </a:lnTo>
                      <a:lnTo>
                        <a:pt x="1206" y="317"/>
                      </a:lnTo>
                      <a:lnTo>
                        <a:pt x="1200" y="305"/>
                      </a:lnTo>
                      <a:lnTo>
                        <a:pt x="1192" y="293"/>
                      </a:lnTo>
                      <a:lnTo>
                        <a:pt x="1182" y="280"/>
                      </a:lnTo>
                      <a:lnTo>
                        <a:pt x="1172" y="271"/>
                      </a:lnTo>
                      <a:lnTo>
                        <a:pt x="1160" y="262"/>
                      </a:lnTo>
                      <a:lnTo>
                        <a:pt x="1149" y="255"/>
                      </a:lnTo>
                      <a:lnTo>
                        <a:pt x="1136" y="249"/>
                      </a:lnTo>
                      <a:lnTo>
                        <a:pt x="1122" y="245"/>
                      </a:lnTo>
                      <a:lnTo>
                        <a:pt x="1108" y="243"/>
                      </a:lnTo>
                      <a:lnTo>
                        <a:pt x="1092" y="242"/>
                      </a:lnTo>
                      <a:lnTo>
                        <a:pt x="1082" y="243"/>
                      </a:lnTo>
                      <a:lnTo>
                        <a:pt x="1072" y="244"/>
                      </a:lnTo>
                      <a:lnTo>
                        <a:pt x="1062" y="246"/>
                      </a:lnTo>
                      <a:lnTo>
                        <a:pt x="1052" y="249"/>
                      </a:lnTo>
                      <a:lnTo>
                        <a:pt x="1042" y="254"/>
                      </a:lnTo>
                      <a:lnTo>
                        <a:pt x="1033" y="258"/>
                      </a:lnTo>
                      <a:lnTo>
                        <a:pt x="1024" y="264"/>
                      </a:lnTo>
                      <a:lnTo>
                        <a:pt x="1015" y="270"/>
                      </a:lnTo>
                      <a:lnTo>
                        <a:pt x="1007" y="277"/>
                      </a:lnTo>
                      <a:lnTo>
                        <a:pt x="999" y="285"/>
                      </a:lnTo>
                      <a:lnTo>
                        <a:pt x="993" y="294"/>
                      </a:lnTo>
                      <a:lnTo>
                        <a:pt x="987" y="303"/>
                      </a:lnTo>
                      <a:lnTo>
                        <a:pt x="981" y="312"/>
                      </a:lnTo>
                      <a:lnTo>
                        <a:pt x="976" y="321"/>
                      </a:lnTo>
                      <a:lnTo>
                        <a:pt x="972" y="333"/>
                      </a:lnTo>
                      <a:lnTo>
                        <a:pt x="969" y="344"/>
                      </a:lnTo>
                      <a:lnTo>
                        <a:pt x="967" y="353"/>
                      </a:lnTo>
                      <a:lnTo>
                        <a:pt x="965" y="363"/>
                      </a:lnTo>
                      <a:lnTo>
                        <a:pt x="964" y="370"/>
                      </a:lnTo>
                      <a:lnTo>
                        <a:pt x="964" y="377"/>
                      </a:lnTo>
                      <a:close/>
                      <a:moveTo>
                        <a:pt x="1771" y="427"/>
                      </a:moveTo>
                      <a:lnTo>
                        <a:pt x="1457" y="426"/>
                      </a:lnTo>
                      <a:lnTo>
                        <a:pt x="1458" y="445"/>
                      </a:lnTo>
                      <a:lnTo>
                        <a:pt x="1460" y="463"/>
                      </a:lnTo>
                      <a:lnTo>
                        <a:pt x="1464" y="480"/>
                      </a:lnTo>
                      <a:lnTo>
                        <a:pt x="1469" y="495"/>
                      </a:lnTo>
                      <a:lnTo>
                        <a:pt x="1477" y="510"/>
                      </a:lnTo>
                      <a:lnTo>
                        <a:pt x="1484" y="523"/>
                      </a:lnTo>
                      <a:lnTo>
                        <a:pt x="1493" y="535"/>
                      </a:lnTo>
                      <a:lnTo>
                        <a:pt x="1504" y="546"/>
                      </a:lnTo>
                      <a:lnTo>
                        <a:pt x="1515" y="554"/>
                      </a:lnTo>
                      <a:lnTo>
                        <a:pt x="1526" y="562"/>
                      </a:lnTo>
                      <a:lnTo>
                        <a:pt x="1537" y="568"/>
                      </a:lnTo>
                      <a:lnTo>
                        <a:pt x="1551" y="573"/>
                      </a:lnTo>
                      <a:lnTo>
                        <a:pt x="1564" y="577"/>
                      </a:lnTo>
                      <a:lnTo>
                        <a:pt x="1578" y="580"/>
                      </a:lnTo>
                      <a:lnTo>
                        <a:pt x="1594" y="582"/>
                      </a:lnTo>
                      <a:lnTo>
                        <a:pt x="1610" y="582"/>
                      </a:lnTo>
                      <a:lnTo>
                        <a:pt x="1628" y="582"/>
                      </a:lnTo>
                      <a:lnTo>
                        <a:pt x="1644" y="581"/>
                      </a:lnTo>
                      <a:lnTo>
                        <a:pt x="1660" y="579"/>
                      </a:lnTo>
                      <a:lnTo>
                        <a:pt x="1676" y="577"/>
                      </a:lnTo>
                      <a:lnTo>
                        <a:pt x="1690" y="573"/>
                      </a:lnTo>
                      <a:lnTo>
                        <a:pt x="1706" y="569"/>
                      </a:lnTo>
                      <a:lnTo>
                        <a:pt x="1720" y="564"/>
                      </a:lnTo>
                      <a:lnTo>
                        <a:pt x="1735" y="559"/>
                      </a:lnTo>
                      <a:lnTo>
                        <a:pt x="1748" y="618"/>
                      </a:lnTo>
                      <a:lnTo>
                        <a:pt x="1733" y="624"/>
                      </a:lnTo>
                      <a:lnTo>
                        <a:pt x="1715" y="630"/>
                      </a:lnTo>
                      <a:lnTo>
                        <a:pt x="1698" y="635"/>
                      </a:lnTo>
                      <a:lnTo>
                        <a:pt x="1680" y="639"/>
                      </a:lnTo>
                      <a:lnTo>
                        <a:pt x="1661" y="642"/>
                      </a:lnTo>
                      <a:lnTo>
                        <a:pt x="1641" y="644"/>
                      </a:lnTo>
                      <a:lnTo>
                        <a:pt x="1621" y="646"/>
                      </a:lnTo>
                      <a:lnTo>
                        <a:pt x="1599" y="647"/>
                      </a:lnTo>
                      <a:lnTo>
                        <a:pt x="1574" y="646"/>
                      </a:lnTo>
                      <a:lnTo>
                        <a:pt x="1551" y="642"/>
                      </a:lnTo>
                      <a:lnTo>
                        <a:pt x="1539" y="640"/>
                      </a:lnTo>
                      <a:lnTo>
                        <a:pt x="1528" y="637"/>
                      </a:lnTo>
                      <a:lnTo>
                        <a:pt x="1518" y="634"/>
                      </a:lnTo>
                      <a:lnTo>
                        <a:pt x="1507" y="631"/>
                      </a:lnTo>
                      <a:lnTo>
                        <a:pt x="1497" y="627"/>
                      </a:lnTo>
                      <a:lnTo>
                        <a:pt x="1488" y="622"/>
                      </a:lnTo>
                      <a:lnTo>
                        <a:pt x="1479" y="617"/>
                      </a:lnTo>
                      <a:lnTo>
                        <a:pt x="1469" y="612"/>
                      </a:lnTo>
                      <a:lnTo>
                        <a:pt x="1461" y="605"/>
                      </a:lnTo>
                      <a:lnTo>
                        <a:pt x="1453" y="598"/>
                      </a:lnTo>
                      <a:lnTo>
                        <a:pt x="1445" y="592"/>
                      </a:lnTo>
                      <a:lnTo>
                        <a:pt x="1438" y="584"/>
                      </a:lnTo>
                      <a:lnTo>
                        <a:pt x="1430" y="576"/>
                      </a:lnTo>
                      <a:lnTo>
                        <a:pt x="1423" y="567"/>
                      </a:lnTo>
                      <a:lnTo>
                        <a:pt x="1417" y="559"/>
                      </a:lnTo>
                      <a:lnTo>
                        <a:pt x="1412" y="551"/>
                      </a:lnTo>
                      <a:lnTo>
                        <a:pt x="1406" y="542"/>
                      </a:lnTo>
                      <a:lnTo>
                        <a:pt x="1402" y="531"/>
                      </a:lnTo>
                      <a:lnTo>
                        <a:pt x="1397" y="522"/>
                      </a:lnTo>
                      <a:lnTo>
                        <a:pt x="1393" y="512"/>
                      </a:lnTo>
                      <a:lnTo>
                        <a:pt x="1389" y="501"/>
                      </a:lnTo>
                      <a:lnTo>
                        <a:pt x="1386" y="490"/>
                      </a:lnTo>
                      <a:lnTo>
                        <a:pt x="1384" y="480"/>
                      </a:lnTo>
                      <a:lnTo>
                        <a:pt x="1382" y="469"/>
                      </a:lnTo>
                      <a:lnTo>
                        <a:pt x="1379" y="445"/>
                      </a:lnTo>
                      <a:lnTo>
                        <a:pt x="1378" y="419"/>
                      </a:lnTo>
                      <a:lnTo>
                        <a:pt x="1379" y="394"/>
                      </a:lnTo>
                      <a:lnTo>
                        <a:pt x="1382" y="370"/>
                      </a:lnTo>
                      <a:lnTo>
                        <a:pt x="1386" y="346"/>
                      </a:lnTo>
                      <a:lnTo>
                        <a:pt x="1392" y="324"/>
                      </a:lnTo>
                      <a:lnTo>
                        <a:pt x="1397" y="313"/>
                      </a:lnTo>
                      <a:lnTo>
                        <a:pt x="1401" y="303"/>
                      </a:lnTo>
                      <a:lnTo>
                        <a:pt x="1406" y="293"/>
                      </a:lnTo>
                      <a:lnTo>
                        <a:pt x="1411" y="282"/>
                      </a:lnTo>
                      <a:lnTo>
                        <a:pt x="1416" y="273"/>
                      </a:lnTo>
                      <a:lnTo>
                        <a:pt x="1422" y="264"/>
                      </a:lnTo>
                      <a:lnTo>
                        <a:pt x="1428" y="255"/>
                      </a:lnTo>
                      <a:lnTo>
                        <a:pt x="1436" y="246"/>
                      </a:lnTo>
                      <a:lnTo>
                        <a:pt x="1443" y="238"/>
                      </a:lnTo>
                      <a:lnTo>
                        <a:pt x="1451" y="230"/>
                      </a:lnTo>
                      <a:lnTo>
                        <a:pt x="1458" y="223"/>
                      </a:lnTo>
                      <a:lnTo>
                        <a:pt x="1466" y="217"/>
                      </a:lnTo>
                      <a:lnTo>
                        <a:pt x="1476" y="210"/>
                      </a:lnTo>
                      <a:lnTo>
                        <a:pt x="1484" y="204"/>
                      </a:lnTo>
                      <a:lnTo>
                        <a:pt x="1493" y="199"/>
                      </a:lnTo>
                      <a:lnTo>
                        <a:pt x="1502" y="195"/>
                      </a:lnTo>
                      <a:lnTo>
                        <a:pt x="1513" y="191"/>
                      </a:lnTo>
                      <a:lnTo>
                        <a:pt x="1522" y="187"/>
                      </a:lnTo>
                      <a:lnTo>
                        <a:pt x="1532" y="185"/>
                      </a:lnTo>
                      <a:lnTo>
                        <a:pt x="1543" y="182"/>
                      </a:lnTo>
                      <a:lnTo>
                        <a:pt x="1554" y="179"/>
                      </a:lnTo>
                      <a:lnTo>
                        <a:pt x="1565" y="178"/>
                      </a:lnTo>
                      <a:lnTo>
                        <a:pt x="1576" y="177"/>
                      </a:lnTo>
                      <a:lnTo>
                        <a:pt x="1589" y="177"/>
                      </a:lnTo>
                      <a:lnTo>
                        <a:pt x="1601" y="177"/>
                      </a:lnTo>
                      <a:lnTo>
                        <a:pt x="1612" y="178"/>
                      </a:lnTo>
                      <a:lnTo>
                        <a:pt x="1624" y="181"/>
                      </a:lnTo>
                      <a:lnTo>
                        <a:pt x="1635" y="183"/>
                      </a:lnTo>
                      <a:lnTo>
                        <a:pt x="1645" y="185"/>
                      </a:lnTo>
                      <a:lnTo>
                        <a:pt x="1655" y="188"/>
                      </a:lnTo>
                      <a:lnTo>
                        <a:pt x="1665" y="192"/>
                      </a:lnTo>
                      <a:lnTo>
                        <a:pt x="1675" y="196"/>
                      </a:lnTo>
                      <a:lnTo>
                        <a:pt x="1683" y="201"/>
                      </a:lnTo>
                      <a:lnTo>
                        <a:pt x="1692" y="206"/>
                      </a:lnTo>
                      <a:lnTo>
                        <a:pt x="1701" y="212"/>
                      </a:lnTo>
                      <a:lnTo>
                        <a:pt x="1708" y="220"/>
                      </a:lnTo>
                      <a:lnTo>
                        <a:pt x="1716" y="227"/>
                      </a:lnTo>
                      <a:lnTo>
                        <a:pt x="1723" y="234"/>
                      </a:lnTo>
                      <a:lnTo>
                        <a:pt x="1729" y="242"/>
                      </a:lnTo>
                      <a:lnTo>
                        <a:pt x="1736" y="251"/>
                      </a:lnTo>
                      <a:lnTo>
                        <a:pt x="1745" y="266"/>
                      </a:lnTo>
                      <a:lnTo>
                        <a:pt x="1753" y="281"/>
                      </a:lnTo>
                      <a:lnTo>
                        <a:pt x="1759" y="298"/>
                      </a:lnTo>
                      <a:lnTo>
                        <a:pt x="1764" y="314"/>
                      </a:lnTo>
                      <a:lnTo>
                        <a:pt x="1768" y="332"/>
                      </a:lnTo>
                      <a:lnTo>
                        <a:pt x="1772" y="349"/>
                      </a:lnTo>
                      <a:lnTo>
                        <a:pt x="1774" y="369"/>
                      </a:lnTo>
                      <a:lnTo>
                        <a:pt x="1774" y="388"/>
                      </a:lnTo>
                      <a:lnTo>
                        <a:pt x="1774" y="400"/>
                      </a:lnTo>
                      <a:lnTo>
                        <a:pt x="1773" y="410"/>
                      </a:lnTo>
                      <a:lnTo>
                        <a:pt x="1772" y="419"/>
                      </a:lnTo>
                      <a:lnTo>
                        <a:pt x="1771" y="427"/>
                      </a:lnTo>
                      <a:close/>
                      <a:moveTo>
                        <a:pt x="1457" y="368"/>
                      </a:moveTo>
                      <a:lnTo>
                        <a:pt x="1696" y="368"/>
                      </a:lnTo>
                      <a:lnTo>
                        <a:pt x="1696" y="355"/>
                      </a:lnTo>
                      <a:lnTo>
                        <a:pt x="1694" y="344"/>
                      </a:lnTo>
                      <a:lnTo>
                        <a:pt x="1692" y="332"/>
                      </a:lnTo>
                      <a:lnTo>
                        <a:pt x="1690" y="321"/>
                      </a:lnTo>
                      <a:lnTo>
                        <a:pt x="1687" y="311"/>
                      </a:lnTo>
                      <a:lnTo>
                        <a:pt x="1683" y="301"/>
                      </a:lnTo>
                      <a:lnTo>
                        <a:pt x="1678" y="292"/>
                      </a:lnTo>
                      <a:lnTo>
                        <a:pt x="1673" y="282"/>
                      </a:lnTo>
                      <a:lnTo>
                        <a:pt x="1666" y="271"/>
                      </a:lnTo>
                      <a:lnTo>
                        <a:pt x="1656" y="262"/>
                      </a:lnTo>
                      <a:lnTo>
                        <a:pt x="1646" y="254"/>
                      </a:lnTo>
                      <a:lnTo>
                        <a:pt x="1636" y="247"/>
                      </a:lnTo>
                      <a:lnTo>
                        <a:pt x="1624" y="242"/>
                      </a:lnTo>
                      <a:lnTo>
                        <a:pt x="1611" y="239"/>
                      </a:lnTo>
                      <a:lnTo>
                        <a:pt x="1597" y="237"/>
                      </a:lnTo>
                      <a:lnTo>
                        <a:pt x="1583" y="236"/>
                      </a:lnTo>
                      <a:lnTo>
                        <a:pt x="1568" y="237"/>
                      </a:lnTo>
                      <a:lnTo>
                        <a:pt x="1555" y="239"/>
                      </a:lnTo>
                      <a:lnTo>
                        <a:pt x="1542" y="242"/>
                      </a:lnTo>
                      <a:lnTo>
                        <a:pt x="1531" y="247"/>
                      </a:lnTo>
                      <a:lnTo>
                        <a:pt x="1520" y="254"/>
                      </a:lnTo>
                      <a:lnTo>
                        <a:pt x="1510" y="261"/>
                      </a:lnTo>
                      <a:lnTo>
                        <a:pt x="1500" y="270"/>
                      </a:lnTo>
                      <a:lnTo>
                        <a:pt x="1491" y="280"/>
                      </a:lnTo>
                      <a:lnTo>
                        <a:pt x="1485" y="290"/>
                      </a:lnTo>
                      <a:lnTo>
                        <a:pt x="1479" y="300"/>
                      </a:lnTo>
                      <a:lnTo>
                        <a:pt x="1474" y="310"/>
                      </a:lnTo>
                      <a:lnTo>
                        <a:pt x="1468" y="320"/>
                      </a:lnTo>
                      <a:lnTo>
                        <a:pt x="1464" y="332"/>
                      </a:lnTo>
                      <a:lnTo>
                        <a:pt x="1461" y="343"/>
                      </a:lnTo>
                      <a:lnTo>
                        <a:pt x="1459" y="355"/>
                      </a:lnTo>
                      <a:lnTo>
                        <a:pt x="1457" y="368"/>
                      </a:lnTo>
                      <a:close/>
                      <a:moveTo>
                        <a:pt x="1875" y="637"/>
                      </a:moveTo>
                      <a:lnTo>
                        <a:pt x="1875" y="328"/>
                      </a:lnTo>
                      <a:lnTo>
                        <a:pt x="1875" y="291"/>
                      </a:lnTo>
                      <a:lnTo>
                        <a:pt x="1874" y="256"/>
                      </a:lnTo>
                      <a:lnTo>
                        <a:pt x="1873" y="221"/>
                      </a:lnTo>
                      <a:lnTo>
                        <a:pt x="1872" y="188"/>
                      </a:lnTo>
                      <a:lnTo>
                        <a:pt x="1944" y="188"/>
                      </a:lnTo>
                      <a:lnTo>
                        <a:pt x="1946" y="276"/>
                      </a:lnTo>
                      <a:lnTo>
                        <a:pt x="1950" y="276"/>
                      </a:lnTo>
                      <a:lnTo>
                        <a:pt x="1954" y="265"/>
                      </a:lnTo>
                      <a:lnTo>
                        <a:pt x="1959" y="255"/>
                      </a:lnTo>
                      <a:lnTo>
                        <a:pt x="1964" y="245"/>
                      </a:lnTo>
                      <a:lnTo>
                        <a:pt x="1970" y="236"/>
                      </a:lnTo>
                      <a:lnTo>
                        <a:pt x="1976" y="227"/>
                      </a:lnTo>
                      <a:lnTo>
                        <a:pt x="1983" y="219"/>
                      </a:lnTo>
                      <a:lnTo>
                        <a:pt x="1991" y="211"/>
                      </a:lnTo>
                      <a:lnTo>
                        <a:pt x="2000" y="204"/>
                      </a:lnTo>
                      <a:lnTo>
                        <a:pt x="2008" y="198"/>
                      </a:lnTo>
                      <a:lnTo>
                        <a:pt x="2017" y="193"/>
                      </a:lnTo>
                      <a:lnTo>
                        <a:pt x="2026" y="188"/>
                      </a:lnTo>
                      <a:lnTo>
                        <a:pt x="2036" y="185"/>
                      </a:lnTo>
                      <a:lnTo>
                        <a:pt x="2045" y="182"/>
                      </a:lnTo>
                      <a:lnTo>
                        <a:pt x="2054" y="179"/>
                      </a:lnTo>
                      <a:lnTo>
                        <a:pt x="2064" y="177"/>
                      </a:lnTo>
                      <a:lnTo>
                        <a:pt x="2075" y="177"/>
                      </a:lnTo>
                      <a:lnTo>
                        <a:pt x="2087" y="178"/>
                      </a:lnTo>
                      <a:lnTo>
                        <a:pt x="2097" y="181"/>
                      </a:lnTo>
                      <a:lnTo>
                        <a:pt x="2097" y="258"/>
                      </a:lnTo>
                      <a:lnTo>
                        <a:pt x="2084" y="256"/>
                      </a:lnTo>
                      <a:lnTo>
                        <a:pt x="2069" y="255"/>
                      </a:lnTo>
                      <a:lnTo>
                        <a:pt x="2055" y="256"/>
                      </a:lnTo>
                      <a:lnTo>
                        <a:pt x="2043" y="258"/>
                      </a:lnTo>
                      <a:lnTo>
                        <a:pt x="2032" y="261"/>
                      </a:lnTo>
                      <a:lnTo>
                        <a:pt x="2020" y="266"/>
                      </a:lnTo>
                      <a:lnTo>
                        <a:pt x="2010" y="272"/>
                      </a:lnTo>
                      <a:lnTo>
                        <a:pt x="2000" y="280"/>
                      </a:lnTo>
                      <a:lnTo>
                        <a:pt x="1990" y="290"/>
                      </a:lnTo>
                      <a:lnTo>
                        <a:pt x="1982" y="300"/>
                      </a:lnTo>
                      <a:lnTo>
                        <a:pt x="1976" y="310"/>
                      </a:lnTo>
                      <a:lnTo>
                        <a:pt x="1971" y="321"/>
                      </a:lnTo>
                      <a:lnTo>
                        <a:pt x="1966" y="333"/>
                      </a:lnTo>
                      <a:lnTo>
                        <a:pt x="1963" y="344"/>
                      </a:lnTo>
                      <a:lnTo>
                        <a:pt x="1960" y="356"/>
                      </a:lnTo>
                      <a:lnTo>
                        <a:pt x="1958" y="370"/>
                      </a:lnTo>
                      <a:lnTo>
                        <a:pt x="1957" y="383"/>
                      </a:lnTo>
                      <a:lnTo>
                        <a:pt x="1955" y="398"/>
                      </a:lnTo>
                      <a:lnTo>
                        <a:pt x="1955" y="637"/>
                      </a:lnTo>
                      <a:lnTo>
                        <a:pt x="1875" y="637"/>
                      </a:lnTo>
                      <a:close/>
                      <a:moveTo>
                        <a:pt x="2260" y="637"/>
                      </a:moveTo>
                      <a:lnTo>
                        <a:pt x="2178" y="637"/>
                      </a:lnTo>
                      <a:lnTo>
                        <a:pt x="2178" y="188"/>
                      </a:lnTo>
                      <a:lnTo>
                        <a:pt x="2260" y="188"/>
                      </a:lnTo>
                      <a:lnTo>
                        <a:pt x="2260" y="637"/>
                      </a:lnTo>
                      <a:close/>
                      <a:moveTo>
                        <a:pt x="2219" y="105"/>
                      </a:moveTo>
                      <a:lnTo>
                        <a:pt x="2217" y="105"/>
                      </a:lnTo>
                      <a:lnTo>
                        <a:pt x="2206" y="104"/>
                      </a:lnTo>
                      <a:lnTo>
                        <a:pt x="2197" y="101"/>
                      </a:lnTo>
                      <a:lnTo>
                        <a:pt x="2193" y="99"/>
                      </a:lnTo>
                      <a:lnTo>
                        <a:pt x="2189" y="96"/>
                      </a:lnTo>
                      <a:lnTo>
                        <a:pt x="2185" y="93"/>
                      </a:lnTo>
                      <a:lnTo>
                        <a:pt x="2181" y="90"/>
                      </a:lnTo>
                      <a:lnTo>
                        <a:pt x="2174" y="82"/>
                      </a:lnTo>
                      <a:lnTo>
                        <a:pt x="2170" y="72"/>
                      </a:lnTo>
                      <a:lnTo>
                        <a:pt x="2167" y="63"/>
                      </a:lnTo>
                      <a:lnTo>
                        <a:pt x="2166" y="52"/>
                      </a:lnTo>
                      <a:lnTo>
                        <a:pt x="2167" y="42"/>
                      </a:lnTo>
                      <a:lnTo>
                        <a:pt x="2170" y="32"/>
                      </a:lnTo>
                      <a:lnTo>
                        <a:pt x="2174" y="23"/>
                      </a:lnTo>
                      <a:lnTo>
                        <a:pt x="2182" y="16"/>
                      </a:lnTo>
                      <a:lnTo>
                        <a:pt x="2185" y="12"/>
                      </a:lnTo>
                      <a:lnTo>
                        <a:pt x="2189" y="9"/>
                      </a:lnTo>
                      <a:lnTo>
                        <a:pt x="2194" y="6"/>
                      </a:lnTo>
                      <a:lnTo>
                        <a:pt x="2198" y="4"/>
                      </a:lnTo>
                      <a:lnTo>
                        <a:pt x="2208" y="2"/>
                      </a:lnTo>
                      <a:lnTo>
                        <a:pt x="2220" y="0"/>
                      </a:lnTo>
                      <a:lnTo>
                        <a:pt x="2230" y="2"/>
                      </a:lnTo>
                      <a:lnTo>
                        <a:pt x="2240" y="4"/>
                      </a:lnTo>
                      <a:lnTo>
                        <a:pt x="2244" y="6"/>
                      </a:lnTo>
                      <a:lnTo>
                        <a:pt x="2249" y="9"/>
                      </a:lnTo>
                      <a:lnTo>
                        <a:pt x="2253" y="12"/>
                      </a:lnTo>
                      <a:lnTo>
                        <a:pt x="2257" y="15"/>
                      </a:lnTo>
                      <a:lnTo>
                        <a:pt x="2263" y="23"/>
                      </a:lnTo>
                      <a:lnTo>
                        <a:pt x="2268" y="31"/>
                      </a:lnTo>
                      <a:lnTo>
                        <a:pt x="2270" y="42"/>
                      </a:lnTo>
                      <a:lnTo>
                        <a:pt x="2271" y="52"/>
                      </a:lnTo>
                      <a:lnTo>
                        <a:pt x="2270" y="63"/>
                      </a:lnTo>
                      <a:lnTo>
                        <a:pt x="2268" y="72"/>
                      </a:lnTo>
                      <a:lnTo>
                        <a:pt x="2263" y="82"/>
                      </a:lnTo>
                      <a:lnTo>
                        <a:pt x="2257" y="90"/>
                      </a:lnTo>
                      <a:lnTo>
                        <a:pt x="2253" y="93"/>
                      </a:lnTo>
                      <a:lnTo>
                        <a:pt x="2249" y="96"/>
                      </a:lnTo>
                      <a:lnTo>
                        <a:pt x="2244" y="99"/>
                      </a:lnTo>
                      <a:lnTo>
                        <a:pt x="2240" y="101"/>
                      </a:lnTo>
                      <a:lnTo>
                        <a:pt x="2235" y="103"/>
                      </a:lnTo>
                      <a:lnTo>
                        <a:pt x="2230" y="104"/>
                      </a:lnTo>
                      <a:lnTo>
                        <a:pt x="2224" y="104"/>
                      </a:lnTo>
                      <a:lnTo>
                        <a:pt x="2219" y="105"/>
                      </a:lnTo>
                      <a:close/>
                      <a:moveTo>
                        <a:pt x="2755" y="427"/>
                      </a:moveTo>
                      <a:lnTo>
                        <a:pt x="2441" y="426"/>
                      </a:lnTo>
                      <a:lnTo>
                        <a:pt x="2443" y="445"/>
                      </a:lnTo>
                      <a:lnTo>
                        <a:pt x="2446" y="463"/>
                      </a:lnTo>
                      <a:lnTo>
                        <a:pt x="2449" y="480"/>
                      </a:lnTo>
                      <a:lnTo>
                        <a:pt x="2454" y="495"/>
                      </a:lnTo>
                      <a:lnTo>
                        <a:pt x="2461" y="510"/>
                      </a:lnTo>
                      <a:lnTo>
                        <a:pt x="2469" y="523"/>
                      </a:lnTo>
                      <a:lnTo>
                        <a:pt x="2478" y="535"/>
                      </a:lnTo>
                      <a:lnTo>
                        <a:pt x="2489" y="546"/>
                      </a:lnTo>
                      <a:lnTo>
                        <a:pt x="2499" y="554"/>
                      </a:lnTo>
                      <a:lnTo>
                        <a:pt x="2510" y="562"/>
                      </a:lnTo>
                      <a:lnTo>
                        <a:pt x="2523" y="568"/>
                      </a:lnTo>
                      <a:lnTo>
                        <a:pt x="2535" y="573"/>
                      </a:lnTo>
                      <a:lnTo>
                        <a:pt x="2548" y="577"/>
                      </a:lnTo>
                      <a:lnTo>
                        <a:pt x="2564" y="580"/>
                      </a:lnTo>
                      <a:lnTo>
                        <a:pt x="2579" y="582"/>
                      </a:lnTo>
                      <a:lnTo>
                        <a:pt x="2595" y="582"/>
                      </a:lnTo>
                      <a:lnTo>
                        <a:pt x="2612" y="582"/>
                      </a:lnTo>
                      <a:lnTo>
                        <a:pt x="2628" y="581"/>
                      </a:lnTo>
                      <a:lnTo>
                        <a:pt x="2644" y="579"/>
                      </a:lnTo>
                      <a:lnTo>
                        <a:pt x="2660" y="577"/>
                      </a:lnTo>
                      <a:lnTo>
                        <a:pt x="2676" y="573"/>
                      </a:lnTo>
                      <a:lnTo>
                        <a:pt x="2690" y="569"/>
                      </a:lnTo>
                      <a:lnTo>
                        <a:pt x="2705" y="564"/>
                      </a:lnTo>
                      <a:lnTo>
                        <a:pt x="2719" y="559"/>
                      </a:lnTo>
                      <a:lnTo>
                        <a:pt x="2732" y="618"/>
                      </a:lnTo>
                      <a:lnTo>
                        <a:pt x="2717" y="624"/>
                      </a:lnTo>
                      <a:lnTo>
                        <a:pt x="2700" y="630"/>
                      </a:lnTo>
                      <a:lnTo>
                        <a:pt x="2683" y="635"/>
                      </a:lnTo>
                      <a:lnTo>
                        <a:pt x="2664" y="639"/>
                      </a:lnTo>
                      <a:lnTo>
                        <a:pt x="2645" y="642"/>
                      </a:lnTo>
                      <a:lnTo>
                        <a:pt x="2625" y="644"/>
                      </a:lnTo>
                      <a:lnTo>
                        <a:pt x="2605" y="646"/>
                      </a:lnTo>
                      <a:lnTo>
                        <a:pt x="2583" y="647"/>
                      </a:lnTo>
                      <a:lnTo>
                        <a:pt x="2559" y="646"/>
                      </a:lnTo>
                      <a:lnTo>
                        <a:pt x="2535" y="642"/>
                      </a:lnTo>
                      <a:lnTo>
                        <a:pt x="2524" y="640"/>
                      </a:lnTo>
                      <a:lnTo>
                        <a:pt x="2512" y="637"/>
                      </a:lnTo>
                      <a:lnTo>
                        <a:pt x="2502" y="634"/>
                      </a:lnTo>
                      <a:lnTo>
                        <a:pt x="2492" y="631"/>
                      </a:lnTo>
                      <a:lnTo>
                        <a:pt x="2483" y="627"/>
                      </a:lnTo>
                      <a:lnTo>
                        <a:pt x="2472" y="622"/>
                      </a:lnTo>
                      <a:lnTo>
                        <a:pt x="2463" y="617"/>
                      </a:lnTo>
                      <a:lnTo>
                        <a:pt x="2455" y="612"/>
                      </a:lnTo>
                      <a:lnTo>
                        <a:pt x="2446" y="605"/>
                      </a:lnTo>
                      <a:lnTo>
                        <a:pt x="2437" y="598"/>
                      </a:lnTo>
                      <a:lnTo>
                        <a:pt x="2429" y="592"/>
                      </a:lnTo>
                      <a:lnTo>
                        <a:pt x="2422" y="584"/>
                      </a:lnTo>
                      <a:lnTo>
                        <a:pt x="2415" y="576"/>
                      </a:lnTo>
                      <a:lnTo>
                        <a:pt x="2409" y="567"/>
                      </a:lnTo>
                      <a:lnTo>
                        <a:pt x="2401" y="559"/>
                      </a:lnTo>
                      <a:lnTo>
                        <a:pt x="2396" y="551"/>
                      </a:lnTo>
                      <a:lnTo>
                        <a:pt x="2391" y="542"/>
                      </a:lnTo>
                      <a:lnTo>
                        <a:pt x="2386" y="531"/>
                      </a:lnTo>
                      <a:lnTo>
                        <a:pt x="2382" y="522"/>
                      </a:lnTo>
                      <a:lnTo>
                        <a:pt x="2378" y="512"/>
                      </a:lnTo>
                      <a:lnTo>
                        <a:pt x="2374" y="501"/>
                      </a:lnTo>
                      <a:lnTo>
                        <a:pt x="2371" y="490"/>
                      </a:lnTo>
                      <a:lnTo>
                        <a:pt x="2369" y="480"/>
                      </a:lnTo>
                      <a:lnTo>
                        <a:pt x="2366" y="469"/>
                      </a:lnTo>
                      <a:lnTo>
                        <a:pt x="2363" y="445"/>
                      </a:lnTo>
                      <a:lnTo>
                        <a:pt x="2362" y="419"/>
                      </a:lnTo>
                      <a:lnTo>
                        <a:pt x="2363" y="394"/>
                      </a:lnTo>
                      <a:lnTo>
                        <a:pt x="2366" y="370"/>
                      </a:lnTo>
                      <a:lnTo>
                        <a:pt x="2371" y="346"/>
                      </a:lnTo>
                      <a:lnTo>
                        <a:pt x="2377" y="324"/>
                      </a:lnTo>
                      <a:lnTo>
                        <a:pt x="2381" y="313"/>
                      </a:lnTo>
                      <a:lnTo>
                        <a:pt x="2385" y="303"/>
                      </a:lnTo>
                      <a:lnTo>
                        <a:pt x="2390" y="293"/>
                      </a:lnTo>
                      <a:lnTo>
                        <a:pt x="2395" y="282"/>
                      </a:lnTo>
                      <a:lnTo>
                        <a:pt x="2400" y="273"/>
                      </a:lnTo>
                      <a:lnTo>
                        <a:pt x="2407" y="264"/>
                      </a:lnTo>
                      <a:lnTo>
                        <a:pt x="2414" y="255"/>
                      </a:lnTo>
                      <a:lnTo>
                        <a:pt x="2420" y="246"/>
                      </a:lnTo>
                      <a:lnTo>
                        <a:pt x="2427" y="238"/>
                      </a:lnTo>
                      <a:lnTo>
                        <a:pt x="2435" y="230"/>
                      </a:lnTo>
                      <a:lnTo>
                        <a:pt x="2444" y="223"/>
                      </a:lnTo>
                      <a:lnTo>
                        <a:pt x="2452" y="217"/>
                      </a:lnTo>
                      <a:lnTo>
                        <a:pt x="2460" y="210"/>
                      </a:lnTo>
                      <a:lnTo>
                        <a:pt x="2468" y="204"/>
                      </a:lnTo>
                      <a:lnTo>
                        <a:pt x="2477" y="199"/>
                      </a:lnTo>
                      <a:lnTo>
                        <a:pt x="2487" y="195"/>
                      </a:lnTo>
                      <a:lnTo>
                        <a:pt x="2497" y="191"/>
                      </a:lnTo>
                      <a:lnTo>
                        <a:pt x="2507" y="187"/>
                      </a:lnTo>
                      <a:lnTo>
                        <a:pt x="2518" y="185"/>
                      </a:lnTo>
                      <a:lnTo>
                        <a:pt x="2528" y="182"/>
                      </a:lnTo>
                      <a:lnTo>
                        <a:pt x="2539" y="179"/>
                      </a:lnTo>
                      <a:lnTo>
                        <a:pt x="2549" y="178"/>
                      </a:lnTo>
                      <a:lnTo>
                        <a:pt x="2562" y="177"/>
                      </a:lnTo>
                      <a:lnTo>
                        <a:pt x="2573" y="177"/>
                      </a:lnTo>
                      <a:lnTo>
                        <a:pt x="2585" y="177"/>
                      </a:lnTo>
                      <a:lnTo>
                        <a:pt x="2597" y="178"/>
                      </a:lnTo>
                      <a:lnTo>
                        <a:pt x="2608" y="181"/>
                      </a:lnTo>
                      <a:lnTo>
                        <a:pt x="2619" y="183"/>
                      </a:lnTo>
                      <a:lnTo>
                        <a:pt x="2630" y="185"/>
                      </a:lnTo>
                      <a:lnTo>
                        <a:pt x="2640" y="188"/>
                      </a:lnTo>
                      <a:lnTo>
                        <a:pt x="2650" y="192"/>
                      </a:lnTo>
                      <a:lnTo>
                        <a:pt x="2659" y="196"/>
                      </a:lnTo>
                      <a:lnTo>
                        <a:pt x="2669" y="201"/>
                      </a:lnTo>
                      <a:lnTo>
                        <a:pt x="2677" y="206"/>
                      </a:lnTo>
                      <a:lnTo>
                        <a:pt x="2685" y="212"/>
                      </a:lnTo>
                      <a:lnTo>
                        <a:pt x="2693" y="220"/>
                      </a:lnTo>
                      <a:lnTo>
                        <a:pt x="2700" y="227"/>
                      </a:lnTo>
                      <a:lnTo>
                        <a:pt x="2708" y="234"/>
                      </a:lnTo>
                      <a:lnTo>
                        <a:pt x="2714" y="242"/>
                      </a:lnTo>
                      <a:lnTo>
                        <a:pt x="2721" y="251"/>
                      </a:lnTo>
                      <a:lnTo>
                        <a:pt x="2729" y="266"/>
                      </a:lnTo>
                      <a:lnTo>
                        <a:pt x="2737" y="281"/>
                      </a:lnTo>
                      <a:lnTo>
                        <a:pt x="2744" y="298"/>
                      </a:lnTo>
                      <a:lnTo>
                        <a:pt x="2749" y="314"/>
                      </a:lnTo>
                      <a:lnTo>
                        <a:pt x="2753" y="332"/>
                      </a:lnTo>
                      <a:lnTo>
                        <a:pt x="2756" y="349"/>
                      </a:lnTo>
                      <a:lnTo>
                        <a:pt x="2758" y="369"/>
                      </a:lnTo>
                      <a:lnTo>
                        <a:pt x="2759" y="388"/>
                      </a:lnTo>
                      <a:lnTo>
                        <a:pt x="2758" y="400"/>
                      </a:lnTo>
                      <a:lnTo>
                        <a:pt x="2758" y="410"/>
                      </a:lnTo>
                      <a:lnTo>
                        <a:pt x="2757" y="419"/>
                      </a:lnTo>
                      <a:lnTo>
                        <a:pt x="2755" y="427"/>
                      </a:lnTo>
                      <a:close/>
                      <a:moveTo>
                        <a:pt x="2441" y="368"/>
                      </a:moveTo>
                      <a:lnTo>
                        <a:pt x="2680" y="368"/>
                      </a:lnTo>
                      <a:lnTo>
                        <a:pt x="2680" y="355"/>
                      </a:lnTo>
                      <a:lnTo>
                        <a:pt x="2679" y="344"/>
                      </a:lnTo>
                      <a:lnTo>
                        <a:pt x="2677" y="332"/>
                      </a:lnTo>
                      <a:lnTo>
                        <a:pt x="2675" y="321"/>
                      </a:lnTo>
                      <a:lnTo>
                        <a:pt x="2672" y="311"/>
                      </a:lnTo>
                      <a:lnTo>
                        <a:pt x="2668" y="301"/>
                      </a:lnTo>
                      <a:lnTo>
                        <a:pt x="2663" y="292"/>
                      </a:lnTo>
                      <a:lnTo>
                        <a:pt x="2657" y="282"/>
                      </a:lnTo>
                      <a:lnTo>
                        <a:pt x="2650" y="271"/>
                      </a:lnTo>
                      <a:lnTo>
                        <a:pt x="2641" y="262"/>
                      </a:lnTo>
                      <a:lnTo>
                        <a:pt x="2632" y="254"/>
                      </a:lnTo>
                      <a:lnTo>
                        <a:pt x="2620" y="247"/>
                      </a:lnTo>
                      <a:lnTo>
                        <a:pt x="2609" y="242"/>
                      </a:lnTo>
                      <a:lnTo>
                        <a:pt x="2596" y="239"/>
                      </a:lnTo>
                      <a:lnTo>
                        <a:pt x="2581" y="237"/>
                      </a:lnTo>
                      <a:lnTo>
                        <a:pt x="2567" y="236"/>
                      </a:lnTo>
                      <a:lnTo>
                        <a:pt x="2552" y="237"/>
                      </a:lnTo>
                      <a:lnTo>
                        <a:pt x="2540" y="239"/>
                      </a:lnTo>
                      <a:lnTo>
                        <a:pt x="2528" y="242"/>
                      </a:lnTo>
                      <a:lnTo>
                        <a:pt x="2515" y="247"/>
                      </a:lnTo>
                      <a:lnTo>
                        <a:pt x="2504" y="254"/>
                      </a:lnTo>
                      <a:lnTo>
                        <a:pt x="2494" y="261"/>
                      </a:lnTo>
                      <a:lnTo>
                        <a:pt x="2485" y="270"/>
                      </a:lnTo>
                      <a:lnTo>
                        <a:pt x="2475" y="280"/>
                      </a:lnTo>
                      <a:lnTo>
                        <a:pt x="2469" y="290"/>
                      </a:lnTo>
                      <a:lnTo>
                        <a:pt x="2463" y="300"/>
                      </a:lnTo>
                      <a:lnTo>
                        <a:pt x="2458" y="310"/>
                      </a:lnTo>
                      <a:lnTo>
                        <a:pt x="2454" y="320"/>
                      </a:lnTo>
                      <a:lnTo>
                        <a:pt x="2450" y="332"/>
                      </a:lnTo>
                      <a:lnTo>
                        <a:pt x="2446" y="343"/>
                      </a:lnTo>
                      <a:lnTo>
                        <a:pt x="2444" y="355"/>
                      </a:lnTo>
                      <a:lnTo>
                        <a:pt x="2441" y="368"/>
                      </a:lnTo>
                      <a:close/>
                      <a:moveTo>
                        <a:pt x="2860" y="637"/>
                      </a:moveTo>
                      <a:lnTo>
                        <a:pt x="2860" y="309"/>
                      </a:lnTo>
                      <a:lnTo>
                        <a:pt x="2860" y="280"/>
                      </a:lnTo>
                      <a:lnTo>
                        <a:pt x="2859" y="250"/>
                      </a:lnTo>
                      <a:lnTo>
                        <a:pt x="2858" y="220"/>
                      </a:lnTo>
                      <a:lnTo>
                        <a:pt x="2856" y="188"/>
                      </a:lnTo>
                      <a:lnTo>
                        <a:pt x="2929" y="188"/>
                      </a:lnTo>
                      <a:lnTo>
                        <a:pt x="2933" y="262"/>
                      </a:lnTo>
                      <a:lnTo>
                        <a:pt x="2935" y="262"/>
                      </a:lnTo>
                      <a:lnTo>
                        <a:pt x="2940" y="254"/>
                      </a:lnTo>
                      <a:lnTo>
                        <a:pt x="2945" y="245"/>
                      </a:lnTo>
                      <a:lnTo>
                        <a:pt x="2951" y="237"/>
                      </a:lnTo>
                      <a:lnTo>
                        <a:pt x="2958" y="230"/>
                      </a:lnTo>
                      <a:lnTo>
                        <a:pt x="2964" y="223"/>
                      </a:lnTo>
                      <a:lnTo>
                        <a:pt x="2973" y="217"/>
                      </a:lnTo>
                      <a:lnTo>
                        <a:pt x="2981" y="210"/>
                      </a:lnTo>
                      <a:lnTo>
                        <a:pt x="2989" y="204"/>
                      </a:lnTo>
                      <a:lnTo>
                        <a:pt x="3000" y="198"/>
                      </a:lnTo>
                      <a:lnTo>
                        <a:pt x="3011" y="193"/>
                      </a:lnTo>
                      <a:lnTo>
                        <a:pt x="3022" y="188"/>
                      </a:lnTo>
                      <a:lnTo>
                        <a:pt x="3033" y="185"/>
                      </a:lnTo>
                      <a:lnTo>
                        <a:pt x="3046" y="182"/>
                      </a:lnTo>
                      <a:lnTo>
                        <a:pt x="3058" y="179"/>
                      </a:lnTo>
                      <a:lnTo>
                        <a:pt x="3070" y="177"/>
                      </a:lnTo>
                      <a:lnTo>
                        <a:pt x="3084" y="177"/>
                      </a:lnTo>
                      <a:lnTo>
                        <a:pt x="3098" y="178"/>
                      </a:lnTo>
                      <a:lnTo>
                        <a:pt x="3112" y="179"/>
                      </a:lnTo>
                      <a:lnTo>
                        <a:pt x="3126" y="183"/>
                      </a:lnTo>
                      <a:lnTo>
                        <a:pt x="3139" y="187"/>
                      </a:lnTo>
                      <a:lnTo>
                        <a:pt x="3151" y="192"/>
                      </a:lnTo>
                      <a:lnTo>
                        <a:pt x="3163" y="199"/>
                      </a:lnTo>
                      <a:lnTo>
                        <a:pt x="3174" y="206"/>
                      </a:lnTo>
                      <a:lnTo>
                        <a:pt x="3185" y="215"/>
                      </a:lnTo>
                      <a:lnTo>
                        <a:pt x="3192" y="222"/>
                      </a:lnTo>
                      <a:lnTo>
                        <a:pt x="3199" y="229"/>
                      </a:lnTo>
                      <a:lnTo>
                        <a:pt x="3205" y="236"/>
                      </a:lnTo>
                      <a:lnTo>
                        <a:pt x="3210" y="244"/>
                      </a:lnTo>
                      <a:lnTo>
                        <a:pt x="3215" y="251"/>
                      </a:lnTo>
                      <a:lnTo>
                        <a:pt x="3219" y="261"/>
                      </a:lnTo>
                      <a:lnTo>
                        <a:pt x="3223" y="269"/>
                      </a:lnTo>
                      <a:lnTo>
                        <a:pt x="3228" y="279"/>
                      </a:lnTo>
                      <a:lnTo>
                        <a:pt x="3231" y="289"/>
                      </a:lnTo>
                      <a:lnTo>
                        <a:pt x="3234" y="299"/>
                      </a:lnTo>
                      <a:lnTo>
                        <a:pt x="3236" y="309"/>
                      </a:lnTo>
                      <a:lnTo>
                        <a:pt x="3238" y="320"/>
                      </a:lnTo>
                      <a:lnTo>
                        <a:pt x="3241" y="344"/>
                      </a:lnTo>
                      <a:lnTo>
                        <a:pt x="3242" y="369"/>
                      </a:lnTo>
                      <a:lnTo>
                        <a:pt x="3242" y="637"/>
                      </a:lnTo>
                      <a:lnTo>
                        <a:pt x="3160" y="637"/>
                      </a:lnTo>
                      <a:lnTo>
                        <a:pt x="3160" y="378"/>
                      </a:lnTo>
                      <a:lnTo>
                        <a:pt x="3160" y="362"/>
                      </a:lnTo>
                      <a:lnTo>
                        <a:pt x="3159" y="346"/>
                      </a:lnTo>
                      <a:lnTo>
                        <a:pt x="3157" y="333"/>
                      </a:lnTo>
                      <a:lnTo>
                        <a:pt x="3154" y="319"/>
                      </a:lnTo>
                      <a:lnTo>
                        <a:pt x="3150" y="307"/>
                      </a:lnTo>
                      <a:lnTo>
                        <a:pt x="3145" y="297"/>
                      </a:lnTo>
                      <a:lnTo>
                        <a:pt x="3140" y="286"/>
                      </a:lnTo>
                      <a:lnTo>
                        <a:pt x="3134" y="277"/>
                      </a:lnTo>
                      <a:lnTo>
                        <a:pt x="3127" y="270"/>
                      </a:lnTo>
                      <a:lnTo>
                        <a:pt x="3120" y="263"/>
                      </a:lnTo>
                      <a:lnTo>
                        <a:pt x="3111" y="258"/>
                      </a:lnTo>
                      <a:lnTo>
                        <a:pt x="3102" y="253"/>
                      </a:lnTo>
                      <a:lnTo>
                        <a:pt x="3092" y="249"/>
                      </a:lnTo>
                      <a:lnTo>
                        <a:pt x="3081" y="246"/>
                      </a:lnTo>
                      <a:lnTo>
                        <a:pt x="3069" y="244"/>
                      </a:lnTo>
                      <a:lnTo>
                        <a:pt x="3056" y="244"/>
                      </a:lnTo>
                      <a:lnTo>
                        <a:pt x="3047" y="244"/>
                      </a:lnTo>
                      <a:lnTo>
                        <a:pt x="3037" y="245"/>
                      </a:lnTo>
                      <a:lnTo>
                        <a:pt x="3028" y="247"/>
                      </a:lnTo>
                      <a:lnTo>
                        <a:pt x="3020" y="250"/>
                      </a:lnTo>
                      <a:lnTo>
                        <a:pt x="3012" y="254"/>
                      </a:lnTo>
                      <a:lnTo>
                        <a:pt x="3004" y="258"/>
                      </a:lnTo>
                      <a:lnTo>
                        <a:pt x="2995" y="263"/>
                      </a:lnTo>
                      <a:lnTo>
                        <a:pt x="2988" y="268"/>
                      </a:lnTo>
                      <a:lnTo>
                        <a:pt x="2981" y="274"/>
                      </a:lnTo>
                      <a:lnTo>
                        <a:pt x="2974" y="281"/>
                      </a:lnTo>
                      <a:lnTo>
                        <a:pt x="2968" y="289"/>
                      </a:lnTo>
                      <a:lnTo>
                        <a:pt x="2962" y="296"/>
                      </a:lnTo>
                      <a:lnTo>
                        <a:pt x="2958" y="303"/>
                      </a:lnTo>
                      <a:lnTo>
                        <a:pt x="2953" y="311"/>
                      </a:lnTo>
                      <a:lnTo>
                        <a:pt x="2950" y="319"/>
                      </a:lnTo>
                      <a:lnTo>
                        <a:pt x="2947" y="329"/>
                      </a:lnTo>
                      <a:lnTo>
                        <a:pt x="2945" y="337"/>
                      </a:lnTo>
                      <a:lnTo>
                        <a:pt x="2943" y="346"/>
                      </a:lnTo>
                      <a:lnTo>
                        <a:pt x="2942" y="356"/>
                      </a:lnTo>
                      <a:lnTo>
                        <a:pt x="2942" y="367"/>
                      </a:lnTo>
                      <a:lnTo>
                        <a:pt x="2942" y="637"/>
                      </a:lnTo>
                      <a:lnTo>
                        <a:pt x="2860" y="637"/>
                      </a:lnTo>
                      <a:close/>
                      <a:moveTo>
                        <a:pt x="3680" y="559"/>
                      </a:moveTo>
                      <a:lnTo>
                        <a:pt x="3694" y="620"/>
                      </a:lnTo>
                      <a:lnTo>
                        <a:pt x="3681" y="627"/>
                      </a:lnTo>
                      <a:lnTo>
                        <a:pt x="3666" y="632"/>
                      </a:lnTo>
                      <a:lnTo>
                        <a:pt x="3651" y="636"/>
                      </a:lnTo>
                      <a:lnTo>
                        <a:pt x="3635" y="640"/>
                      </a:lnTo>
                      <a:lnTo>
                        <a:pt x="3619" y="643"/>
                      </a:lnTo>
                      <a:lnTo>
                        <a:pt x="3602" y="646"/>
                      </a:lnTo>
                      <a:lnTo>
                        <a:pt x="3584" y="647"/>
                      </a:lnTo>
                      <a:lnTo>
                        <a:pt x="3566" y="648"/>
                      </a:lnTo>
                      <a:lnTo>
                        <a:pt x="3541" y="647"/>
                      </a:lnTo>
                      <a:lnTo>
                        <a:pt x="3517" y="643"/>
                      </a:lnTo>
                      <a:lnTo>
                        <a:pt x="3506" y="641"/>
                      </a:lnTo>
                      <a:lnTo>
                        <a:pt x="3495" y="638"/>
                      </a:lnTo>
                      <a:lnTo>
                        <a:pt x="3484" y="635"/>
                      </a:lnTo>
                      <a:lnTo>
                        <a:pt x="3474" y="631"/>
                      </a:lnTo>
                      <a:lnTo>
                        <a:pt x="3464" y="627"/>
                      </a:lnTo>
                      <a:lnTo>
                        <a:pt x="3455" y="623"/>
                      </a:lnTo>
                      <a:lnTo>
                        <a:pt x="3445" y="618"/>
                      </a:lnTo>
                      <a:lnTo>
                        <a:pt x="3436" y="612"/>
                      </a:lnTo>
                      <a:lnTo>
                        <a:pt x="3427" y="605"/>
                      </a:lnTo>
                      <a:lnTo>
                        <a:pt x="3419" y="599"/>
                      </a:lnTo>
                      <a:lnTo>
                        <a:pt x="3410" y="592"/>
                      </a:lnTo>
                      <a:lnTo>
                        <a:pt x="3403" y="584"/>
                      </a:lnTo>
                      <a:lnTo>
                        <a:pt x="3395" y="576"/>
                      </a:lnTo>
                      <a:lnTo>
                        <a:pt x="3389" y="567"/>
                      </a:lnTo>
                      <a:lnTo>
                        <a:pt x="3382" y="559"/>
                      </a:lnTo>
                      <a:lnTo>
                        <a:pt x="3377" y="550"/>
                      </a:lnTo>
                      <a:lnTo>
                        <a:pt x="3370" y="541"/>
                      </a:lnTo>
                      <a:lnTo>
                        <a:pt x="3365" y="531"/>
                      </a:lnTo>
                      <a:lnTo>
                        <a:pt x="3361" y="521"/>
                      </a:lnTo>
                      <a:lnTo>
                        <a:pt x="3357" y="511"/>
                      </a:lnTo>
                      <a:lnTo>
                        <a:pt x="3354" y="500"/>
                      </a:lnTo>
                      <a:lnTo>
                        <a:pt x="3351" y="489"/>
                      </a:lnTo>
                      <a:lnTo>
                        <a:pt x="3348" y="478"/>
                      </a:lnTo>
                      <a:lnTo>
                        <a:pt x="3346" y="467"/>
                      </a:lnTo>
                      <a:lnTo>
                        <a:pt x="3343" y="442"/>
                      </a:lnTo>
                      <a:lnTo>
                        <a:pt x="3342" y="417"/>
                      </a:lnTo>
                      <a:lnTo>
                        <a:pt x="3342" y="404"/>
                      </a:lnTo>
                      <a:lnTo>
                        <a:pt x="3343" y="391"/>
                      </a:lnTo>
                      <a:lnTo>
                        <a:pt x="3344" y="379"/>
                      </a:lnTo>
                      <a:lnTo>
                        <a:pt x="3346" y="367"/>
                      </a:lnTo>
                      <a:lnTo>
                        <a:pt x="3348" y="355"/>
                      </a:lnTo>
                      <a:lnTo>
                        <a:pt x="3351" y="344"/>
                      </a:lnTo>
                      <a:lnTo>
                        <a:pt x="3354" y="333"/>
                      </a:lnTo>
                      <a:lnTo>
                        <a:pt x="3358" y="321"/>
                      </a:lnTo>
                      <a:lnTo>
                        <a:pt x="3363" y="311"/>
                      </a:lnTo>
                      <a:lnTo>
                        <a:pt x="3367" y="301"/>
                      </a:lnTo>
                      <a:lnTo>
                        <a:pt x="3373" y="291"/>
                      </a:lnTo>
                      <a:lnTo>
                        <a:pt x="3379" y="281"/>
                      </a:lnTo>
                      <a:lnTo>
                        <a:pt x="3386" y="272"/>
                      </a:lnTo>
                      <a:lnTo>
                        <a:pt x="3393" y="263"/>
                      </a:lnTo>
                      <a:lnTo>
                        <a:pt x="3400" y="254"/>
                      </a:lnTo>
                      <a:lnTo>
                        <a:pt x="3408" y="245"/>
                      </a:lnTo>
                      <a:lnTo>
                        <a:pt x="3417" y="237"/>
                      </a:lnTo>
                      <a:lnTo>
                        <a:pt x="3425" y="230"/>
                      </a:lnTo>
                      <a:lnTo>
                        <a:pt x="3434" y="223"/>
                      </a:lnTo>
                      <a:lnTo>
                        <a:pt x="3443" y="215"/>
                      </a:lnTo>
                      <a:lnTo>
                        <a:pt x="3454" y="210"/>
                      </a:lnTo>
                      <a:lnTo>
                        <a:pt x="3464" y="204"/>
                      </a:lnTo>
                      <a:lnTo>
                        <a:pt x="3474" y="199"/>
                      </a:lnTo>
                      <a:lnTo>
                        <a:pt x="3484" y="195"/>
                      </a:lnTo>
                      <a:lnTo>
                        <a:pt x="3496" y="191"/>
                      </a:lnTo>
                      <a:lnTo>
                        <a:pt x="3507" y="188"/>
                      </a:lnTo>
                      <a:lnTo>
                        <a:pt x="3519" y="185"/>
                      </a:lnTo>
                      <a:lnTo>
                        <a:pt x="3532" y="183"/>
                      </a:lnTo>
                      <a:lnTo>
                        <a:pt x="3544" y="181"/>
                      </a:lnTo>
                      <a:lnTo>
                        <a:pt x="3556" y="179"/>
                      </a:lnTo>
                      <a:lnTo>
                        <a:pt x="3570" y="178"/>
                      </a:lnTo>
                      <a:lnTo>
                        <a:pt x="3583" y="178"/>
                      </a:lnTo>
                      <a:lnTo>
                        <a:pt x="3599" y="178"/>
                      </a:lnTo>
                      <a:lnTo>
                        <a:pt x="3616" y="179"/>
                      </a:lnTo>
                      <a:lnTo>
                        <a:pt x="3631" y="182"/>
                      </a:lnTo>
                      <a:lnTo>
                        <a:pt x="3646" y="185"/>
                      </a:lnTo>
                      <a:lnTo>
                        <a:pt x="3659" y="188"/>
                      </a:lnTo>
                      <a:lnTo>
                        <a:pt x="3672" y="192"/>
                      </a:lnTo>
                      <a:lnTo>
                        <a:pt x="3685" y="196"/>
                      </a:lnTo>
                      <a:lnTo>
                        <a:pt x="3696" y="201"/>
                      </a:lnTo>
                      <a:lnTo>
                        <a:pt x="3678" y="265"/>
                      </a:lnTo>
                      <a:lnTo>
                        <a:pt x="3667" y="260"/>
                      </a:lnTo>
                      <a:lnTo>
                        <a:pt x="3656" y="256"/>
                      </a:lnTo>
                      <a:lnTo>
                        <a:pt x="3646" y="251"/>
                      </a:lnTo>
                      <a:lnTo>
                        <a:pt x="3633" y="248"/>
                      </a:lnTo>
                      <a:lnTo>
                        <a:pt x="3622" y="246"/>
                      </a:lnTo>
                      <a:lnTo>
                        <a:pt x="3609" y="244"/>
                      </a:lnTo>
                      <a:lnTo>
                        <a:pt x="3596" y="243"/>
                      </a:lnTo>
                      <a:lnTo>
                        <a:pt x="3583" y="243"/>
                      </a:lnTo>
                      <a:lnTo>
                        <a:pt x="3565" y="244"/>
                      </a:lnTo>
                      <a:lnTo>
                        <a:pt x="3548" y="246"/>
                      </a:lnTo>
                      <a:lnTo>
                        <a:pt x="3532" y="250"/>
                      </a:lnTo>
                      <a:lnTo>
                        <a:pt x="3516" y="256"/>
                      </a:lnTo>
                      <a:lnTo>
                        <a:pt x="3502" y="263"/>
                      </a:lnTo>
                      <a:lnTo>
                        <a:pt x="3489" y="271"/>
                      </a:lnTo>
                      <a:lnTo>
                        <a:pt x="3476" y="281"/>
                      </a:lnTo>
                      <a:lnTo>
                        <a:pt x="3465" y="294"/>
                      </a:lnTo>
                      <a:lnTo>
                        <a:pt x="3456" y="305"/>
                      </a:lnTo>
                      <a:lnTo>
                        <a:pt x="3447" y="318"/>
                      </a:lnTo>
                      <a:lnTo>
                        <a:pt x="3440" y="332"/>
                      </a:lnTo>
                      <a:lnTo>
                        <a:pt x="3434" y="346"/>
                      </a:lnTo>
                      <a:lnTo>
                        <a:pt x="3430" y="362"/>
                      </a:lnTo>
                      <a:lnTo>
                        <a:pt x="3427" y="378"/>
                      </a:lnTo>
                      <a:lnTo>
                        <a:pt x="3425" y="396"/>
                      </a:lnTo>
                      <a:lnTo>
                        <a:pt x="3424" y="413"/>
                      </a:lnTo>
                      <a:lnTo>
                        <a:pt x="3425" y="432"/>
                      </a:lnTo>
                      <a:lnTo>
                        <a:pt x="3427" y="449"/>
                      </a:lnTo>
                      <a:lnTo>
                        <a:pt x="3430" y="467"/>
                      </a:lnTo>
                      <a:lnTo>
                        <a:pt x="3435" y="482"/>
                      </a:lnTo>
                      <a:lnTo>
                        <a:pt x="3441" y="496"/>
                      </a:lnTo>
                      <a:lnTo>
                        <a:pt x="3449" y="511"/>
                      </a:lnTo>
                      <a:lnTo>
                        <a:pt x="3458" y="523"/>
                      </a:lnTo>
                      <a:lnTo>
                        <a:pt x="3468" y="535"/>
                      </a:lnTo>
                      <a:lnTo>
                        <a:pt x="3479" y="546"/>
                      </a:lnTo>
                      <a:lnTo>
                        <a:pt x="3492" y="555"/>
                      </a:lnTo>
                      <a:lnTo>
                        <a:pt x="3505" y="563"/>
                      </a:lnTo>
                      <a:lnTo>
                        <a:pt x="3518" y="569"/>
                      </a:lnTo>
                      <a:lnTo>
                        <a:pt x="3533" y="575"/>
                      </a:lnTo>
                      <a:lnTo>
                        <a:pt x="3548" y="579"/>
                      </a:lnTo>
                      <a:lnTo>
                        <a:pt x="3564" y="581"/>
                      </a:lnTo>
                      <a:lnTo>
                        <a:pt x="3580" y="581"/>
                      </a:lnTo>
                      <a:lnTo>
                        <a:pt x="3592" y="581"/>
                      </a:lnTo>
                      <a:lnTo>
                        <a:pt x="3605" y="580"/>
                      </a:lnTo>
                      <a:lnTo>
                        <a:pt x="3618" y="578"/>
                      </a:lnTo>
                      <a:lnTo>
                        <a:pt x="3630" y="576"/>
                      </a:lnTo>
                      <a:lnTo>
                        <a:pt x="3643" y="572"/>
                      </a:lnTo>
                      <a:lnTo>
                        <a:pt x="3655" y="568"/>
                      </a:lnTo>
                      <a:lnTo>
                        <a:pt x="3667" y="564"/>
                      </a:lnTo>
                      <a:lnTo>
                        <a:pt x="3680" y="559"/>
                      </a:lnTo>
                      <a:close/>
                      <a:moveTo>
                        <a:pt x="4149" y="427"/>
                      </a:moveTo>
                      <a:lnTo>
                        <a:pt x="3836" y="426"/>
                      </a:lnTo>
                      <a:lnTo>
                        <a:pt x="3837" y="445"/>
                      </a:lnTo>
                      <a:lnTo>
                        <a:pt x="3840" y="463"/>
                      </a:lnTo>
                      <a:lnTo>
                        <a:pt x="3843" y="480"/>
                      </a:lnTo>
                      <a:lnTo>
                        <a:pt x="3848" y="495"/>
                      </a:lnTo>
                      <a:lnTo>
                        <a:pt x="3855" y="510"/>
                      </a:lnTo>
                      <a:lnTo>
                        <a:pt x="3864" y="523"/>
                      </a:lnTo>
                      <a:lnTo>
                        <a:pt x="3873" y="535"/>
                      </a:lnTo>
                      <a:lnTo>
                        <a:pt x="3883" y="546"/>
                      </a:lnTo>
                      <a:lnTo>
                        <a:pt x="3893" y="554"/>
                      </a:lnTo>
                      <a:lnTo>
                        <a:pt x="3905" y="562"/>
                      </a:lnTo>
                      <a:lnTo>
                        <a:pt x="3917" y="568"/>
                      </a:lnTo>
                      <a:lnTo>
                        <a:pt x="3929" y="573"/>
                      </a:lnTo>
                      <a:lnTo>
                        <a:pt x="3943" y="577"/>
                      </a:lnTo>
                      <a:lnTo>
                        <a:pt x="3958" y="580"/>
                      </a:lnTo>
                      <a:lnTo>
                        <a:pt x="3973" y="582"/>
                      </a:lnTo>
                      <a:lnTo>
                        <a:pt x="3989" y="582"/>
                      </a:lnTo>
                      <a:lnTo>
                        <a:pt x="4006" y="582"/>
                      </a:lnTo>
                      <a:lnTo>
                        <a:pt x="4023" y="581"/>
                      </a:lnTo>
                      <a:lnTo>
                        <a:pt x="4038" y="579"/>
                      </a:lnTo>
                      <a:lnTo>
                        <a:pt x="4055" y="577"/>
                      </a:lnTo>
                      <a:lnTo>
                        <a:pt x="4070" y="573"/>
                      </a:lnTo>
                      <a:lnTo>
                        <a:pt x="4084" y="569"/>
                      </a:lnTo>
                      <a:lnTo>
                        <a:pt x="4099" y="564"/>
                      </a:lnTo>
                      <a:lnTo>
                        <a:pt x="4113" y="559"/>
                      </a:lnTo>
                      <a:lnTo>
                        <a:pt x="4127" y="618"/>
                      </a:lnTo>
                      <a:lnTo>
                        <a:pt x="4111" y="624"/>
                      </a:lnTo>
                      <a:lnTo>
                        <a:pt x="4095" y="630"/>
                      </a:lnTo>
                      <a:lnTo>
                        <a:pt x="4077" y="635"/>
                      </a:lnTo>
                      <a:lnTo>
                        <a:pt x="4059" y="639"/>
                      </a:lnTo>
                      <a:lnTo>
                        <a:pt x="4039" y="642"/>
                      </a:lnTo>
                      <a:lnTo>
                        <a:pt x="4020" y="644"/>
                      </a:lnTo>
                      <a:lnTo>
                        <a:pt x="3999" y="646"/>
                      </a:lnTo>
                      <a:lnTo>
                        <a:pt x="3978" y="647"/>
                      </a:lnTo>
                      <a:lnTo>
                        <a:pt x="3953" y="646"/>
                      </a:lnTo>
                      <a:lnTo>
                        <a:pt x="3929" y="642"/>
                      </a:lnTo>
                      <a:lnTo>
                        <a:pt x="3918" y="640"/>
                      </a:lnTo>
                      <a:lnTo>
                        <a:pt x="3907" y="637"/>
                      </a:lnTo>
                      <a:lnTo>
                        <a:pt x="3896" y="634"/>
                      </a:lnTo>
                      <a:lnTo>
                        <a:pt x="3886" y="631"/>
                      </a:lnTo>
                      <a:lnTo>
                        <a:pt x="3877" y="627"/>
                      </a:lnTo>
                      <a:lnTo>
                        <a:pt x="3867" y="622"/>
                      </a:lnTo>
                      <a:lnTo>
                        <a:pt x="3857" y="617"/>
                      </a:lnTo>
                      <a:lnTo>
                        <a:pt x="3849" y="612"/>
                      </a:lnTo>
                      <a:lnTo>
                        <a:pt x="3840" y="605"/>
                      </a:lnTo>
                      <a:lnTo>
                        <a:pt x="3832" y="598"/>
                      </a:lnTo>
                      <a:lnTo>
                        <a:pt x="3823" y="592"/>
                      </a:lnTo>
                      <a:lnTo>
                        <a:pt x="3816" y="584"/>
                      </a:lnTo>
                      <a:lnTo>
                        <a:pt x="3809" y="576"/>
                      </a:lnTo>
                      <a:lnTo>
                        <a:pt x="3803" y="567"/>
                      </a:lnTo>
                      <a:lnTo>
                        <a:pt x="3796" y="559"/>
                      </a:lnTo>
                      <a:lnTo>
                        <a:pt x="3791" y="551"/>
                      </a:lnTo>
                      <a:lnTo>
                        <a:pt x="3785" y="542"/>
                      </a:lnTo>
                      <a:lnTo>
                        <a:pt x="3780" y="531"/>
                      </a:lnTo>
                      <a:lnTo>
                        <a:pt x="3776" y="522"/>
                      </a:lnTo>
                      <a:lnTo>
                        <a:pt x="3772" y="512"/>
                      </a:lnTo>
                      <a:lnTo>
                        <a:pt x="3768" y="501"/>
                      </a:lnTo>
                      <a:lnTo>
                        <a:pt x="3765" y="490"/>
                      </a:lnTo>
                      <a:lnTo>
                        <a:pt x="3763" y="480"/>
                      </a:lnTo>
                      <a:lnTo>
                        <a:pt x="3761" y="469"/>
                      </a:lnTo>
                      <a:lnTo>
                        <a:pt x="3758" y="445"/>
                      </a:lnTo>
                      <a:lnTo>
                        <a:pt x="3757" y="419"/>
                      </a:lnTo>
                      <a:lnTo>
                        <a:pt x="3758" y="394"/>
                      </a:lnTo>
                      <a:lnTo>
                        <a:pt x="3761" y="370"/>
                      </a:lnTo>
                      <a:lnTo>
                        <a:pt x="3765" y="346"/>
                      </a:lnTo>
                      <a:lnTo>
                        <a:pt x="3771" y="324"/>
                      </a:lnTo>
                      <a:lnTo>
                        <a:pt x="3775" y="313"/>
                      </a:lnTo>
                      <a:lnTo>
                        <a:pt x="3779" y="303"/>
                      </a:lnTo>
                      <a:lnTo>
                        <a:pt x="3784" y="293"/>
                      </a:lnTo>
                      <a:lnTo>
                        <a:pt x="3790" y="282"/>
                      </a:lnTo>
                      <a:lnTo>
                        <a:pt x="3795" y="273"/>
                      </a:lnTo>
                      <a:lnTo>
                        <a:pt x="3801" y="264"/>
                      </a:lnTo>
                      <a:lnTo>
                        <a:pt x="3808" y="255"/>
                      </a:lnTo>
                      <a:lnTo>
                        <a:pt x="3814" y="246"/>
                      </a:lnTo>
                      <a:lnTo>
                        <a:pt x="3821" y="238"/>
                      </a:lnTo>
                      <a:lnTo>
                        <a:pt x="3830" y="230"/>
                      </a:lnTo>
                      <a:lnTo>
                        <a:pt x="3838" y="223"/>
                      </a:lnTo>
                      <a:lnTo>
                        <a:pt x="3846" y="217"/>
                      </a:lnTo>
                      <a:lnTo>
                        <a:pt x="3854" y="210"/>
                      </a:lnTo>
                      <a:lnTo>
                        <a:pt x="3863" y="204"/>
                      </a:lnTo>
                      <a:lnTo>
                        <a:pt x="3872" y="199"/>
                      </a:lnTo>
                      <a:lnTo>
                        <a:pt x="3881" y="195"/>
                      </a:lnTo>
                      <a:lnTo>
                        <a:pt x="3891" y="191"/>
                      </a:lnTo>
                      <a:lnTo>
                        <a:pt x="3902" y="187"/>
                      </a:lnTo>
                      <a:lnTo>
                        <a:pt x="3912" y="185"/>
                      </a:lnTo>
                      <a:lnTo>
                        <a:pt x="3922" y="182"/>
                      </a:lnTo>
                      <a:lnTo>
                        <a:pt x="3933" y="179"/>
                      </a:lnTo>
                      <a:lnTo>
                        <a:pt x="3944" y="178"/>
                      </a:lnTo>
                      <a:lnTo>
                        <a:pt x="3956" y="177"/>
                      </a:lnTo>
                      <a:lnTo>
                        <a:pt x="3967" y="177"/>
                      </a:lnTo>
                      <a:lnTo>
                        <a:pt x="3980" y="177"/>
                      </a:lnTo>
                      <a:lnTo>
                        <a:pt x="3991" y="178"/>
                      </a:lnTo>
                      <a:lnTo>
                        <a:pt x="4002" y="181"/>
                      </a:lnTo>
                      <a:lnTo>
                        <a:pt x="4014" y="183"/>
                      </a:lnTo>
                      <a:lnTo>
                        <a:pt x="4024" y="185"/>
                      </a:lnTo>
                      <a:lnTo>
                        <a:pt x="4034" y="188"/>
                      </a:lnTo>
                      <a:lnTo>
                        <a:pt x="4044" y="192"/>
                      </a:lnTo>
                      <a:lnTo>
                        <a:pt x="4054" y="196"/>
                      </a:lnTo>
                      <a:lnTo>
                        <a:pt x="4063" y="201"/>
                      </a:lnTo>
                      <a:lnTo>
                        <a:pt x="4071" y="206"/>
                      </a:lnTo>
                      <a:lnTo>
                        <a:pt x="4079" y="212"/>
                      </a:lnTo>
                      <a:lnTo>
                        <a:pt x="4088" y="220"/>
                      </a:lnTo>
                      <a:lnTo>
                        <a:pt x="4095" y="227"/>
                      </a:lnTo>
                      <a:lnTo>
                        <a:pt x="4102" y="234"/>
                      </a:lnTo>
                      <a:lnTo>
                        <a:pt x="4108" y="242"/>
                      </a:lnTo>
                      <a:lnTo>
                        <a:pt x="4115" y="251"/>
                      </a:lnTo>
                      <a:lnTo>
                        <a:pt x="4124" y="266"/>
                      </a:lnTo>
                      <a:lnTo>
                        <a:pt x="4132" y="281"/>
                      </a:lnTo>
                      <a:lnTo>
                        <a:pt x="4138" y="298"/>
                      </a:lnTo>
                      <a:lnTo>
                        <a:pt x="4143" y="314"/>
                      </a:lnTo>
                      <a:lnTo>
                        <a:pt x="4147" y="332"/>
                      </a:lnTo>
                      <a:lnTo>
                        <a:pt x="4150" y="349"/>
                      </a:lnTo>
                      <a:lnTo>
                        <a:pt x="4152" y="369"/>
                      </a:lnTo>
                      <a:lnTo>
                        <a:pt x="4153" y="388"/>
                      </a:lnTo>
                      <a:lnTo>
                        <a:pt x="4152" y="400"/>
                      </a:lnTo>
                      <a:lnTo>
                        <a:pt x="4152" y="410"/>
                      </a:lnTo>
                      <a:lnTo>
                        <a:pt x="4151" y="419"/>
                      </a:lnTo>
                      <a:lnTo>
                        <a:pt x="4149" y="427"/>
                      </a:lnTo>
                      <a:close/>
                      <a:moveTo>
                        <a:pt x="3836" y="368"/>
                      </a:moveTo>
                      <a:lnTo>
                        <a:pt x="4074" y="368"/>
                      </a:lnTo>
                      <a:lnTo>
                        <a:pt x="4074" y="355"/>
                      </a:lnTo>
                      <a:lnTo>
                        <a:pt x="4073" y="344"/>
                      </a:lnTo>
                      <a:lnTo>
                        <a:pt x="4071" y="332"/>
                      </a:lnTo>
                      <a:lnTo>
                        <a:pt x="4069" y="321"/>
                      </a:lnTo>
                      <a:lnTo>
                        <a:pt x="4066" y="311"/>
                      </a:lnTo>
                      <a:lnTo>
                        <a:pt x="4062" y="301"/>
                      </a:lnTo>
                      <a:lnTo>
                        <a:pt x="4058" y="292"/>
                      </a:lnTo>
                      <a:lnTo>
                        <a:pt x="4052" y="282"/>
                      </a:lnTo>
                      <a:lnTo>
                        <a:pt x="4044" y="271"/>
                      </a:lnTo>
                      <a:lnTo>
                        <a:pt x="4035" y="262"/>
                      </a:lnTo>
                      <a:lnTo>
                        <a:pt x="4026" y="254"/>
                      </a:lnTo>
                      <a:lnTo>
                        <a:pt x="4015" y="247"/>
                      </a:lnTo>
                      <a:lnTo>
                        <a:pt x="4003" y="242"/>
                      </a:lnTo>
                      <a:lnTo>
                        <a:pt x="3990" y="239"/>
                      </a:lnTo>
                      <a:lnTo>
                        <a:pt x="3976" y="237"/>
                      </a:lnTo>
                      <a:lnTo>
                        <a:pt x="3961" y="236"/>
                      </a:lnTo>
                      <a:lnTo>
                        <a:pt x="3947" y="237"/>
                      </a:lnTo>
                      <a:lnTo>
                        <a:pt x="3934" y="239"/>
                      </a:lnTo>
                      <a:lnTo>
                        <a:pt x="3922" y="242"/>
                      </a:lnTo>
                      <a:lnTo>
                        <a:pt x="3910" y="247"/>
                      </a:lnTo>
                      <a:lnTo>
                        <a:pt x="3900" y="254"/>
                      </a:lnTo>
                      <a:lnTo>
                        <a:pt x="3888" y="261"/>
                      </a:lnTo>
                      <a:lnTo>
                        <a:pt x="3879" y="270"/>
                      </a:lnTo>
                      <a:lnTo>
                        <a:pt x="3870" y="280"/>
                      </a:lnTo>
                      <a:lnTo>
                        <a:pt x="3864" y="290"/>
                      </a:lnTo>
                      <a:lnTo>
                        <a:pt x="3857" y="300"/>
                      </a:lnTo>
                      <a:lnTo>
                        <a:pt x="3852" y="310"/>
                      </a:lnTo>
                      <a:lnTo>
                        <a:pt x="3848" y="320"/>
                      </a:lnTo>
                      <a:lnTo>
                        <a:pt x="3844" y="332"/>
                      </a:lnTo>
                      <a:lnTo>
                        <a:pt x="3840" y="343"/>
                      </a:lnTo>
                      <a:lnTo>
                        <a:pt x="3838" y="355"/>
                      </a:lnTo>
                      <a:lnTo>
                        <a:pt x="3836" y="368"/>
                      </a:lnTo>
                      <a:close/>
                      <a:moveTo>
                        <a:pt x="4756" y="559"/>
                      </a:moveTo>
                      <a:lnTo>
                        <a:pt x="4771" y="620"/>
                      </a:lnTo>
                      <a:lnTo>
                        <a:pt x="4756" y="627"/>
                      </a:lnTo>
                      <a:lnTo>
                        <a:pt x="4742" y="632"/>
                      </a:lnTo>
                      <a:lnTo>
                        <a:pt x="4728" y="636"/>
                      </a:lnTo>
                      <a:lnTo>
                        <a:pt x="4711" y="640"/>
                      </a:lnTo>
                      <a:lnTo>
                        <a:pt x="4695" y="643"/>
                      </a:lnTo>
                      <a:lnTo>
                        <a:pt x="4678" y="646"/>
                      </a:lnTo>
                      <a:lnTo>
                        <a:pt x="4660" y="647"/>
                      </a:lnTo>
                      <a:lnTo>
                        <a:pt x="4641" y="648"/>
                      </a:lnTo>
                      <a:lnTo>
                        <a:pt x="4617" y="647"/>
                      </a:lnTo>
                      <a:lnTo>
                        <a:pt x="4593" y="643"/>
                      </a:lnTo>
                      <a:lnTo>
                        <a:pt x="4582" y="641"/>
                      </a:lnTo>
                      <a:lnTo>
                        <a:pt x="4571" y="638"/>
                      </a:lnTo>
                      <a:lnTo>
                        <a:pt x="4560" y="635"/>
                      </a:lnTo>
                      <a:lnTo>
                        <a:pt x="4550" y="631"/>
                      </a:lnTo>
                      <a:lnTo>
                        <a:pt x="4541" y="627"/>
                      </a:lnTo>
                      <a:lnTo>
                        <a:pt x="4530" y="623"/>
                      </a:lnTo>
                      <a:lnTo>
                        <a:pt x="4521" y="618"/>
                      </a:lnTo>
                      <a:lnTo>
                        <a:pt x="4512" y="612"/>
                      </a:lnTo>
                      <a:lnTo>
                        <a:pt x="4504" y="605"/>
                      </a:lnTo>
                      <a:lnTo>
                        <a:pt x="4495" y="599"/>
                      </a:lnTo>
                      <a:lnTo>
                        <a:pt x="4487" y="592"/>
                      </a:lnTo>
                      <a:lnTo>
                        <a:pt x="4479" y="584"/>
                      </a:lnTo>
                      <a:lnTo>
                        <a:pt x="4472" y="576"/>
                      </a:lnTo>
                      <a:lnTo>
                        <a:pt x="4465" y="567"/>
                      </a:lnTo>
                      <a:lnTo>
                        <a:pt x="4458" y="559"/>
                      </a:lnTo>
                      <a:lnTo>
                        <a:pt x="4452" y="550"/>
                      </a:lnTo>
                      <a:lnTo>
                        <a:pt x="4447" y="541"/>
                      </a:lnTo>
                      <a:lnTo>
                        <a:pt x="4442" y="531"/>
                      </a:lnTo>
                      <a:lnTo>
                        <a:pt x="4437" y="521"/>
                      </a:lnTo>
                      <a:lnTo>
                        <a:pt x="4434" y="511"/>
                      </a:lnTo>
                      <a:lnTo>
                        <a:pt x="4430" y="500"/>
                      </a:lnTo>
                      <a:lnTo>
                        <a:pt x="4427" y="489"/>
                      </a:lnTo>
                      <a:lnTo>
                        <a:pt x="4424" y="478"/>
                      </a:lnTo>
                      <a:lnTo>
                        <a:pt x="4421" y="467"/>
                      </a:lnTo>
                      <a:lnTo>
                        <a:pt x="4419" y="442"/>
                      </a:lnTo>
                      <a:lnTo>
                        <a:pt x="4418" y="417"/>
                      </a:lnTo>
                      <a:lnTo>
                        <a:pt x="4418" y="404"/>
                      </a:lnTo>
                      <a:lnTo>
                        <a:pt x="4419" y="391"/>
                      </a:lnTo>
                      <a:lnTo>
                        <a:pt x="4420" y="379"/>
                      </a:lnTo>
                      <a:lnTo>
                        <a:pt x="4423" y="367"/>
                      </a:lnTo>
                      <a:lnTo>
                        <a:pt x="4425" y="355"/>
                      </a:lnTo>
                      <a:lnTo>
                        <a:pt x="4428" y="344"/>
                      </a:lnTo>
                      <a:lnTo>
                        <a:pt x="4431" y="333"/>
                      </a:lnTo>
                      <a:lnTo>
                        <a:pt x="4435" y="321"/>
                      </a:lnTo>
                      <a:lnTo>
                        <a:pt x="4439" y="311"/>
                      </a:lnTo>
                      <a:lnTo>
                        <a:pt x="4444" y="301"/>
                      </a:lnTo>
                      <a:lnTo>
                        <a:pt x="4449" y="291"/>
                      </a:lnTo>
                      <a:lnTo>
                        <a:pt x="4455" y="281"/>
                      </a:lnTo>
                      <a:lnTo>
                        <a:pt x="4462" y="272"/>
                      </a:lnTo>
                      <a:lnTo>
                        <a:pt x="4469" y="263"/>
                      </a:lnTo>
                      <a:lnTo>
                        <a:pt x="4476" y="254"/>
                      </a:lnTo>
                      <a:lnTo>
                        <a:pt x="4484" y="245"/>
                      </a:lnTo>
                      <a:lnTo>
                        <a:pt x="4492" y="237"/>
                      </a:lnTo>
                      <a:lnTo>
                        <a:pt x="4502" y="230"/>
                      </a:lnTo>
                      <a:lnTo>
                        <a:pt x="4511" y="223"/>
                      </a:lnTo>
                      <a:lnTo>
                        <a:pt x="4520" y="215"/>
                      </a:lnTo>
                      <a:lnTo>
                        <a:pt x="4529" y="210"/>
                      </a:lnTo>
                      <a:lnTo>
                        <a:pt x="4540" y="204"/>
                      </a:lnTo>
                      <a:lnTo>
                        <a:pt x="4550" y="199"/>
                      </a:lnTo>
                      <a:lnTo>
                        <a:pt x="4561" y="195"/>
                      </a:lnTo>
                      <a:lnTo>
                        <a:pt x="4573" y="191"/>
                      </a:lnTo>
                      <a:lnTo>
                        <a:pt x="4584" y="188"/>
                      </a:lnTo>
                      <a:lnTo>
                        <a:pt x="4595" y="185"/>
                      </a:lnTo>
                      <a:lnTo>
                        <a:pt x="4607" y="183"/>
                      </a:lnTo>
                      <a:lnTo>
                        <a:pt x="4620" y="181"/>
                      </a:lnTo>
                      <a:lnTo>
                        <a:pt x="4632" y="179"/>
                      </a:lnTo>
                      <a:lnTo>
                        <a:pt x="4645" y="178"/>
                      </a:lnTo>
                      <a:lnTo>
                        <a:pt x="4659" y="178"/>
                      </a:lnTo>
                      <a:lnTo>
                        <a:pt x="4676" y="178"/>
                      </a:lnTo>
                      <a:lnTo>
                        <a:pt x="4692" y="179"/>
                      </a:lnTo>
                      <a:lnTo>
                        <a:pt x="4707" y="182"/>
                      </a:lnTo>
                      <a:lnTo>
                        <a:pt x="4722" y="185"/>
                      </a:lnTo>
                      <a:lnTo>
                        <a:pt x="4736" y="188"/>
                      </a:lnTo>
                      <a:lnTo>
                        <a:pt x="4748" y="192"/>
                      </a:lnTo>
                      <a:lnTo>
                        <a:pt x="4761" y="196"/>
                      </a:lnTo>
                      <a:lnTo>
                        <a:pt x="4772" y="201"/>
                      </a:lnTo>
                      <a:lnTo>
                        <a:pt x="4753" y="265"/>
                      </a:lnTo>
                      <a:lnTo>
                        <a:pt x="4743" y="260"/>
                      </a:lnTo>
                      <a:lnTo>
                        <a:pt x="4733" y="256"/>
                      </a:lnTo>
                      <a:lnTo>
                        <a:pt x="4722" y="251"/>
                      </a:lnTo>
                      <a:lnTo>
                        <a:pt x="4710" y="248"/>
                      </a:lnTo>
                      <a:lnTo>
                        <a:pt x="4698" y="246"/>
                      </a:lnTo>
                      <a:lnTo>
                        <a:pt x="4686" y="244"/>
                      </a:lnTo>
                      <a:lnTo>
                        <a:pt x="4672" y="243"/>
                      </a:lnTo>
                      <a:lnTo>
                        <a:pt x="4659" y="243"/>
                      </a:lnTo>
                      <a:lnTo>
                        <a:pt x="4641" y="244"/>
                      </a:lnTo>
                      <a:lnTo>
                        <a:pt x="4624" y="246"/>
                      </a:lnTo>
                      <a:lnTo>
                        <a:pt x="4607" y="250"/>
                      </a:lnTo>
                      <a:lnTo>
                        <a:pt x="4593" y="256"/>
                      </a:lnTo>
                      <a:lnTo>
                        <a:pt x="4579" y="263"/>
                      </a:lnTo>
                      <a:lnTo>
                        <a:pt x="4565" y="271"/>
                      </a:lnTo>
                      <a:lnTo>
                        <a:pt x="4553" y="281"/>
                      </a:lnTo>
                      <a:lnTo>
                        <a:pt x="4542" y="294"/>
                      </a:lnTo>
                      <a:lnTo>
                        <a:pt x="4531" y="305"/>
                      </a:lnTo>
                      <a:lnTo>
                        <a:pt x="4523" y="318"/>
                      </a:lnTo>
                      <a:lnTo>
                        <a:pt x="4516" y="332"/>
                      </a:lnTo>
                      <a:lnTo>
                        <a:pt x="4511" y="346"/>
                      </a:lnTo>
                      <a:lnTo>
                        <a:pt x="4507" y="362"/>
                      </a:lnTo>
                      <a:lnTo>
                        <a:pt x="4503" y="378"/>
                      </a:lnTo>
                      <a:lnTo>
                        <a:pt x="4502" y="396"/>
                      </a:lnTo>
                      <a:lnTo>
                        <a:pt x="4501" y="413"/>
                      </a:lnTo>
                      <a:lnTo>
                        <a:pt x="4502" y="432"/>
                      </a:lnTo>
                      <a:lnTo>
                        <a:pt x="4504" y="449"/>
                      </a:lnTo>
                      <a:lnTo>
                        <a:pt x="4507" y="467"/>
                      </a:lnTo>
                      <a:lnTo>
                        <a:pt x="4512" y="482"/>
                      </a:lnTo>
                      <a:lnTo>
                        <a:pt x="4518" y="496"/>
                      </a:lnTo>
                      <a:lnTo>
                        <a:pt x="4525" y="511"/>
                      </a:lnTo>
                      <a:lnTo>
                        <a:pt x="4535" y="523"/>
                      </a:lnTo>
                      <a:lnTo>
                        <a:pt x="4545" y="535"/>
                      </a:lnTo>
                      <a:lnTo>
                        <a:pt x="4556" y="546"/>
                      </a:lnTo>
                      <a:lnTo>
                        <a:pt x="4568" y="555"/>
                      </a:lnTo>
                      <a:lnTo>
                        <a:pt x="4581" y="563"/>
                      </a:lnTo>
                      <a:lnTo>
                        <a:pt x="4594" y="569"/>
                      </a:lnTo>
                      <a:lnTo>
                        <a:pt x="4608" y="575"/>
                      </a:lnTo>
                      <a:lnTo>
                        <a:pt x="4624" y="579"/>
                      </a:lnTo>
                      <a:lnTo>
                        <a:pt x="4639" y="581"/>
                      </a:lnTo>
                      <a:lnTo>
                        <a:pt x="4657" y="581"/>
                      </a:lnTo>
                      <a:lnTo>
                        <a:pt x="4669" y="581"/>
                      </a:lnTo>
                      <a:lnTo>
                        <a:pt x="4681" y="580"/>
                      </a:lnTo>
                      <a:lnTo>
                        <a:pt x="4694" y="578"/>
                      </a:lnTo>
                      <a:lnTo>
                        <a:pt x="4706" y="576"/>
                      </a:lnTo>
                      <a:lnTo>
                        <a:pt x="4718" y="572"/>
                      </a:lnTo>
                      <a:lnTo>
                        <a:pt x="4732" y="568"/>
                      </a:lnTo>
                      <a:lnTo>
                        <a:pt x="4744" y="564"/>
                      </a:lnTo>
                      <a:lnTo>
                        <a:pt x="4756" y="559"/>
                      </a:lnTo>
                      <a:close/>
                      <a:moveTo>
                        <a:pt x="5225" y="427"/>
                      </a:moveTo>
                      <a:lnTo>
                        <a:pt x="4913" y="426"/>
                      </a:lnTo>
                      <a:lnTo>
                        <a:pt x="4914" y="445"/>
                      </a:lnTo>
                      <a:lnTo>
                        <a:pt x="4916" y="463"/>
                      </a:lnTo>
                      <a:lnTo>
                        <a:pt x="4920" y="480"/>
                      </a:lnTo>
                      <a:lnTo>
                        <a:pt x="4925" y="495"/>
                      </a:lnTo>
                      <a:lnTo>
                        <a:pt x="4931" y="510"/>
                      </a:lnTo>
                      <a:lnTo>
                        <a:pt x="4939" y="523"/>
                      </a:lnTo>
                      <a:lnTo>
                        <a:pt x="4949" y="535"/>
                      </a:lnTo>
                      <a:lnTo>
                        <a:pt x="4959" y="546"/>
                      </a:lnTo>
                      <a:lnTo>
                        <a:pt x="4969" y="554"/>
                      </a:lnTo>
                      <a:lnTo>
                        <a:pt x="4980" y="562"/>
                      </a:lnTo>
                      <a:lnTo>
                        <a:pt x="4993" y="568"/>
                      </a:lnTo>
                      <a:lnTo>
                        <a:pt x="5006" y="573"/>
                      </a:lnTo>
                      <a:lnTo>
                        <a:pt x="5019" y="577"/>
                      </a:lnTo>
                      <a:lnTo>
                        <a:pt x="5034" y="580"/>
                      </a:lnTo>
                      <a:lnTo>
                        <a:pt x="5049" y="582"/>
                      </a:lnTo>
                      <a:lnTo>
                        <a:pt x="5066" y="582"/>
                      </a:lnTo>
                      <a:lnTo>
                        <a:pt x="5082" y="582"/>
                      </a:lnTo>
                      <a:lnTo>
                        <a:pt x="5099" y="581"/>
                      </a:lnTo>
                      <a:lnTo>
                        <a:pt x="5115" y="579"/>
                      </a:lnTo>
                      <a:lnTo>
                        <a:pt x="5130" y="577"/>
                      </a:lnTo>
                      <a:lnTo>
                        <a:pt x="5146" y="573"/>
                      </a:lnTo>
                      <a:lnTo>
                        <a:pt x="5161" y="569"/>
                      </a:lnTo>
                      <a:lnTo>
                        <a:pt x="5176" y="564"/>
                      </a:lnTo>
                      <a:lnTo>
                        <a:pt x="5189" y="559"/>
                      </a:lnTo>
                      <a:lnTo>
                        <a:pt x="5203" y="618"/>
                      </a:lnTo>
                      <a:lnTo>
                        <a:pt x="5187" y="624"/>
                      </a:lnTo>
                      <a:lnTo>
                        <a:pt x="5171" y="630"/>
                      </a:lnTo>
                      <a:lnTo>
                        <a:pt x="5153" y="635"/>
                      </a:lnTo>
                      <a:lnTo>
                        <a:pt x="5135" y="639"/>
                      </a:lnTo>
                      <a:lnTo>
                        <a:pt x="5116" y="642"/>
                      </a:lnTo>
                      <a:lnTo>
                        <a:pt x="5096" y="644"/>
                      </a:lnTo>
                      <a:lnTo>
                        <a:pt x="5075" y="646"/>
                      </a:lnTo>
                      <a:lnTo>
                        <a:pt x="5054" y="647"/>
                      </a:lnTo>
                      <a:lnTo>
                        <a:pt x="5029" y="646"/>
                      </a:lnTo>
                      <a:lnTo>
                        <a:pt x="5006" y="642"/>
                      </a:lnTo>
                      <a:lnTo>
                        <a:pt x="4995" y="640"/>
                      </a:lnTo>
                      <a:lnTo>
                        <a:pt x="4984" y="637"/>
                      </a:lnTo>
                      <a:lnTo>
                        <a:pt x="4973" y="634"/>
                      </a:lnTo>
                      <a:lnTo>
                        <a:pt x="4963" y="631"/>
                      </a:lnTo>
                      <a:lnTo>
                        <a:pt x="4953" y="627"/>
                      </a:lnTo>
                      <a:lnTo>
                        <a:pt x="4943" y="622"/>
                      </a:lnTo>
                      <a:lnTo>
                        <a:pt x="4934" y="617"/>
                      </a:lnTo>
                      <a:lnTo>
                        <a:pt x="4925" y="612"/>
                      </a:lnTo>
                      <a:lnTo>
                        <a:pt x="4917" y="605"/>
                      </a:lnTo>
                      <a:lnTo>
                        <a:pt x="4909" y="598"/>
                      </a:lnTo>
                      <a:lnTo>
                        <a:pt x="4900" y="592"/>
                      </a:lnTo>
                      <a:lnTo>
                        <a:pt x="4893" y="584"/>
                      </a:lnTo>
                      <a:lnTo>
                        <a:pt x="4886" y="576"/>
                      </a:lnTo>
                      <a:lnTo>
                        <a:pt x="4879" y="567"/>
                      </a:lnTo>
                      <a:lnTo>
                        <a:pt x="4873" y="559"/>
                      </a:lnTo>
                      <a:lnTo>
                        <a:pt x="4866" y="551"/>
                      </a:lnTo>
                      <a:lnTo>
                        <a:pt x="4861" y="542"/>
                      </a:lnTo>
                      <a:lnTo>
                        <a:pt x="4856" y="531"/>
                      </a:lnTo>
                      <a:lnTo>
                        <a:pt x="4852" y="522"/>
                      </a:lnTo>
                      <a:lnTo>
                        <a:pt x="4848" y="512"/>
                      </a:lnTo>
                      <a:lnTo>
                        <a:pt x="4845" y="501"/>
                      </a:lnTo>
                      <a:lnTo>
                        <a:pt x="4842" y="490"/>
                      </a:lnTo>
                      <a:lnTo>
                        <a:pt x="4840" y="480"/>
                      </a:lnTo>
                      <a:lnTo>
                        <a:pt x="4837" y="469"/>
                      </a:lnTo>
                      <a:lnTo>
                        <a:pt x="4835" y="445"/>
                      </a:lnTo>
                      <a:lnTo>
                        <a:pt x="4834" y="419"/>
                      </a:lnTo>
                      <a:lnTo>
                        <a:pt x="4835" y="394"/>
                      </a:lnTo>
                      <a:lnTo>
                        <a:pt x="4837" y="370"/>
                      </a:lnTo>
                      <a:lnTo>
                        <a:pt x="4842" y="346"/>
                      </a:lnTo>
                      <a:lnTo>
                        <a:pt x="4848" y="324"/>
                      </a:lnTo>
                      <a:lnTo>
                        <a:pt x="4852" y="313"/>
                      </a:lnTo>
                      <a:lnTo>
                        <a:pt x="4856" y="303"/>
                      </a:lnTo>
                      <a:lnTo>
                        <a:pt x="4860" y="293"/>
                      </a:lnTo>
                      <a:lnTo>
                        <a:pt x="4865" y="282"/>
                      </a:lnTo>
                      <a:lnTo>
                        <a:pt x="4872" y="273"/>
                      </a:lnTo>
                      <a:lnTo>
                        <a:pt x="4878" y="264"/>
                      </a:lnTo>
                      <a:lnTo>
                        <a:pt x="4884" y="255"/>
                      </a:lnTo>
                      <a:lnTo>
                        <a:pt x="4891" y="246"/>
                      </a:lnTo>
                      <a:lnTo>
                        <a:pt x="4898" y="238"/>
                      </a:lnTo>
                      <a:lnTo>
                        <a:pt x="4905" y="230"/>
                      </a:lnTo>
                      <a:lnTo>
                        <a:pt x="4914" y="223"/>
                      </a:lnTo>
                      <a:lnTo>
                        <a:pt x="4922" y="217"/>
                      </a:lnTo>
                      <a:lnTo>
                        <a:pt x="4930" y="210"/>
                      </a:lnTo>
                      <a:lnTo>
                        <a:pt x="4939" y="204"/>
                      </a:lnTo>
                      <a:lnTo>
                        <a:pt x="4949" y="199"/>
                      </a:lnTo>
                      <a:lnTo>
                        <a:pt x="4958" y="195"/>
                      </a:lnTo>
                      <a:lnTo>
                        <a:pt x="4967" y="191"/>
                      </a:lnTo>
                      <a:lnTo>
                        <a:pt x="4977" y="187"/>
                      </a:lnTo>
                      <a:lnTo>
                        <a:pt x="4988" y="185"/>
                      </a:lnTo>
                      <a:lnTo>
                        <a:pt x="4999" y="182"/>
                      </a:lnTo>
                      <a:lnTo>
                        <a:pt x="5009" y="179"/>
                      </a:lnTo>
                      <a:lnTo>
                        <a:pt x="5021" y="178"/>
                      </a:lnTo>
                      <a:lnTo>
                        <a:pt x="5032" y="177"/>
                      </a:lnTo>
                      <a:lnTo>
                        <a:pt x="5044" y="177"/>
                      </a:lnTo>
                      <a:lnTo>
                        <a:pt x="5055" y="177"/>
                      </a:lnTo>
                      <a:lnTo>
                        <a:pt x="5068" y="178"/>
                      </a:lnTo>
                      <a:lnTo>
                        <a:pt x="5079" y="181"/>
                      </a:lnTo>
                      <a:lnTo>
                        <a:pt x="5090" y="183"/>
                      </a:lnTo>
                      <a:lnTo>
                        <a:pt x="5101" y="185"/>
                      </a:lnTo>
                      <a:lnTo>
                        <a:pt x="5111" y="188"/>
                      </a:lnTo>
                      <a:lnTo>
                        <a:pt x="5120" y="192"/>
                      </a:lnTo>
                      <a:lnTo>
                        <a:pt x="5129" y="196"/>
                      </a:lnTo>
                      <a:lnTo>
                        <a:pt x="5139" y="201"/>
                      </a:lnTo>
                      <a:lnTo>
                        <a:pt x="5148" y="206"/>
                      </a:lnTo>
                      <a:lnTo>
                        <a:pt x="5156" y="212"/>
                      </a:lnTo>
                      <a:lnTo>
                        <a:pt x="5163" y="220"/>
                      </a:lnTo>
                      <a:lnTo>
                        <a:pt x="5172" y="227"/>
                      </a:lnTo>
                      <a:lnTo>
                        <a:pt x="5178" y="234"/>
                      </a:lnTo>
                      <a:lnTo>
                        <a:pt x="5185" y="242"/>
                      </a:lnTo>
                      <a:lnTo>
                        <a:pt x="5191" y="251"/>
                      </a:lnTo>
                      <a:lnTo>
                        <a:pt x="5200" y="266"/>
                      </a:lnTo>
                      <a:lnTo>
                        <a:pt x="5208" y="281"/>
                      </a:lnTo>
                      <a:lnTo>
                        <a:pt x="5215" y="298"/>
                      </a:lnTo>
                      <a:lnTo>
                        <a:pt x="5220" y="314"/>
                      </a:lnTo>
                      <a:lnTo>
                        <a:pt x="5224" y="332"/>
                      </a:lnTo>
                      <a:lnTo>
                        <a:pt x="5227" y="349"/>
                      </a:lnTo>
                      <a:lnTo>
                        <a:pt x="5229" y="369"/>
                      </a:lnTo>
                      <a:lnTo>
                        <a:pt x="5229" y="388"/>
                      </a:lnTo>
                      <a:lnTo>
                        <a:pt x="5229" y="400"/>
                      </a:lnTo>
                      <a:lnTo>
                        <a:pt x="5228" y="410"/>
                      </a:lnTo>
                      <a:lnTo>
                        <a:pt x="5227" y="419"/>
                      </a:lnTo>
                      <a:lnTo>
                        <a:pt x="5225" y="427"/>
                      </a:lnTo>
                      <a:close/>
                      <a:moveTo>
                        <a:pt x="4913" y="368"/>
                      </a:moveTo>
                      <a:lnTo>
                        <a:pt x="5150" y="368"/>
                      </a:lnTo>
                      <a:lnTo>
                        <a:pt x="5150" y="355"/>
                      </a:lnTo>
                      <a:lnTo>
                        <a:pt x="5149" y="344"/>
                      </a:lnTo>
                      <a:lnTo>
                        <a:pt x="5148" y="332"/>
                      </a:lnTo>
                      <a:lnTo>
                        <a:pt x="5145" y="321"/>
                      </a:lnTo>
                      <a:lnTo>
                        <a:pt x="5142" y="311"/>
                      </a:lnTo>
                      <a:lnTo>
                        <a:pt x="5139" y="301"/>
                      </a:lnTo>
                      <a:lnTo>
                        <a:pt x="5134" y="292"/>
                      </a:lnTo>
                      <a:lnTo>
                        <a:pt x="5128" y="282"/>
                      </a:lnTo>
                      <a:lnTo>
                        <a:pt x="5120" y="271"/>
                      </a:lnTo>
                      <a:lnTo>
                        <a:pt x="5112" y="262"/>
                      </a:lnTo>
                      <a:lnTo>
                        <a:pt x="5102" y="254"/>
                      </a:lnTo>
                      <a:lnTo>
                        <a:pt x="5091" y="247"/>
                      </a:lnTo>
                      <a:lnTo>
                        <a:pt x="5079" y="242"/>
                      </a:lnTo>
                      <a:lnTo>
                        <a:pt x="5067" y="239"/>
                      </a:lnTo>
                      <a:lnTo>
                        <a:pt x="5052" y="237"/>
                      </a:lnTo>
                      <a:lnTo>
                        <a:pt x="5037" y="236"/>
                      </a:lnTo>
                      <a:lnTo>
                        <a:pt x="5024" y="237"/>
                      </a:lnTo>
                      <a:lnTo>
                        <a:pt x="5010" y="239"/>
                      </a:lnTo>
                      <a:lnTo>
                        <a:pt x="4998" y="242"/>
                      </a:lnTo>
                      <a:lnTo>
                        <a:pt x="4987" y="247"/>
                      </a:lnTo>
                      <a:lnTo>
                        <a:pt x="4975" y="254"/>
                      </a:lnTo>
                      <a:lnTo>
                        <a:pt x="4965" y="261"/>
                      </a:lnTo>
                      <a:lnTo>
                        <a:pt x="4956" y="270"/>
                      </a:lnTo>
                      <a:lnTo>
                        <a:pt x="4947" y="280"/>
                      </a:lnTo>
                      <a:lnTo>
                        <a:pt x="4940" y="290"/>
                      </a:lnTo>
                      <a:lnTo>
                        <a:pt x="4934" y="300"/>
                      </a:lnTo>
                      <a:lnTo>
                        <a:pt x="4929" y="310"/>
                      </a:lnTo>
                      <a:lnTo>
                        <a:pt x="4924" y="320"/>
                      </a:lnTo>
                      <a:lnTo>
                        <a:pt x="4920" y="332"/>
                      </a:lnTo>
                      <a:lnTo>
                        <a:pt x="4917" y="343"/>
                      </a:lnTo>
                      <a:lnTo>
                        <a:pt x="4914" y="355"/>
                      </a:lnTo>
                      <a:lnTo>
                        <a:pt x="4913" y="368"/>
                      </a:lnTo>
                      <a:close/>
                      <a:moveTo>
                        <a:pt x="5330" y="637"/>
                      </a:moveTo>
                      <a:lnTo>
                        <a:pt x="5330" y="328"/>
                      </a:lnTo>
                      <a:lnTo>
                        <a:pt x="5330" y="291"/>
                      </a:lnTo>
                      <a:lnTo>
                        <a:pt x="5330" y="256"/>
                      </a:lnTo>
                      <a:lnTo>
                        <a:pt x="5329" y="221"/>
                      </a:lnTo>
                      <a:lnTo>
                        <a:pt x="5328" y="188"/>
                      </a:lnTo>
                      <a:lnTo>
                        <a:pt x="5399" y="188"/>
                      </a:lnTo>
                      <a:lnTo>
                        <a:pt x="5402" y="276"/>
                      </a:lnTo>
                      <a:lnTo>
                        <a:pt x="5406" y="276"/>
                      </a:lnTo>
                      <a:lnTo>
                        <a:pt x="5409" y="265"/>
                      </a:lnTo>
                      <a:lnTo>
                        <a:pt x="5414" y="255"/>
                      </a:lnTo>
                      <a:lnTo>
                        <a:pt x="5419" y="245"/>
                      </a:lnTo>
                      <a:lnTo>
                        <a:pt x="5425" y="236"/>
                      </a:lnTo>
                      <a:lnTo>
                        <a:pt x="5432" y="227"/>
                      </a:lnTo>
                      <a:lnTo>
                        <a:pt x="5439" y="219"/>
                      </a:lnTo>
                      <a:lnTo>
                        <a:pt x="5446" y="211"/>
                      </a:lnTo>
                      <a:lnTo>
                        <a:pt x="5454" y="204"/>
                      </a:lnTo>
                      <a:lnTo>
                        <a:pt x="5463" y="198"/>
                      </a:lnTo>
                      <a:lnTo>
                        <a:pt x="5472" y="193"/>
                      </a:lnTo>
                      <a:lnTo>
                        <a:pt x="5481" y="188"/>
                      </a:lnTo>
                      <a:lnTo>
                        <a:pt x="5490" y="185"/>
                      </a:lnTo>
                      <a:lnTo>
                        <a:pt x="5500" y="182"/>
                      </a:lnTo>
                      <a:lnTo>
                        <a:pt x="5510" y="179"/>
                      </a:lnTo>
                      <a:lnTo>
                        <a:pt x="5520" y="177"/>
                      </a:lnTo>
                      <a:lnTo>
                        <a:pt x="5529" y="177"/>
                      </a:lnTo>
                      <a:lnTo>
                        <a:pt x="5541" y="178"/>
                      </a:lnTo>
                      <a:lnTo>
                        <a:pt x="5553" y="181"/>
                      </a:lnTo>
                      <a:lnTo>
                        <a:pt x="5553" y="258"/>
                      </a:lnTo>
                      <a:lnTo>
                        <a:pt x="5539" y="256"/>
                      </a:lnTo>
                      <a:lnTo>
                        <a:pt x="5524" y="255"/>
                      </a:lnTo>
                      <a:lnTo>
                        <a:pt x="5511" y="256"/>
                      </a:lnTo>
                      <a:lnTo>
                        <a:pt x="5498" y="258"/>
                      </a:lnTo>
                      <a:lnTo>
                        <a:pt x="5486" y="261"/>
                      </a:lnTo>
                      <a:lnTo>
                        <a:pt x="5475" y="266"/>
                      </a:lnTo>
                      <a:lnTo>
                        <a:pt x="5464" y="272"/>
                      </a:lnTo>
                      <a:lnTo>
                        <a:pt x="5455" y="280"/>
                      </a:lnTo>
                      <a:lnTo>
                        <a:pt x="5446" y="290"/>
                      </a:lnTo>
                      <a:lnTo>
                        <a:pt x="5438" y="300"/>
                      </a:lnTo>
                      <a:lnTo>
                        <a:pt x="5432" y="310"/>
                      </a:lnTo>
                      <a:lnTo>
                        <a:pt x="5426" y="321"/>
                      </a:lnTo>
                      <a:lnTo>
                        <a:pt x="5421" y="333"/>
                      </a:lnTo>
                      <a:lnTo>
                        <a:pt x="5418" y="344"/>
                      </a:lnTo>
                      <a:lnTo>
                        <a:pt x="5415" y="356"/>
                      </a:lnTo>
                      <a:lnTo>
                        <a:pt x="5413" y="370"/>
                      </a:lnTo>
                      <a:lnTo>
                        <a:pt x="5411" y="383"/>
                      </a:lnTo>
                      <a:lnTo>
                        <a:pt x="5411" y="398"/>
                      </a:lnTo>
                      <a:lnTo>
                        <a:pt x="5411" y="637"/>
                      </a:lnTo>
                      <a:lnTo>
                        <a:pt x="5330" y="637"/>
                      </a:lnTo>
                      <a:close/>
                      <a:moveTo>
                        <a:pt x="5652" y="105"/>
                      </a:moveTo>
                      <a:lnTo>
                        <a:pt x="5732" y="80"/>
                      </a:lnTo>
                      <a:lnTo>
                        <a:pt x="5732" y="188"/>
                      </a:lnTo>
                      <a:lnTo>
                        <a:pt x="5849" y="188"/>
                      </a:lnTo>
                      <a:lnTo>
                        <a:pt x="5849" y="249"/>
                      </a:lnTo>
                      <a:lnTo>
                        <a:pt x="5732" y="249"/>
                      </a:lnTo>
                      <a:lnTo>
                        <a:pt x="5732" y="492"/>
                      </a:lnTo>
                      <a:lnTo>
                        <a:pt x="5733" y="503"/>
                      </a:lnTo>
                      <a:lnTo>
                        <a:pt x="5733" y="513"/>
                      </a:lnTo>
                      <a:lnTo>
                        <a:pt x="5734" y="522"/>
                      </a:lnTo>
                      <a:lnTo>
                        <a:pt x="5736" y="530"/>
                      </a:lnTo>
                      <a:lnTo>
                        <a:pt x="5738" y="539"/>
                      </a:lnTo>
                      <a:lnTo>
                        <a:pt x="5741" y="546"/>
                      </a:lnTo>
                      <a:lnTo>
                        <a:pt x="5744" y="552"/>
                      </a:lnTo>
                      <a:lnTo>
                        <a:pt x="5747" y="557"/>
                      </a:lnTo>
                      <a:lnTo>
                        <a:pt x="5751" y="562"/>
                      </a:lnTo>
                      <a:lnTo>
                        <a:pt x="5756" y="567"/>
                      </a:lnTo>
                      <a:lnTo>
                        <a:pt x="5760" y="570"/>
                      </a:lnTo>
                      <a:lnTo>
                        <a:pt x="5766" y="573"/>
                      </a:lnTo>
                      <a:lnTo>
                        <a:pt x="5773" y="577"/>
                      </a:lnTo>
                      <a:lnTo>
                        <a:pt x="5779" y="578"/>
                      </a:lnTo>
                      <a:lnTo>
                        <a:pt x="5786" y="579"/>
                      </a:lnTo>
                      <a:lnTo>
                        <a:pt x="5793" y="580"/>
                      </a:lnTo>
                      <a:lnTo>
                        <a:pt x="5807" y="579"/>
                      </a:lnTo>
                      <a:lnTo>
                        <a:pt x="5819" y="578"/>
                      </a:lnTo>
                      <a:lnTo>
                        <a:pt x="5830" y="577"/>
                      </a:lnTo>
                      <a:lnTo>
                        <a:pt x="5840" y="573"/>
                      </a:lnTo>
                      <a:lnTo>
                        <a:pt x="5844" y="635"/>
                      </a:lnTo>
                      <a:lnTo>
                        <a:pt x="5829" y="640"/>
                      </a:lnTo>
                      <a:lnTo>
                        <a:pt x="5812" y="644"/>
                      </a:lnTo>
                      <a:lnTo>
                        <a:pt x="5792" y="647"/>
                      </a:lnTo>
                      <a:lnTo>
                        <a:pt x="5772" y="648"/>
                      </a:lnTo>
                      <a:lnTo>
                        <a:pt x="5758" y="647"/>
                      </a:lnTo>
                      <a:lnTo>
                        <a:pt x="5745" y="644"/>
                      </a:lnTo>
                      <a:lnTo>
                        <a:pt x="5733" y="642"/>
                      </a:lnTo>
                      <a:lnTo>
                        <a:pt x="5721" y="638"/>
                      </a:lnTo>
                      <a:lnTo>
                        <a:pt x="5710" y="633"/>
                      </a:lnTo>
                      <a:lnTo>
                        <a:pt x="5701" y="627"/>
                      </a:lnTo>
                      <a:lnTo>
                        <a:pt x="5691" y="620"/>
                      </a:lnTo>
                      <a:lnTo>
                        <a:pt x="5683" y="612"/>
                      </a:lnTo>
                      <a:lnTo>
                        <a:pt x="5676" y="602"/>
                      </a:lnTo>
                      <a:lnTo>
                        <a:pt x="5670" y="591"/>
                      </a:lnTo>
                      <a:lnTo>
                        <a:pt x="5665" y="579"/>
                      </a:lnTo>
                      <a:lnTo>
                        <a:pt x="5660" y="565"/>
                      </a:lnTo>
                      <a:lnTo>
                        <a:pt x="5657" y="550"/>
                      </a:lnTo>
                      <a:lnTo>
                        <a:pt x="5654" y="532"/>
                      </a:lnTo>
                      <a:lnTo>
                        <a:pt x="5652" y="515"/>
                      </a:lnTo>
                      <a:lnTo>
                        <a:pt x="5652" y="495"/>
                      </a:lnTo>
                      <a:lnTo>
                        <a:pt x="5652" y="249"/>
                      </a:lnTo>
                      <a:lnTo>
                        <a:pt x="5583" y="249"/>
                      </a:lnTo>
                      <a:lnTo>
                        <a:pt x="5583" y="188"/>
                      </a:lnTo>
                      <a:lnTo>
                        <a:pt x="5652" y="188"/>
                      </a:lnTo>
                      <a:lnTo>
                        <a:pt x="5652" y="105"/>
                      </a:lnTo>
                      <a:close/>
                      <a:moveTo>
                        <a:pt x="6256" y="362"/>
                      </a:moveTo>
                      <a:lnTo>
                        <a:pt x="6256" y="529"/>
                      </a:lnTo>
                      <a:lnTo>
                        <a:pt x="6257" y="561"/>
                      </a:lnTo>
                      <a:lnTo>
                        <a:pt x="6258" y="589"/>
                      </a:lnTo>
                      <a:lnTo>
                        <a:pt x="6260" y="615"/>
                      </a:lnTo>
                      <a:lnTo>
                        <a:pt x="6263" y="637"/>
                      </a:lnTo>
                      <a:lnTo>
                        <a:pt x="6189" y="637"/>
                      </a:lnTo>
                      <a:lnTo>
                        <a:pt x="6183" y="581"/>
                      </a:lnTo>
                      <a:lnTo>
                        <a:pt x="6180" y="581"/>
                      </a:lnTo>
                      <a:lnTo>
                        <a:pt x="6173" y="588"/>
                      </a:lnTo>
                      <a:lnTo>
                        <a:pt x="6167" y="596"/>
                      </a:lnTo>
                      <a:lnTo>
                        <a:pt x="6160" y="603"/>
                      </a:lnTo>
                      <a:lnTo>
                        <a:pt x="6154" y="610"/>
                      </a:lnTo>
                      <a:lnTo>
                        <a:pt x="6146" y="616"/>
                      </a:lnTo>
                      <a:lnTo>
                        <a:pt x="6138" y="621"/>
                      </a:lnTo>
                      <a:lnTo>
                        <a:pt x="6130" y="626"/>
                      </a:lnTo>
                      <a:lnTo>
                        <a:pt x="6122" y="630"/>
                      </a:lnTo>
                      <a:lnTo>
                        <a:pt x="6113" y="634"/>
                      </a:lnTo>
                      <a:lnTo>
                        <a:pt x="6104" y="637"/>
                      </a:lnTo>
                      <a:lnTo>
                        <a:pt x="6094" y="640"/>
                      </a:lnTo>
                      <a:lnTo>
                        <a:pt x="6085" y="642"/>
                      </a:lnTo>
                      <a:lnTo>
                        <a:pt x="6075" y="644"/>
                      </a:lnTo>
                      <a:lnTo>
                        <a:pt x="6064" y="647"/>
                      </a:lnTo>
                      <a:lnTo>
                        <a:pt x="6053" y="647"/>
                      </a:lnTo>
                      <a:lnTo>
                        <a:pt x="6043" y="648"/>
                      </a:lnTo>
                      <a:lnTo>
                        <a:pt x="6026" y="647"/>
                      </a:lnTo>
                      <a:lnTo>
                        <a:pt x="6012" y="644"/>
                      </a:lnTo>
                      <a:lnTo>
                        <a:pt x="5998" y="641"/>
                      </a:lnTo>
                      <a:lnTo>
                        <a:pt x="5984" y="637"/>
                      </a:lnTo>
                      <a:lnTo>
                        <a:pt x="5972" y="631"/>
                      </a:lnTo>
                      <a:lnTo>
                        <a:pt x="5961" y="625"/>
                      </a:lnTo>
                      <a:lnTo>
                        <a:pt x="5949" y="617"/>
                      </a:lnTo>
                      <a:lnTo>
                        <a:pt x="5939" y="607"/>
                      </a:lnTo>
                      <a:lnTo>
                        <a:pt x="5932" y="598"/>
                      </a:lnTo>
                      <a:lnTo>
                        <a:pt x="5925" y="588"/>
                      </a:lnTo>
                      <a:lnTo>
                        <a:pt x="5919" y="578"/>
                      </a:lnTo>
                      <a:lnTo>
                        <a:pt x="5913" y="566"/>
                      </a:lnTo>
                      <a:lnTo>
                        <a:pt x="5910" y="555"/>
                      </a:lnTo>
                      <a:lnTo>
                        <a:pt x="5907" y="543"/>
                      </a:lnTo>
                      <a:lnTo>
                        <a:pt x="5906" y="531"/>
                      </a:lnTo>
                      <a:lnTo>
                        <a:pt x="5905" y="518"/>
                      </a:lnTo>
                      <a:lnTo>
                        <a:pt x="5905" y="508"/>
                      </a:lnTo>
                      <a:lnTo>
                        <a:pt x="5906" y="498"/>
                      </a:lnTo>
                      <a:lnTo>
                        <a:pt x="5907" y="489"/>
                      </a:lnTo>
                      <a:lnTo>
                        <a:pt x="5909" y="480"/>
                      </a:lnTo>
                      <a:lnTo>
                        <a:pt x="5912" y="471"/>
                      </a:lnTo>
                      <a:lnTo>
                        <a:pt x="5915" y="462"/>
                      </a:lnTo>
                      <a:lnTo>
                        <a:pt x="5919" y="454"/>
                      </a:lnTo>
                      <a:lnTo>
                        <a:pt x="5923" y="446"/>
                      </a:lnTo>
                      <a:lnTo>
                        <a:pt x="5928" y="439"/>
                      </a:lnTo>
                      <a:lnTo>
                        <a:pt x="5933" y="432"/>
                      </a:lnTo>
                      <a:lnTo>
                        <a:pt x="5938" y="424"/>
                      </a:lnTo>
                      <a:lnTo>
                        <a:pt x="5944" y="417"/>
                      </a:lnTo>
                      <a:lnTo>
                        <a:pt x="5951" y="411"/>
                      </a:lnTo>
                      <a:lnTo>
                        <a:pt x="5959" y="405"/>
                      </a:lnTo>
                      <a:lnTo>
                        <a:pt x="5967" y="399"/>
                      </a:lnTo>
                      <a:lnTo>
                        <a:pt x="5975" y="393"/>
                      </a:lnTo>
                      <a:lnTo>
                        <a:pt x="5994" y="383"/>
                      </a:lnTo>
                      <a:lnTo>
                        <a:pt x="6014" y="374"/>
                      </a:lnTo>
                      <a:lnTo>
                        <a:pt x="6036" y="367"/>
                      </a:lnTo>
                      <a:lnTo>
                        <a:pt x="6060" y="362"/>
                      </a:lnTo>
                      <a:lnTo>
                        <a:pt x="6086" y="356"/>
                      </a:lnTo>
                      <a:lnTo>
                        <a:pt x="6114" y="353"/>
                      </a:lnTo>
                      <a:lnTo>
                        <a:pt x="6144" y="351"/>
                      </a:lnTo>
                      <a:lnTo>
                        <a:pt x="6175" y="351"/>
                      </a:lnTo>
                      <a:lnTo>
                        <a:pt x="6175" y="342"/>
                      </a:lnTo>
                      <a:lnTo>
                        <a:pt x="6174" y="329"/>
                      </a:lnTo>
                      <a:lnTo>
                        <a:pt x="6173" y="317"/>
                      </a:lnTo>
                      <a:lnTo>
                        <a:pt x="6171" y="306"/>
                      </a:lnTo>
                      <a:lnTo>
                        <a:pt x="6168" y="296"/>
                      </a:lnTo>
                      <a:lnTo>
                        <a:pt x="6165" y="286"/>
                      </a:lnTo>
                      <a:lnTo>
                        <a:pt x="6161" y="278"/>
                      </a:lnTo>
                      <a:lnTo>
                        <a:pt x="6156" y="271"/>
                      </a:lnTo>
                      <a:lnTo>
                        <a:pt x="6150" y="264"/>
                      </a:lnTo>
                      <a:lnTo>
                        <a:pt x="6143" y="258"/>
                      </a:lnTo>
                      <a:lnTo>
                        <a:pt x="6135" y="253"/>
                      </a:lnTo>
                      <a:lnTo>
                        <a:pt x="6127" y="248"/>
                      </a:lnTo>
                      <a:lnTo>
                        <a:pt x="6118" y="244"/>
                      </a:lnTo>
                      <a:lnTo>
                        <a:pt x="6108" y="241"/>
                      </a:lnTo>
                      <a:lnTo>
                        <a:pt x="6097" y="239"/>
                      </a:lnTo>
                      <a:lnTo>
                        <a:pt x="6085" y="238"/>
                      </a:lnTo>
                      <a:lnTo>
                        <a:pt x="6073" y="238"/>
                      </a:lnTo>
                      <a:lnTo>
                        <a:pt x="6056" y="238"/>
                      </a:lnTo>
                      <a:lnTo>
                        <a:pt x="6041" y="240"/>
                      </a:lnTo>
                      <a:lnTo>
                        <a:pt x="6025" y="242"/>
                      </a:lnTo>
                      <a:lnTo>
                        <a:pt x="6010" y="246"/>
                      </a:lnTo>
                      <a:lnTo>
                        <a:pt x="5996" y="250"/>
                      </a:lnTo>
                      <a:lnTo>
                        <a:pt x="5982" y="257"/>
                      </a:lnTo>
                      <a:lnTo>
                        <a:pt x="5969" y="264"/>
                      </a:lnTo>
                      <a:lnTo>
                        <a:pt x="5957" y="271"/>
                      </a:lnTo>
                      <a:lnTo>
                        <a:pt x="5938" y="218"/>
                      </a:lnTo>
                      <a:lnTo>
                        <a:pt x="5953" y="208"/>
                      </a:lnTo>
                      <a:lnTo>
                        <a:pt x="5970" y="200"/>
                      </a:lnTo>
                      <a:lnTo>
                        <a:pt x="5987" y="193"/>
                      </a:lnTo>
                      <a:lnTo>
                        <a:pt x="6005" y="188"/>
                      </a:lnTo>
                      <a:lnTo>
                        <a:pt x="6024" y="183"/>
                      </a:lnTo>
                      <a:lnTo>
                        <a:pt x="6044" y="179"/>
                      </a:lnTo>
                      <a:lnTo>
                        <a:pt x="6063" y="178"/>
                      </a:lnTo>
                      <a:lnTo>
                        <a:pt x="6085" y="177"/>
                      </a:lnTo>
                      <a:lnTo>
                        <a:pt x="6106" y="178"/>
                      </a:lnTo>
                      <a:lnTo>
                        <a:pt x="6125" y="181"/>
                      </a:lnTo>
                      <a:lnTo>
                        <a:pt x="6143" y="184"/>
                      </a:lnTo>
                      <a:lnTo>
                        <a:pt x="6160" y="189"/>
                      </a:lnTo>
                      <a:lnTo>
                        <a:pt x="6175" y="195"/>
                      </a:lnTo>
                      <a:lnTo>
                        <a:pt x="6189" y="203"/>
                      </a:lnTo>
                      <a:lnTo>
                        <a:pt x="6202" y="212"/>
                      </a:lnTo>
                      <a:lnTo>
                        <a:pt x="6213" y="224"/>
                      </a:lnTo>
                      <a:lnTo>
                        <a:pt x="6223" y="236"/>
                      </a:lnTo>
                      <a:lnTo>
                        <a:pt x="6232" y="249"/>
                      </a:lnTo>
                      <a:lnTo>
                        <a:pt x="6239" y="264"/>
                      </a:lnTo>
                      <a:lnTo>
                        <a:pt x="6245" y="280"/>
                      </a:lnTo>
                      <a:lnTo>
                        <a:pt x="6249" y="299"/>
                      </a:lnTo>
                      <a:lnTo>
                        <a:pt x="6254" y="318"/>
                      </a:lnTo>
                      <a:lnTo>
                        <a:pt x="6255" y="339"/>
                      </a:lnTo>
                      <a:lnTo>
                        <a:pt x="6256" y="362"/>
                      </a:lnTo>
                      <a:close/>
                      <a:moveTo>
                        <a:pt x="6175" y="486"/>
                      </a:moveTo>
                      <a:lnTo>
                        <a:pt x="6175" y="408"/>
                      </a:lnTo>
                      <a:lnTo>
                        <a:pt x="6152" y="408"/>
                      </a:lnTo>
                      <a:lnTo>
                        <a:pt x="6131" y="409"/>
                      </a:lnTo>
                      <a:lnTo>
                        <a:pt x="6111" y="410"/>
                      </a:lnTo>
                      <a:lnTo>
                        <a:pt x="6092" y="413"/>
                      </a:lnTo>
                      <a:lnTo>
                        <a:pt x="6076" y="416"/>
                      </a:lnTo>
                      <a:lnTo>
                        <a:pt x="6060" y="420"/>
                      </a:lnTo>
                      <a:lnTo>
                        <a:pt x="6046" y="425"/>
                      </a:lnTo>
                      <a:lnTo>
                        <a:pt x="6034" y="432"/>
                      </a:lnTo>
                      <a:lnTo>
                        <a:pt x="6022" y="438"/>
                      </a:lnTo>
                      <a:lnTo>
                        <a:pt x="6013" y="445"/>
                      </a:lnTo>
                      <a:lnTo>
                        <a:pt x="6005" y="454"/>
                      </a:lnTo>
                      <a:lnTo>
                        <a:pt x="5999" y="463"/>
                      </a:lnTo>
                      <a:lnTo>
                        <a:pt x="5994" y="474"/>
                      </a:lnTo>
                      <a:lnTo>
                        <a:pt x="5989" y="484"/>
                      </a:lnTo>
                      <a:lnTo>
                        <a:pt x="5987" y="496"/>
                      </a:lnTo>
                      <a:lnTo>
                        <a:pt x="5986" y="509"/>
                      </a:lnTo>
                      <a:lnTo>
                        <a:pt x="5987" y="518"/>
                      </a:lnTo>
                      <a:lnTo>
                        <a:pt x="5988" y="527"/>
                      </a:lnTo>
                      <a:lnTo>
                        <a:pt x="5990" y="534"/>
                      </a:lnTo>
                      <a:lnTo>
                        <a:pt x="5993" y="543"/>
                      </a:lnTo>
                      <a:lnTo>
                        <a:pt x="5996" y="550"/>
                      </a:lnTo>
                      <a:lnTo>
                        <a:pt x="6000" y="556"/>
                      </a:lnTo>
                      <a:lnTo>
                        <a:pt x="6005" y="562"/>
                      </a:lnTo>
                      <a:lnTo>
                        <a:pt x="6010" y="567"/>
                      </a:lnTo>
                      <a:lnTo>
                        <a:pt x="6015" y="571"/>
                      </a:lnTo>
                      <a:lnTo>
                        <a:pt x="6020" y="576"/>
                      </a:lnTo>
                      <a:lnTo>
                        <a:pt x="6026" y="579"/>
                      </a:lnTo>
                      <a:lnTo>
                        <a:pt x="6034" y="582"/>
                      </a:lnTo>
                      <a:lnTo>
                        <a:pt x="6040" y="584"/>
                      </a:lnTo>
                      <a:lnTo>
                        <a:pt x="6047" y="586"/>
                      </a:lnTo>
                      <a:lnTo>
                        <a:pt x="6055" y="587"/>
                      </a:lnTo>
                      <a:lnTo>
                        <a:pt x="6063" y="587"/>
                      </a:lnTo>
                      <a:lnTo>
                        <a:pt x="6073" y="587"/>
                      </a:lnTo>
                      <a:lnTo>
                        <a:pt x="6083" y="585"/>
                      </a:lnTo>
                      <a:lnTo>
                        <a:pt x="6092" y="584"/>
                      </a:lnTo>
                      <a:lnTo>
                        <a:pt x="6100" y="581"/>
                      </a:lnTo>
                      <a:lnTo>
                        <a:pt x="6110" y="578"/>
                      </a:lnTo>
                      <a:lnTo>
                        <a:pt x="6118" y="573"/>
                      </a:lnTo>
                      <a:lnTo>
                        <a:pt x="6126" y="569"/>
                      </a:lnTo>
                      <a:lnTo>
                        <a:pt x="6133" y="563"/>
                      </a:lnTo>
                      <a:lnTo>
                        <a:pt x="6140" y="558"/>
                      </a:lnTo>
                      <a:lnTo>
                        <a:pt x="6146" y="553"/>
                      </a:lnTo>
                      <a:lnTo>
                        <a:pt x="6152" y="547"/>
                      </a:lnTo>
                      <a:lnTo>
                        <a:pt x="6156" y="541"/>
                      </a:lnTo>
                      <a:lnTo>
                        <a:pt x="6161" y="533"/>
                      </a:lnTo>
                      <a:lnTo>
                        <a:pt x="6164" y="526"/>
                      </a:lnTo>
                      <a:lnTo>
                        <a:pt x="6167" y="519"/>
                      </a:lnTo>
                      <a:lnTo>
                        <a:pt x="6170" y="512"/>
                      </a:lnTo>
                      <a:lnTo>
                        <a:pt x="6172" y="506"/>
                      </a:lnTo>
                      <a:lnTo>
                        <a:pt x="6173" y="499"/>
                      </a:lnTo>
                      <a:lnTo>
                        <a:pt x="6174" y="493"/>
                      </a:lnTo>
                      <a:lnTo>
                        <a:pt x="6175" y="486"/>
                      </a:lnTo>
                      <a:close/>
                      <a:moveTo>
                        <a:pt x="6469" y="637"/>
                      </a:moveTo>
                      <a:lnTo>
                        <a:pt x="6387" y="637"/>
                      </a:lnTo>
                      <a:lnTo>
                        <a:pt x="6387" y="188"/>
                      </a:lnTo>
                      <a:lnTo>
                        <a:pt x="6469" y="188"/>
                      </a:lnTo>
                      <a:lnTo>
                        <a:pt x="6469" y="637"/>
                      </a:lnTo>
                      <a:close/>
                      <a:moveTo>
                        <a:pt x="6427" y="105"/>
                      </a:moveTo>
                      <a:lnTo>
                        <a:pt x="6426" y="105"/>
                      </a:lnTo>
                      <a:lnTo>
                        <a:pt x="6416" y="104"/>
                      </a:lnTo>
                      <a:lnTo>
                        <a:pt x="6406" y="101"/>
                      </a:lnTo>
                      <a:lnTo>
                        <a:pt x="6401" y="99"/>
                      </a:lnTo>
                      <a:lnTo>
                        <a:pt x="6397" y="96"/>
                      </a:lnTo>
                      <a:lnTo>
                        <a:pt x="6393" y="93"/>
                      </a:lnTo>
                      <a:lnTo>
                        <a:pt x="6389" y="90"/>
                      </a:lnTo>
                      <a:lnTo>
                        <a:pt x="6383" y="82"/>
                      </a:lnTo>
                      <a:lnTo>
                        <a:pt x="6379" y="72"/>
                      </a:lnTo>
                      <a:lnTo>
                        <a:pt x="6376" y="63"/>
                      </a:lnTo>
                      <a:lnTo>
                        <a:pt x="6375" y="52"/>
                      </a:lnTo>
                      <a:lnTo>
                        <a:pt x="6376" y="42"/>
                      </a:lnTo>
                      <a:lnTo>
                        <a:pt x="6379" y="32"/>
                      </a:lnTo>
                      <a:lnTo>
                        <a:pt x="6384" y="23"/>
                      </a:lnTo>
                      <a:lnTo>
                        <a:pt x="6390" y="16"/>
                      </a:lnTo>
                      <a:lnTo>
                        <a:pt x="6394" y="12"/>
                      </a:lnTo>
                      <a:lnTo>
                        <a:pt x="6398" y="9"/>
                      </a:lnTo>
                      <a:lnTo>
                        <a:pt x="6403" y="6"/>
                      </a:lnTo>
                      <a:lnTo>
                        <a:pt x="6407" y="4"/>
                      </a:lnTo>
                      <a:lnTo>
                        <a:pt x="6417" y="2"/>
                      </a:lnTo>
                      <a:lnTo>
                        <a:pt x="6428" y="0"/>
                      </a:lnTo>
                      <a:lnTo>
                        <a:pt x="6439" y="2"/>
                      </a:lnTo>
                      <a:lnTo>
                        <a:pt x="6449" y="4"/>
                      </a:lnTo>
                      <a:lnTo>
                        <a:pt x="6454" y="6"/>
                      </a:lnTo>
                      <a:lnTo>
                        <a:pt x="6458" y="9"/>
                      </a:lnTo>
                      <a:lnTo>
                        <a:pt x="6462" y="12"/>
                      </a:lnTo>
                      <a:lnTo>
                        <a:pt x="6465" y="15"/>
                      </a:lnTo>
                      <a:lnTo>
                        <a:pt x="6472" y="23"/>
                      </a:lnTo>
                      <a:lnTo>
                        <a:pt x="6476" y="31"/>
                      </a:lnTo>
                      <a:lnTo>
                        <a:pt x="6480" y="42"/>
                      </a:lnTo>
                      <a:lnTo>
                        <a:pt x="6480" y="52"/>
                      </a:lnTo>
                      <a:lnTo>
                        <a:pt x="6480" y="63"/>
                      </a:lnTo>
                      <a:lnTo>
                        <a:pt x="6476" y="72"/>
                      </a:lnTo>
                      <a:lnTo>
                        <a:pt x="6472" y="82"/>
                      </a:lnTo>
                      <a:lnTo>
                        <a:pt x="6465" y="90"/>
                      </a:lnTo>
                      <a:lnTo>
                        <a:pt x="6462" y="93"/>
                      </a:lnTo>
                      <a:lnTo>
                        <a:pt x="6458" y="96"/>
                      </a:lnTo>
                      <a:lnTo>
                        <a:pt x="6454" y="99"/>
                      </a:lnTo>
                      <a:lnTo>
                        <a:pt x="6449" y="101"/>
                      </a:lnTo>
                      <a:lnTo>
                        <a:pt x="6444" y="103"/>
                      </a:lnTo>
                      <a:lnTo>
                        <a:pt x="6438" y="104"/>
                      </a:lnTo>
                      <a:lnTo>
                        <a:pt x="6433" y="104"/>
                      </a:lnTo>
                      <a:lnTo>
                        <a:pt x="6427" y="105"/>
                      </a:lnTo>
                      <a:close/>
                      <a:moveTo>
                        <a:pt x="6604" y="637"/>
                      </a:moveTo>
                      <a:lnTo>
                        <a:pt x="6604" y="309"/>
                      </a:lnTo>
                      <a:lnTo>
                        <a:pt x="6604" y="280"/>
                      </a:lnTo>
                      <a:lnTo>
                        <a:pt x="6603" y="250"/>
                      </a:lnTo>
                      <a:lnTo>
                        <a:pt x="6602" y="220"/>
                      </a:lnTo>
                      <a:lnTo>
                        <a:pt x="6601" y="188"/>
                      </a:lnTo>
                      <a:lnTo>
                        <a:pt x="6673" y="188"/>
                      </a:lnTo>
                      <a:lnTo>
                        <a:pt x="6678" y="262"/>
                      </a:lnTo>
                      <a:lnTo>
                        <a:pt x="6679" y="262"/>
                      </a:lnTo>
                      <a:lnTo>
                        <a:pt x="6684" y="254"/>
                      </a:lnTo>
                      <a:lnTo>
                        <a:pt x="6690" y="245"/>
                      </a:lnTo>
                      <a:lnTo>
                        <a:pt x="6695" y="237"/>
                      </a:lnTo>
                      <a:lnTo>
                        <a:pt x="6703" y="230"/>
                      </a:lnTo>
                      <a:lnTo>
                        <a:pt x="6710" y="223"/>
                      </a:lnTo>
                      <a:lnTo>
                        <a:pt x="6717" y="217"/>
                      </a:lnTo>
                      <a:lnTo>
                        <a:pt x="6725" y="210"/>
                      </a:lnTo>
                      <a:lnTo>
                        <a:pt x="6734" y="204"/>
                      </a:lnTo>
                      <a:lnTo>
                        <a:pt x="6745" y="198"/>
                      </a:lnTo>
                      <a:lnTo>
                        <a:pt x="6756" y="193"/>
                      </a:lnTo>
                      <a:lnTo>
                        <a:pt x="6767" y="188"/>
                      </a:lnTo>
                      <a:lnTo>
                        <a:pt x="6779" y="185"/>
                      </a:lnTo>
                      <a:lnTo>
                        <a:pt x="6790" y="182"/>
                      </a:lnTo>
                      <a:lnTo>
                        <a:pt x="6802" y="179"/>
                      </a:lnTo>
                      <a:lnTo>
                        <a:pt x="6815" y="177"/>
                      </a:lnTo>
                      <a:lnTo>
                        <a:pt x="6828" y="177"/>
                      </a:lnTo>
                      <a:lnTo>
                        <a:pt x="6842" y="178"/>
                      </a:lnTo>
                      <a:lnTo>
                        <a:pt x="6857" y="179"/>
                      </a:lnTo>
                      <a:lnTo>
                        <a:pt x="6870" y="183"/>
                      </a:lnTo>
                      <a:lnTo>
                        <a:pt x="6883" y="187"/>
                      </a:lnTo>
                      <a:lnTo>
                        <a:pt x="6896" y="192"/>
                      </a:lnTo>
                      <a:lnTo>
                        <a:pt x="6908" y="199"/>
                      </a:lnTo>
                      <a:lnTo>
                        <a:pt x="6919" y="206"/>
                      </a:lnTo>
                      <a:lnTo>
                        <a:pt x="6930" y="215"/>
                      </a:lnTo>
                      <a:lnTo>
                        <a:pt x="6937" y="222"/>
                      </a:lnTo>
                      <a:lnTo>
                        <a:pt x="6943" y="229"/>
                      </a:lnTo>
                      <a:lnTo>
                        <a:pt x="6949" y="236"/>
                      </a:lnTo>
                      <a:lnTo>
                        <a:pt x="6954" y="244"/>
                      </a:lnTo>
                      <a:lnTo>
                        <a:pt x="6959" y="251"/>
                      </a:lnTo>
                      <a:lnTo>
                        <a:pt x="6965" y="261"/>
                      </a:lnTo>
                      <a:lnTo>
                        <a:pt x="6969" y="269"/>
                      </a:lnTo>
                      <a:lnTo>
                        <a:pt x="6972" y="279"/>
                      </a:lnTo>
                      <a:lnTo>
                        <a:pt x="6976" y="289"/>
                      </a:lnTo>
                      <a:lnTo>
                        <a:pt x="6978" y="299"/>
                      </a:lnTo>
                      <a:lnTo>
                        <a:pt x="6981" y="309"/>
                      </a:lnTo>
                      <a:lnTo>
                        <a:pt x="6983" y="320"/>
                      </a:lnTo>
                      <a:lnTo>
                        <a:pt x="6985" y="344"/>
                      </a:lnTo>
                      <a:lnTo>
                        <a:pt x="6986" y="369"/>
                      </a:lnTo>
                      <a:lnTo>
                        <a:pt x="6986" y="637"/>
                      </a:lnTo>
                      <a:lnTo>
                        <a:pt x="6905" y="637"/>
                      </a:lnTo>
                      <a:lnTo>
                        <a:pt x="6905" y="378"/>
                      </a:lnTo>
                      <a:lnTo>
                        <a:pt x="6904" y="362"/>
                      </a:lnTo>
                      <a:lnTo>
                        <a:pt x="6903" y="346"/>
                      </a:lnTo>
                      <a:lnTo>
                        <a:pt x="6901" y="333"/>
                      </a:lnTo>
                      <a:lnTo>
                        <a:pt x="6898" y="319"/>
                      </a:lnTo>
                      <a:lnTo>
                        <a:pt x="6895" y="307"/>
                      </a:lnTo>
                      <a:lnTo>
                        <a:pt x="6890" y="297"/>
                      </a:lnTo>
                      <a:lnTo>
                        <a:pt x="6884" y="286"/>
                      </a:lnTo>
                      <a:lnTo>
                        <a:pt x="6878" y="277"/>
                      </a:lnTo>
                      <a:lnTo>
                        <a:pt x="6872" y="270"/>
                      </a:lnTo>
                      <a:lnTo>
                        <a:pt x="6864" y="263"/>
                      </a:lnTo>
                      <a:lnTo>
                        <a:pt x="6856" y="258"/>
                      </a:lnTo>
                      <a:lnTo>
                        <a:pt x="6846" y="253"/>
                      </a:lnTo>
                      <a:lnTo>
                        <a:pt x="6836" y="249"/>
                      </a:lnTo>
                      <a:lnTo>
                        <a:pt x="6825" y="246"/>
                      </a:lnTo>
                      <a:lnTo>
                        <a:pt x="6814" y="244"/>
                      </a:lnTo>
                      <a:lnTo>
                        <a:pt x="6801" y="244"/>
                      </a:lnTo>
                      <a:lnTo>
                        <a:pt x="6791" y="244"/>
                      </a:lnTo>
                      <a:lnTo>
                        <a:pt x="6782" y="245"/>
                      </a:lnTo>
                      <a:lnTo>
                        <a:pt x="6772" y="247"/>
                      </a:lnTo>
                      <a:lnTo>
                        <a:pt x="6764" y="250"/>
                      </a:lnTo>
                      <a:lnTo>
                        <a:pt x="6756" y="254"/>
                      </a:lnTo>
                      <a:lnTo>
                        <a:pt x="6748" y="258"/>
                      </a:lnTo>
                      <a:lnTo>
                        <a:pt x="6740" y="263"/>
                      </a:lnTo>
                      <a:lnTo>
                        <a:pt x="6732" y="268"/>
                      </a:lnTo>
                      <a:lnTo>
                        <a:pt x="6725" y="274"/>
                      </a:lnTo>
                      <a:lnTo>
                        <a:pt x="6719" y="281"/>
                      </a:lnTo>
                      <a:lnTo>
                        <a:pt x="6713" y="289"/>
                      </a:lnTo>
                      <a:lnTo>
                        <a:pt x="6707" y="296"/>
                      </a:lnTo>
                      <a:lnTo>
                        <a:pt x="6703" y="303"/>
                      </a:lnTo>
                      <a:lnTo>
                        <a:pt x="6698" y="311"/>
                      </a:lnTo>
                      <a:lnTo>
                        <a:pt x="6694" y="319"/>
                      </a:lnTo>
                      <a:lnTo>
                        <a:pt x="6691" y="329"/>
                      </a:lnTo>
                      <a:lnTo>
                        <a:pt x="6689" y="337"/>
                      </a:lnTo>
                      <a:lnTo>
                        <a:pt x="6687" y="346"/>
                      </a:lnTo>
                      <a:lnTo>
                        <a:pt x="6686" y="356"/>
                      </a:lnTo>
                      <a:lnTo>
                        <a:pt x="6686" y="367"/>
                      </a:lnTo>
                      <a:lnTo>
                        <a:pt x="6686" y="637"/>
                      </a:lnTo>
                      <a:lnTo>
                        <a:pt x="6604" y="637"/>
                      </a:lnTo>
                      <a:close/>
                      <a:moveTo>
                        <a:pt x="7137" y="105"/>
                      </a:moveTo>
                      <a:lnTo>
                        <a:pt x="7217" y="80"/>
                      </a:lnTo>
                      <a:lnTo>
                        <a:pt x="7217" y="188"/>
                      </a:lnTo>
                      <a:lnTo>
                        <a:pt x="7333" y="188"/>
                      </a:lnTo>
                      <a:lnTo>
                        <a:pt x="7333" y="249"/>
                      </a:lnTo>
                      <a:lnTo>
                        <a:pt x="7217" y="249"/>
                      </a:lnTo>
                      <a:lnTo>
                        <a:pt x="7217" y="492"/>
                      </a:lnTo>
                      <a:lnTo>
                        <a:pt x="7217" y="503"/>
                      </a:lnTo>
                      <a:lnTo>
                        <a:pt x="7218" y="513"/>
                      </a:lnTo>
                      <a:lnTo>
                        <a:pt x="7219" y="522"/>
                      </a:lnTo>
                      <a:lnTo>
                        <a:pt x="7220" y="530"/>
                      </a:lnTo>
                      <a:lnTo>
                        <a:pt x="7223" y="539"/>
                      </a:lnTo>
                      <a:lnTo>
                        <a:pt x="7226" y="546"/>
                      </a:lnTo>
                      <a:lnTo>
                        <a:pt x="7229" y="552"/>
                      </a:lnTo>
                      <a:lnTo>
                        <a:pt x="7233" y="557"/>
                      </a:lnTo>
                      <a:lnTo>
                        <a:pt x="7237" y="562"/>
                      </a:lnTo>
                      <a:lnTo>
                        <a:pt x="7241" y="567"/>
                      </a:lnTo>
                      <a:lnTo>
                        <a:pt x="7246" y="570"/>
                      </a:lnTo>
                      <a:lnTo>
                        <a:pt x="7251" y="573"/>
                      </a:lnTo>
                      <a:lnTo>
                        <a:pt x="7257" y="577"/>
                      </a:lnTo>
                      <a:lnTo>
                        <a:pt x="7264" y="578"/>
                      </a:lnTo>
                      <a:lnTo>
                        <a:pt x="7271" y="579"/>
                      </a:lnTo>
                      <a:lnTo>
                        <a:pt x="7278" y="580"/>
                      </a:lnTo>
                      <a:lnTo>
                        <a:pt x="7291" y="579"/>
                      </a:lnTo>
                      <a:lnTo>
                        <a:pt x="7304" y="578"/>
                      </a:lnTo>
                      <a:lnTo>
                        <a:pt x="7315" y="577"/>
                      </a:lnTo>
                      <a:lnTo>
                        <a:pt x="7325" y="573"/>
                      </a:lnTo>
                      <a:lnTo>
                        <a:pt x="7329" y="635"/>
                      </a:lnTo>
                      <a:lnTo>
                        <a:pt x="7314" y="640"/>
                      </a:lnTo>
                      <a:lnTo>
                        <a:pt x="7296" y="644"/>
                      </a:lnTo>
                      <a:lnTo>
                        <a:pt x="7278" y="647"/>
                      </a:lnTo>
                      <a:lnTo>
                        <a:pt x="7257" y="648"/>
                      </a:lnTo>
                      <a:lnTo>
                        <a:pt x="7243" y="647"/>
                      </a:lnTo>
                      <a:lnTo>
                        <a:pt x="7230" y="644"/>
                      </a:lnTo>
                      <a:lnTo>
                        <a:pt x="7217" y="642"/>
                      </a:lnTo>
                      <a:lnTo>
                        <a:pt x="7206" y="638"/>
                      </a:lnTo>
                      <a:lnTo>
                        <a:pt x="7196" y="633"/>
                      </a:lnTo>
                      <a:lnTo>
                        <a:pt x="7185" y="627"/>
                      </a:lnTo>
                      <a:lnTo>
                        <a:pt x="7176" y="620"/>
                      </a:lnTo>
                      <a:lnTo>
                        <a:pt x="7168" y="612"/>
                      </a:lnTo>
                      <a:lnTo>
                        <a:pt x="7161" y="602"/>
                      </a:lnTo>
                      <a:lnTo>
                        <a:pt x="7155" y="591"/>
                      </a:lnTo>
                      <a:lnTo>
                        <a:pt x="7149" y="579"/>
                      </a:lnTo>
                      <a:lnTo>
                        <a:pt x="7145" y="565"/>
                      </a:lnTo>
                      <a:lnTo>
                        <a:pt x="7141" y="550"/>
                      </a:lnTo>
                      <a:lnTo>
                        <a:pt x="7139" y="532"/>
                      </a:lnTo>
                      <a:lnTo>
                        <a:pt x="7138" y="515"/>
                      </a:lnTo>
                      <a:lnTo>
                        <a:pt x="7137" y="495"/>
                      </a:lnTo>
                      <a:lnTo>
                        <a:pt x="7137" y="249"/>
                      </a:lnTo>
                      <a:lnTo>
                        <a:pt x="7068" y="249"/>
                      </a:lnTo>
                      <a:lnTo>
                        <a:pt x="7068" y="188"/>
                      </a:lnTo>
                      <a:lnTo>
                        <a:pt x="7137" y="188"/>
                      </a:lnTo>
                      <a:lnTo>
                        <a:pt x="7137" y="105"/>
                      </a:lnTo>
                      <a:close/>
                      <a:moveTo>
                        <a:pt x="7366" y="188"/>
                      </a:moveTo>
                      <a:lnTo>
                        <a:pt x="7455" y="188"/>
                      </a:lnTo>
                      <a:lnTo>
                        <a:pt x="7553" y="453"/>
                      </a:lnTo>
                      <a:lnTo>
                        <a:pt x="7560" y="474"/>
                      </a:lnTo>
                      <a:lnTo>
                        <a:pt x="7568" y="495"/>
                      </a:lnTo>
                      <a:lnTo>
                        <a:pt x="7575" y="519"/>
                      </a:lnTo>
                      <a:lnTo>
                        <a:pt x="7582" y="545"/>
                      </a:lnTo>
                      <a:lnTo>
                        <a:pt x="7584" y="545"/>
                      </a:lnTo>
                      <a:lnTo>
                        <a:pt x="7589" y="527"/>
                      </a:lnTo>
                      <a:lnTo>
                        <a:pt x="7595" y="507"/>
                      </a:lnTo>
                      <a:lnTo>
                        <a:pt x="7604" y="481"/>
                      </a:lnTo>
                      <a:lnTo>
                        <a:pt x="7613" y="451"/>
                      </a:lnTo>
                      <a:lnTo>
                        <a:pt x="7701" y="188"/>
                      </a:lnTo>
                      <a:lnTo>
                        <a:pt x="7788" y="188"/>
                      </a:lnTo>
                      <a:lnTo>
                        <a:pt x="7665" y="508"/>
                      </a:lnTo>
                      <a:lnTo>
                        <a:pt x="7654" y="537"/>
                      </a:lnTo>
                      <a:lnTo>
                        <a:pt x="7644" y="564"/>
                      </a:lnTo>
                      <a:lnTo>
                        <a:pt x="7632" y="590"/>
                      </a:lnTo>
                      <a:lnTo>
                        <a:pt x="7623" y="614"/>
                      </a:lnTo>
                      <a:lnTo>
                        <a:pt x="7613" y="635"/>
                      </a:lnTo>
                      <a:lnTo>
                        <a:pt x="7604" y="655"/>
                      </a:lnTo>
                      <a:lnTo>
                        <a:pt x="7595" y="672"/>
                      </a:lnTo>
                      <a:lnTo>
                        <a:pt x="7587" y="688"/>
                      </a:lnTo>
                      <a:lnTo>
                        <a:pt x="7578" y="704"/>
                      </a:lnTo>
                      <a:lnTo>
                        <a:pt x="7569" y="719"/>
                      </a:lnTo>
                      <a:lnTo>
                        <a:pt x="7559" y="733"/>
                      </a:lnTo>
                      <a:lnTo>
                        <a:pt x="7550" y="746"/>
                      </a:lnTo>
                      <a:lnTo>
                        <a:pt x="7541" y="759"/>
                      </a:lnTo>
                      <a:lnTo>
                        <a:pt x="7532" y="770"/>
                      </a:lnTo>
                      <a:lnTo>
                        <a:pt x="7521" y="780"/>
                      </a:lnTo>
                      <a:lnTo>
                        <a:pt x="7512" y="790"/>
                      </a:lnTo>
                      <a:lnTo>
                        <a:pt x="7500" y="800"/>
                      </a:lnTo>
                      <a:lnTo>
                        <a:pt x="7487" y="809"/>
                      </a:lnTo>
                      <a:lnTo>
                        <a:pt x="7474" y="817"/>
                      </a:lnTo>
                      <a:lnTo>
                        <a:pt x="7462" y="825"/>
                      </a:lnTo>
                      <a:lnTo>
                        <a:pt x="7450" y="831"/>
                      </a:lnTo>
                      <a:lnTo>
                        <a:pt x="7437" y="835"/>
                      </a:lnTo>
                      <a:lnTo>
                        <a:pt x="7424" y="839"/>
                      </a:lnTo>
                      <a:lnTo>
                        <a:pt x="7412" y="842"/>
                      </a:lnTo>
                      <a:lnTo>
                        <a:pt x="7391" y="773"/>
                      </a:lnTo>
                      <a:lnTo>
                        <a:pt x="7409" y="766"/>
                      </a:lnTo>
                      <a:lnTo>
                        <a:pt x="7428" y="758"/>
                      </a:lnTo>
                      <a:lnTo>
                        <a:pt x="7445" y="746"/>
                      </a:lnTo>
                      <a:lnTo>
                        <a:pt x="7463" y="733"/>
                      </a:lnTo>
                      <a:lnTo>
                        <a:pt x="7473" y="725"/>
                      </a:lnTo>
                      <a:lnTo>
                        <a:pt x="7482" y="714"/>
                      </a:lnTo>
                      <a:lnTo>
                        <a:pt x="7493" y="704"/>
                      </a:lnTo>
                      <a:lnTo>
                        <a:pt x="7501" y="693"/>
                      </a:lnTo>
                      <a:lnTo>
                        <a:pt x="7509" y="682"/>
                      </a:lnTo>
                      <a:lnTo>
                        <a:pt x="7517" y="669"/>
                      </a:lnTo>
                      <a:lnTo>
                        <a:pt x="7525" y="656"/>
                      </a:lnTo>
                      <a:lnTo>
                        <a:pt x="7531" y="642"/>
                      </a:lnTo>
                      <a:lnTo>
                        <a:pt x="7536" y="631"/>
                      </a:lnTo>
                      <a:lnTo>
                        <a:pt x="7538" y="623"/>
                      </a:lnTo>
                      <a:lnTo>
                        <a:pt x="7536" y="615"/>
                      </a:lnTo>
                      <a:lnTo>
                        <a:pt x="7532" y="601"/>
                      </a:lnTo>
                      <a:lnTo>
                        <a:pt x="7366" y="188"/>
                      </a:lnTo>
                      <a:close/>
                      <a:moveTo>
                        <a:pt x="7898" y="648"/>
                      </a:moveTo>
                      <a:lnTo>
                        <a:pt x="7896" y="648"/>
                      </a:lnTo>
                      <a:lnTo>
                        <a:pt x="7890" y="647"/>
                      </a:lnTo>
                      <a:lnTo>
                        <a:pt x="7885" y="647"/>
                      </a:lnTo>
                      <a:lnTo>
                        <a:pt x="7880" y="644"/>
                      </a:lnTo>
                      <a:lnTo>
                        <a:pt x="7875" y="642"/>
                      </a:lnTo>
                      <a:lnTo>
                        <a:pt x="7871" y="640"/>
                      </a:lnTo>
                      <a:lnTo>
                        <a:pt x="7866" y="637"/>
                      </a:lnTo>
                      <a:lnTo>
                        <a:pt x="7862" y="634"/>
                      </a:lnTo>
                      <a:lnTo>
                        <a:pt x="7857" y="630"/>
                      </a:lnTo>
                      <a:lnTo>
                        <a:pt x="7854" y="626"/>
                      </a:lnTo>
                      <a:lnTo>
                        <a:pt x="7851" y="622"/>
                      </a:lnTo>
                      <a:lnTo>
                        <a:pt x="7848" y="617"/>
                      </a:lnTo>
                      <a:lnTo>
                        <a:pt x="7846" y="612"/>
                      </a:lnTo>
                      <a:lnTo>
                        <a:pt x="7844" y="600"/>
                      </a:lnTo>
                      <a:lnTo>
                        <a:pt x="7843" y="589"/>
                      </a:lnTo>
                      <a:lnTo>
                        <a:pt x="7843" y="583"/>
                      </a:lnTo>
                      <a:lnTo>
                        <a:pt x="7844" y="577"/>
                      </a:lnTo>
                      <a:lnTo>
                        <a:pt x="7845" y="571"/>
                      </a:lnTo>
                      <a:lnTo>
                        <a:pt x="7846" y="565"/>
                      </a:lnTo>
                      <a:lnTo>
                        <a:pt x="7849" y="560"/>
                      </a:lnTo>
                      <a:lnTo>
                        <a:pt x="7851" y="556"/>
                      </a:lnTo>
                      <a:lnTo>
                        <a:pt x="7854" y="551"/>
                      </a:lnTo>
                      <a:lnTo>
                        <a:pt x="7858" y="547"/>
                      </a:lnTo>
                      <a:lnTo>
                        <a:pt x="7863" y="543"/>
                      </a:lnTo>
                      <a:lnTo>
                        <a:pt x="7867" y="540"/>
                      </a:lnTo>
                      <a:lnTo>
                        <a:pt x="7872" y="536"/>
                      </a:lnTo>
                      <a:lnTo>
                        <a:pt x="7876" y="534"/>
                      </a:lnTo>
                      <a:lnTo>
                        <a:pt x="7881" y="532"/>
                      </a:lnTo>
                      <a:lnTo>
                        <a:pt x="7887" y="531"/>
                      </a:lnTo>
                      <a:lnTo>
                        <a:pt x="7892" y="530"/>
                      </a:lnTo>
                      <a:lnTo>
                        <a:pt x="7899" y="530"/>
                      </a:lnTo>
                      <a:lnTo>
                        <a:pt x="7905" y="530"/>
                      </a:lnTo>
                      <a:lnTo>
                        <a:pt x="7910" y="531"/>
                      </a:lnTo>
                      <a:lnTo>
                        <a:pt x="7915" y="532"/>
                      </a:lnTo>
                      <a:lnTo>
                        <a:pt x="7920" y="534"/>
                      </a:lnTo>
                      <a:lnTo>
                        <a:pt x="7925" y="536"/>
                      </a:lnTo>
                      <a:lnTo>
                        <a:pt x="7929" y="540"/>
                      </a:lnTo>
                      <a:lnTo>
                        <a:pt x="7933" y="543"/>
                      </a:lnTo>
                      <a:lnTo>
                        <a:pt x="7938" y="547"/>
                      </a:lnTo>
                      <a:lnTo>
                        <a:pt x="7942" y="551"/>
                      </a:lnTo>
                      <a:lnTo>
                        <a:pt x="7945" y="555"/>
                      </a:lnTo>
                      <a:lnTo>
                        <a:pt x="7947" y="560"/>
                      </a:lnTo>
                      <a:lnTo>
                        <a:pt x="7949" y="565"/>
                      </a:lnTo>
                      <a:lnTo>
                        <a:pt x="7951" y="570"/>
                      </a:lnTo>
                      <a:lnTo>
                        <a:pt x="7952" y="577"/>
                      </a:lnTo>
                      <a:lnTo>
                        <a:pt x="7953" y="583"/>
                      </a:lnTo>
                      <a:lnTo>
                        <a:pt x="7953" y="589"/>
                      </a:lnTo>
                      <a:lnTo>
                        <a:pt x="7952" y="600"/>
                      </a:lnTo>
                      <a:lnTo>
                        <a:pt x="7949" y="612"/>
                      </a:lnTo>
                      <a:lnTo>
                        <a:pt x="7947" y="617"/>
                      </a:lnTo>
                      <a:lnTo>
                        <a:pt x="7945" y="622"/>
                      </a:lnTo>
                      <a:lnTo>
                        <a:pt x="7942" y="626"/>
                      </a:lnTo>
                      <a:lnTo>
                        <a:pt x="7938" y="630"/>
                      </a:lnTo>
                      <a:lnTo>
                        <a:pt x="7933" y="634"/>
                      </a:lnTo>
                      <a:lnTo>
                        <a:pt x="7929" y="637"/>
                      </a:lnTo>
                      <a:lnTo>
                        <a:pt x="7925" y="640"/>
                      </a:lnTo>
                      <a:lnTo>
                        <a:pt x="7920" y="642"/>
                      </a:lnTo>
                      <a:lnTo>
                        <a:pt x="7915" y="644"/>
                      </a:lnTo>
                      <a:lnTo>
                        <a:pt x="7909" y="647"/>
                      </a:lnTo>
                      <a:lnTo>
                        <a:pt x="7904" y="647"/>
                      </a:lnTo>
                      <a:lnTo>
                        <a:pt x="7898" y="648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sp>
            <p:nvSpPr>
              <p:cNvPr id="26" name="Freeform 25"/>
              <p:cNvSpPr>
                <a:spLocks noEditPoints="1"/>
              </p:cNvSpPr>
              <p:nvPr userDrawn="1"/>
            </p:nvSpPr>
            <p:spPr bwMode="auto">
              <a:xfrm>
                <a:off x="283754" y="246870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28277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6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B9AFA4">
                  <a:shade val="30000"/>
                  <a:satMod val="115000"/>
                </a:srgbClr>
              </a:gs>
              <a:gs pos="50000">
                <a:srgbClr val="B9AFA4">
                  <a:shade val="67500"/>
                  <a:satMod val="115000"/>
                </a:srgbClr>
              </a:gs>
              <a:gs pos="100000">
                <a:srgbClr val="B9AFA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283754" y="192882"/>
            <a:ext cx="8632822" cy="318254"/>
            <a:chOff x="283754" y="192882"/>
            <a:chExt cx="8632822" cy="318254"/>
          </a:xfrm>
        </p:grpSpPr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283754" y="246870"/>
              <a:ext cx="2142738" cy="253193"/>
              <a:chOff x="283754" y="246870"/>
              <a:chExt cx="2142738" cy="253193"/>
            </a:xfrm>
          </p:grpSpPr>
          <p:grpSp>
            <p:nvGrpSpPr>
              <p:cNvPr id="25" name="Group 24"/>
              <p:cNvGrpSpPr/>
              <p:nvPr userDrawn="1"/>
            </p:nvGrpSpPr>
            <p:grpSpPr>
              <a:xfrm>
                <a:off x="673165" y="246870"/>
                <a:ext cx="1753327" cy="253193"/>
                <a:chOff x="656520" y="250031"/>
                <a:chExt cx="1631861" cy="235663"/>
              </a:xfrm>
            </p:grpSpPr>
            <p:sp>
              <p:nvSpPr>
                <p:cNvPr id="27" name="Freeform 26"/>
                <p:cNvSpPr>
                  <a:spLocks noEditPoints="1"/>
                </p:cNvSpPr>
                <p:nvPr/>
              </p:nvSpPr>
              <p:spPr bwMode="auto">
                <a:xfrm>
                  <a:off x="1466912" y="250031"/>
                  <a:ext cx="489413" cy="84203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0" name="Freeform 29"/>
                <p:cNvSpPr>
                  <a:spLocks noEditPoints="1"/>
                </p:cNvSpPr>
                <p:nvPr/>
              </p:nvSpPr>
              <p:spPr bwMode="auto">
                <a:xfrm>
                  <a:off x="656520" y="250031"/>
                  <a:ext cx="780730" cy="84203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2" name="Freeform 31"/>
                <p:cNvSpPr>
                  <a:spLocks noEditPoints="1"/>
                </p:cNvSpPr>
                <p:nvPr/>
              </p:nvSpPr>
              <p:spPr bwMode="auto">
                <a:xfrm>
                  <a:off x="1409510" y="392855"/>
                  <a:ext cx="878871" cy="92839"/>
                </a:xfrm>
                <a:custGeom>
                  <a:avLst/>
                  <a:gdLst/>
                  <a:ahLst/>
                  <a:cxnLst>
                    <a:cxn ang="0">
                      <a:pos x="805" y="637"/>
                    </a:cxn>
                    <a:cxn ang="0">
                      <a:pos x="996" y="219"/>
                    </a:cxn>
                    <a:cxn ang="0">
                      <a:pos x="1304" y="357"/>
                    </a:cxn>
                    <a:cxn ang="0">
                      <a:pos x="1069" y="644"/>
                    </a:cxn>
                    <a:cxn ang="0">
                      <a:pos x="1040" y="573"/>
                    </a:cxn>
                    <a:cxn ang="0">
                      <a:pos x="1182" y="280"/>
                    </a:cxn>
                    <a:cxn ang="0">
                      <a:pos x="1457" y="426"/>
                    </a:cxn>
                    <a:cxn ang="0">
                      <a:pos x="1680" y="639"/>
                    </a:cxn>
                    <a:cxn ang="0">
                      <a:pos x="1384" y="480"/>
                    </a:cxn>
                    <a:cxn ang="0">
                      <a:pos x="1565" y="178"/>
                    </a:cxn>
                    <a:cxn ang="0">
                      <a:pos x="1772" y="419"/>
                    </a:cxn>
                    <a:cxn ang="0">
                      <a:pos x="1479" y="300"/>
                    </a:cxn>
                    <a:cxn ang="0">
                      <a:pos x="2054" y="179"/>
                    </a:cxn>
                    <a:cxn ang="0">
                      <a:pos x="2260" y="188"/>
                    </a:cxn>
                    <a:cxn ang="0">
                      <a:pos x="2257" y="15"/>
                    </a:cxn>
                    <a:cxn ang="0">
                      <a:pos x="2523" y="568"/>
                    </a:cxn>
                    <a:cxn ang="0">
                      <a:pos x="2483" y="627"/>
                    </a:cxn>
                    <a:cxn ang="0">
                      <a:pos x="2395" y="282"/>
                    </a:cxn>
                    <a:cxn ang="0">
                      <a:pos x="2669" y="201"/>
                    </a:cxn>
                    <a:cxn ang="0">
                      <a:pos x="2657" y="282"/>
                    </a:cxn>
                    <a:cxn ang="0">
                      <a:pos x="2858" y="220"/>
                    </a:cxn>
                    <a:cxn ang="0">
                      <a:pos x="3192" y="222"/>
                    </a:cxn>
                    <a:cxn ang="0">
                      <a:pos x="3092" y="249"/>
                    </a:cxn>
                    <a:cxn ang="0">
                      <a:pos x="3666" y="632"/>
                    </a:cxn>
                    <a:cxn ang="0">
                      <a:pos x="3354" y="500"/>
                    </a:cxn>
                    <a:cxn ang="0">
                      <a:pos x="3484" y="195"/>
                    </a:cxn>
                    <a:cxn ang="0">
                      <a:pos x="3516" y="256"/>
                    </a:cxn>
                    <a:cxn ang="0">
                      <a:pos x="3592" y="581"/>
                    </a:cxn>
                    <a:cxn ang="0">
                      <a:pos x="4055" y="577"/>
                    </a:cxn>
                    <a:cxn ang="0">
                      <a:pos x="3803" y="567"/>
                    </a:cxn>
                    <a:cxn ang="0">
                      <a:pos x="3854" y="210"/>
                    </a:cxn>
                    <a:cxn ang="0">
                      <a:pos x="4132" y="281"/>
                    </a:cxn>
                    <a:cxn ang="0">
                      <a:pos x="3947" y="237"/>
                    </a:cxn>
                    <a:cxn ang="0">
                      <a:pos x="4571" y="638"/>
                    </a:cxn>
                    <a:cxn ang="0">
                      <a:pos x="4425" y="355"/>
                    </a:cxn>
                    <a:cxn ang="0">
                      <a:pos x="4692" y="179"/>
                    </a:cxn>
                    <a:cxn ang="0">
                      <a:pos x="4503" y="378"/>
                    </a:cxn>
                    <a:cxn ang="0">
                      <a:pos x="4914" y="445"/>
                    </a:cxn>
                    <a:cxn ang="0">
                      <a:pos x="5116" y="642"/>
                    </a:cxn>
                    <a:cxn ang="0">
                      <a:pos x="4837" y="469"/>
                    </a:cxn>
                    <a:cxn ang="0">
                      <a:pos x="5032" y="177"/>
                    </a:cxn>
                    <a:cxn ang="0">
                      <a:pos x="5225" y="427"/>
                    </a:cxn>
                    <a:cxn ang="0">
                      <a:pos x="4929" y="310"/>
                    </a:cxn>
                    <a:cxn ang="0">
                      <a:pos x="5520" y="177"/>
                    </a:cxn>
                    <a:cxn ang="0">
                      <a:pos x="5849" y="249"/>
                    </a:cxn>
                    <a:cxn ang="0">
                      <a:pos x="5745" y="644"/>
                    </a:cxn>
                    <a:cxn ang="0">
                      <a:pos x="6173" y="588"/>
                    </a:cxn>
                    <a:cxn ang="0">
                      <a:pos x="5907" y="543"/>
                    </a:cxn>
                    <a:cxn ang="0">
                      <a:pos x="6173" y="317"/>
                    </a:cxn>
                    <a:cxn ang="0">
                      <a:pos x="6044" y="179"/>
                    </a:cxn>
                    <a:cxn ang="0">
                      <a:pos x="6022" y="438"/>
                    </a:cxn>
                    <a:cxn ang="0">
                      <a:pos x="6118" y="573"/>
                    </a:cxn>
                    <a:cxn ang="0">
                      <a:pos x="6379" y="72"/>
                    </a:cxn>
                    <a:cxn ang="0">
                      <a:pos x="6454" y="99"/>
                    </a:cxn>
                    <a:cxn ang="0">
                      <a:pos x="6815" y="177"/>
                    </a:cxn>
                    <a:cxn ang="0">
                      <a:pos x="6901" y="333"/>
                    </a:cxn>
                    <a:cxn ang="0">
                      <a:pos x="6691" y="329"/>
                    </a:cxn>
                    <a:cxn ang="0">
                      <a:pos x="7278" y="580"/>
                    </a:cxn>
                    <a:cxn ang="0">
                      <a:pos x="7137" y="188"/>
                    </a:cxn>
                    <a:cxn ang="0">
                      <a:pos x="7541" y="759"/>
                    </a:cxn>
                    <a:cxn ang="0">
                      <a:pos x="7366" y="188"/>
                    </a:cxn>
                    <a:cxn ang="0">
                      <a:pos x="7881" y="532"/>
                    </a:cxn>
                    <a:cxn ang="0">
                      <a:pos x="7920" y="642"/>
                    </a:cxn>
                  </a:cxnLst>
                  <a:rect l="0" t="0" r="r" b="b"/>
                  <a:pathLst>
                    <a:path w="7953" h="842">
                      <a:moveTo>
                        <a:pt x="324" y="277"/>
                      </a:moveTo>
                      <a:lnTo>
                        <a:pt x="324" y="344"/>
                      </a:lnTo>
                      <a:lnTo>
                        <a:pt x="81" y="344"/>
                      </a:lnTo>
                      <a:lnTo>
                        <a:pt x="81" y="569"/>
                      </a:lnTo>
                      <a:lnTo>
                        <a:pt x="352" y="569"/>
                      </a:lnTo>
                      <a:lnTo>
                        <a:pt x="352" y="637"/>
                      </a:lnTo>
                      <a:lnTo>
                        <a:pt x="0" y="637"/>
                      </a:lnTo>
                      <a:lnTo>
                        <a:pt x="0" y="11"/>
                      </a:lnTo>
                      <a:lnTo>
                        <a:pt x="338" y="11"/>
                      </a:lnTo>
                      <a:lnTo>
                        <a:pt x="338" y="79"/>
                      </a:lnTo>
                      <a:lnTo>
                        <a:pt x="81" y="79"/>
                      </a:lnTo>
                      <a:lnTo>
                        <a:pt x="81" y="277"/>
                      </a:lnTo>
                      <a:lnTo>
                        <a:pt x="324" y="277"/>
                      </a:lnTo>
                      <a:close/>
                      <a:moveTo>
                        <a:pt x="401" y="188"/>
                      </a:moveTo>
                      <a:lnTo>
                        <a:pt x="492" y="188"/>
                      </a:lnTo>
                      <a:lnTo>
                        <a:pt x="556" y="284"/>
                      </a:lnTo>
                      <a:lnTo>
                        <a:pt x="566" y="300"/>
                      </a:lnTo>
                      <a:lnTo>
                        <a:pt x="578" y="317"/>
                      </a:lnTo>
                      <a:lnTo>
                        <a:pt x="589" y="337"/>
                      </a:lnTo>
                      <a:lnTo>
                        <a:pt x="601" y="357"/>
                      </a:lnTo>
                      <a:lnTo>
                        <a:pt x="604" y="357"/>
                      </a:lnTo>
                      <a:lnTo>
                        <a:pt x="614" y="340"/>
                      </a:lnTo>
                      <a:lnTo>
                        <a:pt x="625" y="321"/>
                      </a:lnTo>
                      <a:lnTo>
                        <a:pt x="636" y="303"/>
                      </a:lnTo>
                      <a:lnTo>
                        <a:pt x="649" y="283"/>
                      </a:lnTo>
                      <a:lnTo>
                        <a:pt x="712" y="188"/>
                      </a:lnTo>
                      <a:lnTo>
                        <a:pt x="800" y="188"/>
                      </a:lnTo>
                      <a:lnTo>
                        <a:pt x="646" y="405"/>
                      </a:lnTo>
                      <a:lnTo>
                        <a:pt x="805" y="637"/>
                      </a:lnTo>
                      <a:lnTo>
                        <a:pt x="712" y="637"/>
                      </a:lnTo>
                      <a:lnTo>
                        <a:pt x="646" y="535"/>
                      </a:lnTo>
                      <a:lnTo>
                        <a:pt x="635" y="520"/>
                      </a:lnTo>
                      <a:lnTo>
                        <a:pt x="624" y="501"/>
                      </a:lnTo>
                      <a:lnTo>
                        <a:pt x="612" y="481"/>
                      </a:lnTo>
                      <a:lnTo>
                        <a:pt x="598" y="457"/>
                      </a:lnTo>
                      <a:lnTo>
                        <a:pt x="596" y="457"/>
                      </a:lnTo>
                      <a:lnTo>
                        <a:pt x="588" y="472"/>
                      </a:lnTo>
                      <a:lnTo>
                        <a:pt x="578" y="490"/>
                      </a:lnTo>
                      <a:lnTo>
                        <a:pt x="564" y="511"/>
                      </a:lnTo>
                      <a:lnTo>
                        <a:pt x="549" y="535"/>
                      </a:lnTo>
                      <a:lnTo>
                        <a:pt x="484" y="637"/>
                      </a:lnTo>
                      <a:lnTo>
                        <a:pt x="394" y="637"/>
                      </a:lnTo>
                      <a:lnTo>
                        <a:pt x="553" y="408"/>
                      </a:lnTo>
                      <a:lnTo>
                        <a:pt x="401" y="188"/>
                      </a:lnTo>
                      <a:close/>
                      <a:moveTo>
                        <a:pt x="883" y="820"/>
                      </a:moveTo>
                      <a:lnTo>
                        <a:pt x="883" y="334"/>
                      </a:lnTo>
                      <a:lnTo>
                        <a:pt x="883" y="298"/>
                      </a:lnTo>
                      <a:lnTo>
                        <a:pt x="882" y="261"/>
                      </a:lnTo>
                      <a:lnTo>
                        <a:pt x="881" y="224"/>
                      </a:lnTo>
                      <a:lnTo>
                        <a:pt x="880" y="188"/>
                      </a:lnTo>
                      <a:lnTo>
                        <a:pt x="953" y="188"/>
                      </a:lnTo>
                      <a:lnTo>
                        <a:pt x="957" y="265"/>
                      </a:lnTo>
                      <a:lnTo>
                        <a:pt x="958" y="265"/>
                      </a:lnTo>
                      <a:lnTo>
                        <a:pt x="965" y="255"/>
                      </a:lnTo>
                      <a:lnTo>
                        <a:pt x="972" y="244"/>
                      </a:lnTo>
                      <a:lnTo>
                        <a:pt x="979" y="235"/>
                      </a:lnTo>
                      <a:lnTo>
                        <a:pt x="988" y="227"/>
                      </a:lnTo>
                      <a:lnTo>
                        <a:pt x="996" y="219"/>
                      </a:lnTo>
                      <a:lnTo>
                        <a:pt x="1005" y="211"/>
                      </a:lnTo>
                      <a:lnTo>
                        <a:pt x="1014" y="205"/>
                      </a:lnTo>
                      <a:lnTo>
                        <a:pt x="1024" y="199"/>
                      </a:lnTo>
                      <a:lnTo>
                        <a:pt x="1034" y="194"/>
                      </a:lnTo>
                      <a:lnTo>
                        <a:pt x="1045" y="190"/>
                      </a:lnTo>
                      <a:lnTo>
                        <a:pt x="1055" y="186"/>
                      </a:lnTo>
                      <a:lnTo>
                        <a:pt x="1068" y="183"/>
                      </a:lnTo>
                      <a:lnTo>
                        <a:pt x="1079" y="181"/>
                      </a:lnTo>
                      <a:lnTo>
                        <a:pt x="1091" y="178"/>
                      </a:lnTo>
                      <a:lnTo>
                        <a:pt x="1105" y="177"/>
                      </a:lnTo>
                      <a:lnTo>
                        <a:pt x="1118" y="177"/>
                      </a:lnTo>
                      <a:lnTo>
                        <a:pt x="1138" y="178"/>
                      </a:lnTo>
                      <a:lnTo>
                        <a:pt x="1157" y="182"/>
                      </a:lnTo>
                      <a:lnTo>
                        <a:pt x="1166" y="184"/>
                      </a:lnTo>
                      <a:lnTo>
                        <a:pt x="1176" y="187"/>
                      </a:lnTo>
                      <a:lnTo>
                        <a:pt x="1185" y="190"/>
                      </a:lnTo>
                      <a:lnTo>
                        <a:pt x="1193" y="193"/>
                      </a:lnTo>
                      <a:lnTo>
                        <a:pt x="1201" y="198"/>
                      </a:lnTo>
                      <a:lnTo>
                        <a:pt x="1210" y="202"/>
                      </a:lnTo>
                      <a:lnTo>
                        <a:pt x="1218" y="207"/>
                      </a:lnTo>
                      <a:lnTo>
                        <a:pt x="1225" y="213"/>
                      </a:lnTo>
                      <a:lnTo>
                        <a:pt x="1240" y="226"/>
                      </a:lnTo>
                      <a:lnTo>
                        <a:pt x="1254" y="241"/>
                      </a:lnTo>
                      <a:lnTo>
                        <a:pt x="1266" y="258"/>
                      </a:lnTo>
                      <a:lnTo>
                        <a:pt x="1277" y="275"/>
                      </a:lnTo>
                      <a:lnTo>
                        <a:pt x="1287" y="294"/>
                      </a:lnTo>
                      <a:lnTo>
                        <a:pt x="1294" y="314"/>
                      </a:lnTo>
                      <a:lnTo>
                        <a:pt x="1300" y="335"/>
                      </a:lnTo>
                      <a:lnTo>
                        <a:pt x="1304" y="357"/>
                      </a:lnTo>
                      <a:lnTo>
                        <a:pt x="1307" y="381"/>
                      </a:lnTo>
                      <a:lnTo>
                        <a:pt x="1308" y="406"/>
                      </a:lnTo>
                      <a:lnTo>
                        <a:pt x="1307" y="434"/>
                      </a:lnTo>
                      <a:lnTo>
                        <a:pt x="1304" y="460"/>
                      </a:lnTo>
                      <a:lnTo>
                        <a:pt x="1302" y="473"/>
                      </a:lnTo>
                      <a:lnTo>
                        <a:pt x="1299" y="485"/>
                      </a:lnTo>
                      <a:lnTo>
                        <a:pt x="1296" y="497"/>
                      </a:lnTo>
                      <a:lnTo>
                        <a:pt x="1292" y="509"/>
                      </a:lnTo>
                      <a:lnTo>
                        <a:pt x="1288" y="520"/>
                      </a:lnTo>
                      <a:lnTo>
                        <a:pt x="1283" y="530"/>
                      </a:lnTo>
                      <a:lnTo>
                        <a:pt x="1278" y="541"/>
                      </a:lnTo>
                      <a:lnTo>
                        <a:pt x="1272" y="551"/>
                      </a:lnTo>
                      <a:lnTo>
                        <a:pt x="1266" y="560"/>
                      </a:lnTo>
                      <a:lnTo>
                        <a:pt x="1260" y="569"/>
                      </a:lnTo>
                      <a:lnTo>
                        <a:pt x="1253" y="579"/>
                      </a:lnTo>
                      <a:lnTo>
                        <a:pt x="1245" y="587"/>
                      </a:lnTo>
                      <a:lnTo>
                        <a:pt x="1231" y="601"/>
                      </a:lnTo>
                      <a:lnTo>
                        <a:pt x="1215" y="614"/>
                      </a:lnTo>
                      <a:lnTo>
                        <a:pt x="1207" y="619"/>
                      </a:lnTo>
                      <a:lnTo>
                        <a:pt x="1198" y="624"/>
                      </a:lnTo>
                      <a:lnTo>
                        <a:pt x="1190" y="628"/>
                      </a:lnTo>
                      <a:lnTo>
                        <a:pt x="1181" y="632"/>
                      </a:lnTo>
                      <a:lnTo>
                        <a:pt x="1163" y="638"/>
                      </a:lnTo>
                      <a:lnTo>
                        <a:pt x="1144" y="643"/>
                      </a:lnTo>
                      <a:lnTo>
                        <a:pt x="1123" y="647"/>
                      </a:lnTo>
                      <a:lnTo>
                        <a:pt x="1103" y="648"/>
                      </a:lnTo>
                      <a:lnTo>
                        <a:pt x="1091" y="647"/>
                      </a:lnTo>
                      <a:lnTo>
                        <a:pt x="1079" y="646"/>
                      </a:lnTo>
                      <a:lnTo>
                        <a:pt x="1069" y="644"/>
                      </a:lnTo>
                      <a:lnTo>
                        <a:pt x="1058" y="642"/>
                      </a:lnTo>
                      <a:lnTo>
                        <a:pt x="1048" y="640"/>
                      </a:lnTo>
                      <a:lnTo>
                        <a:pt x="1038" y="637"/>
                      </a:lnTo>
                      <a:lnTo>
                        <a:pt x="1029" y="633"/>
                      </a:lnTo>
                      <a:lnTo>
                        <a:pt x="1019" y="629"/>
                      </a:lnTo>
                      <a:lnTo>
                        <a:pt x="1011" y="625"/>
                      </a:lnTo>
                      <a:lnTo>
                        <a:pt x="1003" y="620"/>
                      </a:lnTo>
                      <a:lnTo>
                        <a:pt x="996" y="614"/>
                      </a:lnTo>
                      <a:lnTo>
                        <a:pt x="989" y="607"/>
                      </a:lnTo>
                      <a:lnTo>
                        <a:pt x="981" y="600"/>
                      </a:lnTo>
                      <a:lnTo>
                        <a:pt x="975" y="593"/>
                      </a:lnTo>
                      <a:lnTo>
                        <a:pt x="969" y="585"/>
                      </a:lnTo>
                      <a:lnTo>
                        <a:pt x="964" y="577"/>
                      </a:lnTo>
                      <a:lnTo>
                        <a:pt x="964" y="820"/>
                      </a:lnTo>
                      <a:lnTo>
                        <a:pt x="883" y="820"/>
                      </a:lnTo>
                      <a:close/>
                      <a:moveTo>
                        <a:pt x="964" y="377"/>
                      </a:moveTo>
                      <a:lnTo>
                        <a:pt x="964" y="454"/>
                      </a:lnTo>
                      <a:lnTo>
                        <a:pt x="964" y="468"/>
                      </a:lnTo>
                      <a:lnTo>
                        <a:pt x="966" y="480"/>
                      </a:lnTo>
                      <a:lnTo>
                        <a:pt x="969" y="492"/>
                      </a:lnTo>
                      <a:lnTo>
                        <a:pt x="972" y="504"/>
                      </a:lnTo>
                      <a:lnTo>
                        <a:pt x="977" y="515"/>
                      </a:lnTo>
                      <a:lnTo>
                        <a:pt x="983" y="525"/>
                      </a:lnTo>
                      <a:lnTo>
                        <a:pt x="991" y="535"/>
                      </a:lnTo>
                      <a:lnTo>
                        <a:pt x="1000" y="546"/>
                      </a:lnTo>
                      <a:lnTo>
                        <a:pt x="1009" y="554"/>
                      </a:lnTo>
                      <a:lnTo>
                        <a:pt x="1018" y="562"/>
                      </a:lnTo>
                      <a:lnTo>
                        <a:pt x="1029" y="568"/>
                      </a:lnTo>
                      <a:lnTo>
                        <a:pt x="1040" y="573"/>
                      </a:lnTo>
                      <a:lnTo>
                        <a:pt x="1051" y="578"/>
                      </a:lnTo>
                      <a:lnTo>
                        <a:pt x="1064" y="581"/>
                      </a:lnTo>
                      <a:lnTo>
                        <a:pt x="1077" y="583"/>
                      </a:lnTo>
                      <a:lnTo>
                        <a:pt x="1090" y="583"/>
                      </a:lnTo>
                      <a:lnTo>
                        <a:pt x="1106" y="583"/>
                      </a:lnTo>
                      <a:lnTo>
                        <a:pt x="1120" y="580"/>
                      </a:lnTo>
                      <a:lnTo>
                        <a:pt x="1133" y="577"/>
                      </a:lnTo>
                      <a:lnTo>
                        <a:pt x="1147" y="571"/>
                      </a:lnTo>
                      <a:lnTo>
                        <a:pt x="1159" y="564"/>
                      </a:lnTo>
                      <a:lnTo>
                        <a:pt x="1170" y="556"/>
                      </a:lnTo>
                      <a:lnTo>
                        <a:pt x="1181" y="547"/>
                      </a:lnTo>
                      <a:lnTo>
                        <a:pt x="1190" y="535"/>
                      </a:lnTo>
                      <a:lnTo>
                        <a:pt x="1198" y="523"/>
                      </a:lnTo>
                      <a:lnTo>
                        <a:pt x="1205" y="510"/>
                      </a:lnTo>
                      <a:lnTo>
                        <a:pt x="1212" y="495"/>
                      </a:lnTo>
                      <a:lnTo>
                        <a:pt x="1217" y="480"/>
                      </a:lnTo>
                      <a:lnTo>
                        <a:pt x="1221" y="463"/>
                      </a:lnTo>
                      <a:lnTo>
                        <a:pt x="1224" y="447"/>
                      </a:lnTo>
                      <a:lnTo>
                        <a:pt x="1226" y="428"/>
                      </a:lnTo>
                      <a:lnTo>
                        <a:pt x="1226" y="410"/>
                      </a:lnTo>
                      <a:lnTo>
                        <a:pt x="1226" y="392"/>
                      </a:lnTo>
                      <a:lnTo>
                        <a:pt x="1224" y="376"/>
                      </a:lnTo>
                      <a:lnTo>
                        <a:pt x="1221" y="360"/>
                      </a:lnTo>
                      <a:lnTo>
                        <a:pt x="1218" y="345"/>
                      </a:lnTo>
                      <a:lnTo>
                        <a:pt x="1213" y="331"/>
                      </a:lnTo>
                      <a:lnTo>
                        <a:pt x="1206" y="317"/>
                      </a:lnTo>
                      <a:lnTo>
                        <a:pt x="1200" y="305"/>
                      </a:lnTo>
                      <a:lnTo>
                        <a:pt x="1192" y="293"/>
                      </a:lnTo>
                      <a:lnTo>
                        <a:pt x="1182" y="280"/>
                      </a:lnTo>
                      <a:lnTo>
                        <a:pt x="1172" y="271"/>
                      </a:lnTo>
                      <a:lnTo>
                        <a:pt x="1160" y="262"/>
                      </a:lnTo>
                      <a:lnTo>
                        <a:pt x="1149" y="255"/>
                      </a:lnTo>
                      <a:lnTo>
                        <a:pt x="1136" y="249"/>
                      </a:lnTo>
                      <a:lnTo>
                        <a:pt x="1122" y="245"/>
                      </a:lnTo>
                      <a:lnTo>
                        <a:pt x="1108" y="243"/>
                      </a:lnTo>
                      <a:lnTo>
                        <a:pt x="1092" y="242"/>
                      </a:lnTo>
                      <a:lnTo>
                        <a:pt x="1082" y="243"/>
                      </a:lnTo>
                      <a:lnTo>
                        <a:pt x="1072" y="244"/>
                      </a:lnTo>
                      <a:lnTo>
                        <a:pt x="1062" y="246"/>
                      </a:lnTo>
                      <a:lnTo>
                        <a:pt x="1052" y="249"/>
                      </a:lnTo>
                      <a:lnTo>
                        <a:pt x="1042" y="254"/>
                      </a:lnTo>
                      <a:lnTo>
                        <a:pt x="1033" y="258"/>
                      </a:lnTo>
                      <a:lnTo>
                        <a:pt x="1024" y="264"/>
                      </a:lnTo>
                      <a:lnTo>
                        <a:pt x="1015" y="270"/>
                      </a:lnTo>
                      <a:lnTo>
                        <a:pt x="1007" y="277"/>
                      </a:lnTo>
                      <a:lnTo>
                        <a:pt x="999" y="285"/>
                      </a:lnTo>
                      <a:lnTo>
                        <a:pt x="993" y="294"/>
                      </a:lnTo>
                      <a:lnTo>
                        <a:pt x="987" y="303"/>
                      </a:lnTo>
                      <a:lnTo>
                        <a:pt x="981" y="312"/>
                      </a:lnTo>
                      <a:lnTo>
                        <a:pt x="976" y="321"/>
                      </a:lnTo>
                      <a:lnTo>
                        <a:pt x="972" y="333"/>
                      </a:lnTo>
                      <a:lnTo>
                        <a:pt x="969" y="344"/>
                      </a:lnTo>
                      <a:lnTo>
                        <a:pt x="967" y="353"/>
                      </a:lnTo>
                      <a:lnTo>
                        <a:pt x="965" y="363"/>
                      </a:lnTo>
                      <a:lnTo>
                        <a:pt x="964" y="370"/>
                      </a:lnTo>
                      <a:lnTo>
                        <a:pt x="964" y="377"/>
                      </a:lnTo>
                      <a:close/>
                      <a:moveTo>
                        <a:pt x="1771" y="427"/>
                      </a:moveTo>
                      <a:lnTo>
                        <a:pt x="1457" y="426"/>
                      </a:lnTo>
                      <a:lnTo>
                        <a:pt x="1458" y="445"/>
                      </a:lnTo>
                      <a:lnTo>
                        <a:pt x="1460" y="463"/>
                      </a:lnTo>
                      <a:lnTo>
                        <a:pt x="1464" y="480"/>
                      </a:lnTo>
                      <a:lnTo>
                        <a:pt x="1469" y="495"/>
                      </a:lnTo>
                      <a:lnTo>
                        <a:pt x="1477" y="510"/>
                      </a:lnTo>
                      <a:lnTo>
                        <a:pt x="1484" y="523"/>
                      </a:lnTo>
                      <a:lnTo>
                        <a:pt x="1493" y="535"/>
                      </a:lnTo>
                      <a:lnTo>
                        <a:pt x="1504" y="546"/>
                      </a:lnTo>
                      <a:lnTo>
                        <a:pt x="1515" y="554"/>
                      </a:lnTo>
                      <a:lnTo>
                        <a:pt x="1526" y="562"/>
                      </a:lnTo>
                      <a:lnTo>
                        <a:pt x="1537" y="568"/>
                      </a:lnTo>
                      <a:lnTo>
                        <a:pt x="1551" y="573"/>
                      </a:lnTo>
                      <a:lnTo>
                        <a:pt x="1564" y="577"/>
                      </a:lnTo>
                      <a:lnTo>
                        <a:pt x="1578" y="580"/>
                      </a:lnTo>
                      <a:lnTo>
                        <a:pt x="1594" y="582"/>
                      </a:lnTo>
                      <a:lnTo>
                        <a:pt x="1610" y="582"/>
                      </a:lnTo>
                      <a:lnTo>
                        <a:pt x="1628" y="582"/>
                      </a:lnTo>
                      <a:lnTo>
                        <a:pt x="1644" y="581"/>
                      </a:lnTo>
                      <a:lnTo>
                        <a:pt x="1660" y="579"/>
                      </a:lnTo>
                      <a:lnTo>
                        <a:pt x="1676" y="577"/>
                      </a:lnTo>
                      <a:lnTo>
                        <a:pt x="1690" y="573"/>
                      </a:lnTo>
                      <a:lnTo>
                        <a:pt x="1706" y="569"/>
                      </a:lnTo>
                      <a:lnTo>
                        <a:pt x="1720" y="564"/>
                      </a:lnTo>
                      <a:lnTo>
                        <a:pt x="1735" y="559"/>
                      </a:lnTo>
                      <a:lnTo>
                        <a:pt x="1748" y="618"/>
                      </a:lnTo>
                      <a:lnTo>
                        <a:pt x="1733" y="624"/>
                      </a:lnTo>
                      <a:lnTo>
                        <a:pt x="1715" y="630"/>
                      </a:lnTo>
                      <a:lnTo>
                        <a:pt x="1698" y="635"/>
                      </a:lnTo>
                      <a:lnTo>
                        <a:pt x="1680" y="639"/>
                      </a:lnTo>
                      <a:lnTo>
                        <a:pt x="1661" y="642"/>
                      </a:lnTo>
                      <a:lnTo>
                        <a:pt x="1641" y="644"/>
                      </a:lnTo>
                      <a:lnTo>
                        <a:pt x="1621" y="646"/>
                      </a:lnTo>
                      <a:lnTo>
                        <a:pt x="1599" y="647"/>
                      </a:lnTo>
                      <a:lnTo>
                        <a:pt x="1574" y="646"/>
                      </a:lnTo>
                      <a:lnTo>
                        <a:pt x="1551" y="642"/>
                      </a:lnTo>
                      <a:lnTo>
                        <a:pt x="1539" y="640"/>
                      </a:lnTo>
                      <a:lnTo>
                        <a:pt x="1528" y="637"/>
                      </a:lnTo>
                      <a:lnTo>
                        <a:pt x="1518" y="634"/>
                      </a:lnTo>
                      <a:lnTo>
                        <a:pt x="1507" y="631"/>
                      </a:lnTo>
                      <a:lnTo>
                        <a:pt x="1497" y="627"/>
                      </a:lnTo>
                      <a:lnTo>
                        <a:pt x="1488" y="622"/>
                      </a:lnTo>
                      <a:lnTo>
                        <a:pt x="1479" y="617"/>
                      </a:lnTo>
                      <a:lnTo>
                        <a:pt x="1469" y="612"/>
                      </a:lnTo>
                      <a:lnTo>
                        <a:pt x="1461" y="605"/>
                      </a:lnTo>
                      <a:lnTo>
                        <a:pt x="1453" y="598"/>
                      </a:lnTo>
                      <a:lnTo>
                        <a:pt x="1445" y="592"/>
                      </a:lnTo>
                      <a:lnTo>
                        <a:pt x="1438" y="584"/>
                      </a:lnTo>
                      <a:lnTo>
                        <a:pt x="1430" y="576"/>
                      </a:lnTo>
                      <a:lnTo>
                        <a:pt x="1423" y="567"/>
                      </a:lnTo>
                      <a:lnTo>
                        <a:pt x="1417" y="559"/>
                      </a:lnTo>
                      <a:lnTo>
                        <a:pt x="1412" y="551"/>
                      </a:lnTo>
                      <a:lnTo>
                        <a:pt x="1406" y="542"/>
                      </a:lnTo>
                      <a:lnTo>
                        <a:pt x="1402" y="531"/>
                      </a:lnTo>
                      <a:lnTo>
                        <a:pt x="1397" y="522"/>
                      </a:lnTo>
                      <a:lnTo>
                        <a:pt x="1393" y="512"/>
                      </a:lnTo>
                      <a:lnTo>
                        <a:pt x="1389" y="501"/>
                      </a:lnTo>
                      <a:lnTo>
                        <a:pt x="1386" y="490"/>
                      </a:lnTo>
                      <a:lnTo>
                        <a:pt x="1384" y="480"/>
                      </a:lnTo>
                      <a:lnTo>
                        <a:pt x="1382" y="469"/>
                      </a:lnTo>
                      <a:lnTo>
                        <a:pt x="1379" y="445"/>
                      </a:lnTo>
                      <a:lnTo>
                        <a:pt x="1378" y="419"/>
                      </a:lnTo>
                      <a:lnTo>
                        <a:pt x="1379" y="394"/>
                      </a:lnTo>
                      <a:lnTo>
                        <a:pt x="1382" y="370"/>
                      </a:lnTo>
                      <a:lnTo>
                        <a:pt x="1386" y="346"/>
                      </a:lnTo>
                      <a:lnTo>
                        <a:pt x="1392" y="324"/>
                      </a:lnTo>
                      <a:lnTo>
                        <a:pt x="1397" y="313"/>
                      </a:lnTo>
                      <a:lnTo>
                        <a:pt x="1401" y="303"/>
                      </a:lnTo>
                      <a:lnTo>
                        <a:pt x="1406" y="293"/>
                      </a:lnTo>
                      <a:lnTo>
                        <a:pt x="1411" y="282"/>
                      </a:lnTo>
                      <a:lnTo>
                        <a:pt x="1416" y="273"/>
                      </a:lnTo>
                      <a:lnTo>
                        <a:pt x="1422" y="264"/>
                      </a:lnTo>
                      <a:lnTo>
                        <a:pt x="1428" y="255"/>
                      </a:lnTo>
                      <a:lnTo>
                        <a:pt x="1436" y="246"/>
                      </a:lnTo>
                      <a:lnTo>
                        <a:pt x="1443" y="238"/>
                      </a:lnTo>
                      <a:lnTo>
                        <a:pt x="1451" y="230"/>
                      </a:lnTo>
                      <a:lnTo>
                        <a:pt x="1458" y="223"/>
                      </a:lnTo>
                      <a:lnTo>
                        <a:pt x="1466" y="217"/>
                      </a:lnTo>
                      <a:lnTo>
                        <a:pt x="1476" y="210"/>
                      </a:lnTo>
                      <a:lnTo>
                        <a:pt x="1484" y="204"/>
                      </a:lnTo>
                      <a:lnTo>
                        <a:pt x="1493" y="199"/>
                      </a:lnTo>
                      <a:lnTo>
                        <a:pt x="1502" y="195"/>
                      </a:lnTo>
                      <a:lnTo>
                        <a:pt x="1513" y="191"/>
                      </a:lnTo>
                      <a:lnTo>
                        <a:pt x="1522" y="187"/>
                      </a:lnTo>
                      <a:lnTo>
                        <a:pt x="1532" y="185"/>
                      </a:lnTo>
                      <a:lnTo>
                        <a:pt x="1543" y="182"/>
                      </a:lnTo>
                      <a:lnTo>
                        <a:pt x="1554" y="179"/>
                      </a:lnTo>
                      <a:lnTo>
                        <a:pt x="1565" y="178"/>
                      </a:lnTo>
                      <a:lnTo>
                        <a:pt x="1576" y="177"/>
                      </a:lnTo>
                      <a:lnTo>
                        <a:pt x="1589" y="177"/>
                      </a:lnTo>
                      <a:lnTo>
                        <a:pt x="1601" y="177"/>
                      </a:lnTo>
                      <a:lnTo>
                        <a:pt x="1612" y="178"/>
                      </a:lnTo>
                      <a:lnTo>
                        <a:pt x="1624" y="181"/>
                      </a:lnTo>
                      <a:lnTo>
                        <a:pt x="1635" y="183"/>
                      </a:lnTo>
                      <a:lnTo>
                        <a:pt x="1645" y="185"/>
                      </a:lnTo>
                      <a:lnTo>
                        <a:pt x="1655" y="188"/>
                      </a:lnTo>
                      <a:lnTo>
                        <a:pt x="1665" y="192"/>
                      </a:lnTo>
                      <a:lnTo>
                        <a:pt x="1675" y="196"/>
                      </a:lnTo>
                      <a:lnTo>
                        <a:pt x="1683" y="201"/>
                      </a:lnTo>
                      <a:lnTo>
                        <a:pt x="1692" y="206"/>
                      </a:lnTo>
                      <a:lnTo>
                        <a:pt x="1701" y="212"/>
                      </a:lnTo>
                      <a:lnTo>
                        <a:pt x="1708" y="220"/>
                      </a:lnTo>
                      <a:lnTo>
                        <a:pt x="1716" y="227"/>
                      </a:lnTo>
                      <a:lnTo>
                        <a:pt x="1723" y="234"/>
                      </a:lnTo>
                      <a:lnTo>
                        <a:pt x="1729" y="242"/>
                      </a:lnTo>
                      <a:lnTo>
                        <a:pt x="1736" y="251"/>
                      </a:lnTo>
                      <a:lnTo>
                        <a:pt x="1745" y="266"/>
                      </a:lnTo>
                      <a:lnTo>
                        <a:pt x="1753" y="281"/>
                      </a:lnTo>
                      <a:lnTo>
                        <a:pt x="1759" y="298"/>
                      </a:lnTo>
                      <a:lnTo>
                        <a:pt x="1764" y="314"/>
                      </a:lnTo>
                      <a:lnTo>
                        <a:pt x="1768" y="332"/>
                      </a:lnTo>
                      <a:lnTo>
                        <a:pt x="1772" y="349"/>
                      </a:lnTo>
                      <a:lnTo>
                        <a:pt x="1774" y="369"/>
                      </a:lnTo>
                      <a:lnTo>
                        <a:pt x="1774" y="388"/>
                      </a:lnTo>
                      <a:lnTo>
                        <a:pt x="1774" y="400"/>
                      </a:lnTo>
                      <a:lnTo>
                        <a:pt x="1773" y="410"/>
                      </a:lnTo>
                      <a:lnTo>
                        <a:pt x="1772" y="419"/>
                      </a:lnTo>
                      <a:lnTo>
                        <a:pt x="1771" y="427"/>
                      </a:lnTo>
                      <a:close/>
                      <a:moveTo>
                        <a:pt x="1457" y="368"/>
                      </a:moveTo>
                      <a:lnTo>
                        <a:pt x="1696" y="368"/>
                      </a:lnTo>
                      <a:lnTo>
                        <a:pt x="1696" y="355"/>
                      </a:lnTo>
                      <a:lnTo>
                        <a:pt x="1694" y="344"/>
                      </a:lnTo>
                      <a:lnTo>
                        <a:pt x="1692" y="332"/>
                      </a:lnTo>
                      <a:lnTo>
                        <a:pt x="1690" y="321"/>
                      </a:lnTo>
                      <a:lnTo>
                        <a:pt x="1687" y="311"/>
                      </a:lnTo>
                      <a:lnTo>
                        <a:pt x="1683" y="301"/>
                      </a:lnTo>
                      <a:lnTo>
                        <a:pt x="1678" y="292"/>
                      </a:lnTo>
                      <a:lnTo>
                        <a:pt x="1673" y="282"/>
                      </a:lnTo>
                      <a:lnTo>
                        <a:pt x="1666" y="271"/>
                      </a:lnTo>
                      <a:lnTo>
                        <a:pt x="1656" y="262"/>
                      </a:lnTo>
                      <a:lnTo>
                        <a:pt x="1646" y="254"/>
                      </a:lnTo>
                      <a:lnTo>
                        <a:pt x="1636" y="247"/>
                      </a:lnTo>
                      <a:lnTo>
                        <a:pt x="1624" y="242"/>
                      </a:lnTo>
                      <a:lnTo>
                        <a:pt x="1611" y="239"/>
                      </a:lnTo>
                      <a:lnTo>
                        <a:pt x="1597" y="237"/>
                      </a:lnTo>
                      <a:lnTo>
                        <a:pt x="1583" y="236"/>
                      </a:lnTo>
                      <a:lnTo>
                        <a:pt x="1568" y="237"/>
                      </a:lnTo>
                      <a:lnTo>
                        <a:pt x="1555" y="239"/>
                      </a:lnTo>
                      <a:lnTo>
                        <a:pt x="1542" y="242"/>
                      </a:lnTo>
                      <a:lnTo>
                        <a:pt x="1531" y="247"/>
                      </a:lnTo>
                      <a:lnTo>
                        <a:pt x="1520" y="254"/>
                      </a:lnTo>
                      <a:lnTo>
                        <a:pt x="1510" y="261"/>
                      </a:lnTo>
                      <a:lnTo>
                        <a:pt x="1500" y="270"/>
                      </a:lnTo>
                      <a:lnTo>
                        <a:pt x="1491" y="280"/>
                      </a:lnTo>
                      <a:lnTo>
                        <a:pt x="1485" y="290"/>
                      </a:lnTo>
                      <a:lnTo>
                        <a:pt x="1479" y="300"/>
                      </a:lnTo>
                      <a:lnTo>
                        <a:pt x="1474" y="310"/>
                      </a:lnTo>
                      <a:lnTo>
                        <a:pt x="1468" y="320"/>
                      </a:lnTo>
                      <a:lnTo>
                        <a:pt x="1464" y="332"/>
                      </a:lnTo>
                      <a:lnTo>
                        <a:pt x="1461" y="343"/>
                      </a:lnTo>
                      <a:lnTo>
                        <a:pt x="1459" y="355"/>
                      </a:lnTo>
                      <a:lnTo>
                        <a:pt x="1457" y="368"/>
                      </a:lnTo>
                      <a:close/>
                      <a:moveTo>
                        <a:pt x="1875" y="637"/>
                      </a:moveTo>
                      <a:lnTo>
                        <a:pt x="1875" y="328"/>
                      </a:lnTo>
                      <a:lnTo>
                        <a:pt x="1875" y="291"/>
                      </a:lnTo>
                      <a:lnTo>
                        <a:pt x="1874" y="256"/>
                      </a:lnTo>
                      <a:lnTo>
                        <a:pt x="1873" y="221"/>
                      </a:lnTo>
                      <a:lnTo>
                        <a:pt x="1872" y="188"/>
                      </a:lnTo>
                      <a:lnTo>
                        <a:pt x="1944" y="188"/>
                      </a:lnTo>
                      <a:lnTo>
                        <a:pt x="1946" y="276"/>
                      </a:lnTo>
                      <a:lnTo>
                        <a:pt x="1950" y="276"/>
                      </a:lnTo>
                      <a:lnTo>
                        <a:pt x="1954" y="265"/>
                      </a:lnTo>
                      <a:lnTo>
                        <a:pt x="1959" y="255"/>
                      </a:lnTo>
                      <a:lnTo>
                        <a:pt x="1964" y="245"/>
                      </a:lnTo>
                      <a:lnTo>
                        <a:pt x="1970" y="236"/>
                      </a:lnTo>
                      <a:lnTo>
                        <a:pt x="1976" y="227"/>
                      </a:lnTo>
                      <a:lnTo>
                        <a:pt x="1983" y="219"/>
                      </a:lnTo>
                      <a:lnTo>
                        <a:pt x="1991" y="211"/>
                      </a:lnTo>
                      <a:lnTo>
                        <a:pt x="2000" y="204"/>
                      </a:lnTo>
                      <a:lnTo>
                        <a:pt x="2008" y="198"/>
                      </a:lnTo>
                      <a:lnTo>
                        <a:pt x="2017" y="193"/>
                      </a:lnTo>
                      <a:lnTo>
                        <a:pt x="2026" y="188"/>
                      </a:lnTo>
                      <a:lnTo>
                        <a:pt x="2036" y="185"/>
                      </a:lnTo>
                      <a:lnTo>
                        <a:pt x="2045" y="182"/>
                      </a:lnTo>
                      <a:lnTo>
                        <a:pt x="2054" y="179"/>
                      </a:lnTo>
                      <a:lnTo>
                        <a:pt x="2064" y="177"/>
                      </a:lnTo>
                      <a:lnTo>
                        <a:pt x="2075" y="177"/>
                      </a:lnTo>
                      <a:lnTo>
                        <a:pt x="2087" y="178"/>
                      </a:lnTo>
                      <a:lnTo>
                        <a:pt x="2097" y="181"/>
                      </a:lnTo>
                      <a:lnTo>
                        <a:pt x="2097" y="258"/>
                      </a:lnTo>
                      <a:lnTo>
                        <a:pt x="2084" y="256"/>
                      </a:lnTo>
                      <a:lnTo>
                        <a:pt x="2069" y="255"/>
                      </a:lnTo>
                      <a:lnTo>
                        <a:pt x="2055" y="256"/>
                      </a:lnTo>
                      <a:lnTo>
                        <a:pt x="2043" y="258"/>
                      </a:lnTo>
                      <a:lnTo>
                        <a:pt x="2032" y="261"/>
                      </a:lnTo>
                      <a:lnTo>
                        <a:pt x="2020" y="266"/>
                      </a:lnTo>
                      <a:lnTo>
                        <a:pt x="2010" y="272"/>
                      </a:lnTo>
                      <a:lnTo>
                        <a:pt x="2000" y="280"/>
                      </a:lnTo>
                      <a:lnTo>
                        <a:pt x="1990" y="290"/>
                      </a:lnTo>
                      <a:lnTo>
                        <a:pt x="1982" y="300"/>
                      </a:lnTo>
                      <a:lnTo>
                        <a:pt x="1976" y="310"/>
                      </a:lnTo>
                      <a:lnTo>
                        <a:pt x="1971" y="321"/>
                      </a:lnTo>
                      <a:lnTo>
                        <a:pt x="1966" y="333"/>
                      </a:lnTo>
                      <a:lnTo>
                        <a:pt x="1963" y="344"/>
                      </a:lnTo>
                      <a:lnTo>
                        <a:pt x="1960" y="356"/>
                      </a:lnTo>
                      <a:lnTo>
                        <a:pt x="1958" y="370"/>
                      </a:lnTo>
                      <a:lnTo>
                        <a:pt x="1957" y="383"/>
                      </a:lnTo>
                      <a:lnTo>
                        <a:pt x="1955" y="398"/>
                      </a:lnTo>
                      <a:lnTo>
                        <a:pt x="1955" y="637"/>
                      </a:lnTo>
                      <a:lnTo>
                        <a:pt x="1875" y="637"/>
                      </a:lnTo>
                      <a:close/>
                      <a:moveTo>
                        <a:pt x="2260" y="637"/>
                      </a:moveTo>
                      <a:lnTo>
                        <a:pt x="2178" y="637"/>
                      </a:lnTo>
                      <a:lnTo>
                        <a:pt x="2178" y="188"/>
                      </a:lnTo>
                      <a:lnTo>
                        <a:pt x="2260" y="188"/>
                      </a:lnTo>
                      <a:lnTo>
                        <a:pt x="2260" y="637"/>
                      </a:lnTo>
                      <a:close/>
                      <a:moveTo>
                        <a:pt x="2219" y="105"/>
                      </a:moveTo>
                      <a:lnTo>
                        <a:pt x="2217" y="105"/>
                      </a:lnTo>
                      <a:lnTo>
                        <a:pt x="2206" y="104"/>
                      </a:lnTo>
                      <a:lnTo>
                        <a:pt x="2197" y="101"/>
                      </a:lnTo>
                      <a:lnTo>
                        <a:pt x="2193" y="99"/>
                      </a:lnTo>
                      <a:lnTo>
                        <a:pt x="2189" y="96"/>
                      </a:lnTo>
                      <a:lnTo>
                        <a:pt x="2185" y="93"/>
                      </a:lnTo>
                      <a:lnTo>
                        <a:pt x="2181" y="90"/>
                      </a:lnTo>
                      <a:lnTo>
                        <a:pt x="2174" y="82"/>
                      </a:lnTo>
                      <a:lnTo>
                        <a:pt x="2170" y="72"/>
                      </a:lnTo>
                      <a:lnTo>
                        <a:pt x="2167" y="63"/>
                      </a:lnTo>
                      <a:lnTo>
                        <a:pt x="2166" y="52"/>
                      </a:lnTo>
                      <a:lnTo>
                        <a:pt x="2167" y="42"/>
                      </a:lnTo>
                      <a:lnTo>
                        <a:pt x="2170" y="32"/>
                      </a:lnTo>
                      <a:lnTo>
                        <a:pt x="2174" y="23"/>
                      </a:lnTo>
                      <a:lnTo>
                        <a:pt x="2182" y="16"/>
                      </a:lnTo>
                      <a:lnTo>
                        <a:pt x="2185" y="12"/>
                      </a:lnTo>
                      <a:lnTo>
                        <a:pt x="2189" y="9"/>
                      </a:lnTo>
                      <a:lnTo>
                        <a:pt x="2194" y="6"/>
                      </a:lnTo>
                      <a:lnTo>
                        <a:pt x="2198" y="4"/>
                      </a:lnTo>
                      <a:lnTo>
                        <a:pt x="2208" y="2"/>
                      </a:lnTo>
                      <a:lnTo>
                        <a:pt x="2220" y="0"/>
                      </a:lnTo>
                      <a:lnTo>
                        <a:pt x="2230" y="2"/>
                      </a:lnTo>
                      <a:lnTo>
                        <a:pt x="2240" y="4"/>
                      </a:lnTo>
                      <a:lnTo>
                        <a:pt x="2244" y="6"/>
                      </a:lnTo>
                      <a:lnTo>
                        <a:pt x="2249" y="9"/>
                      </a:lnTo>
                      <a:lnTo>
                        <a:pt x="2253" y="12"/>
                      </a:lnTo>
                      <a:lnTo>
                        <a:pt x="2257" y="15"/>
                      </a:lnTo>
                      <a:lnTo>
                        <a:pt x="2263" y="23"/>
                      </a:lnTo>
                      <a:lnTo>
                        <a:pt x="2268" y="31"/>
                      </a:lnTo>
                      <a:lnTo>
                        <a:pt x="2270" y="42"/>
                      </a:lnTo>
                      <a:lnTo>
                        <a:pt x="2271" y="52"/>
                      </a:lnTo>
                      <a:lnTo>
                        <a:pt x="2270" y="63"/>
                      </a:lnTo>
                      <a:lnTo>
                        <a:pt x="2268" y="72"/>
                      </a:lnTo>
                      <a:lnTo>
                        <a:pt x="2263" y="82"/>
                      </a:lnTo>
                      <a:lnTo>
                        <a:pt x="2257" y="90"/>
                      </a:lnTo>
                      <a:lnTo>
                        <a:pt x="2253" y="93"/>
                      </a:lnTo>
                      <a:lnTo>
                        <a:pt x="2249" y="96"/>
                      </a:lnTo>
                      <a:lnTo>
                        <a:pt x="2244" y="99"/>
                      </a:lnTo>
                      <a:lnTo>
                        <a:pt x="2240" y="101"/>
                      </a:lnTo>
                      <a:lnTo>
                        <a:pt x="2235" y="103"/>
                      </a:lnTo>
                      <a:lnTo>
                        <a:pt x="2230" y="104"/>
                      </a:lnTo>
                      <a:lnTo>
                        <a:pt x="2224" y="104"/>
                      </a:lnTo>
                      <a:lnTo>
                        <a:pt x="2219" y="105"/>
                      </a:lnTo>
                      <a:close/>
                      <a:moveTo>
                        <a:pt x="2755" y="427"/>
                      </a:moveTo>
                      <a:lnTo>
                        <a:pt x="2441" y="426"/>
                      </a:lnTo>
                      <a:lnTo>
                        <a:pt x="2443" y="445"/>
                      </a:lnTo>
                      <a:lnTo>
                        <a:pt x="2446" y="463"/>
                      </a:lnTo>
                      <a:lnTo>
                        <a:pt x="2449" y="480"/>
                      </a:lnTo>
                      <a:lnTo>
                        <a:pt x="2454" y="495"/>
                      </a:lnTo>
                      <a:lnTo>
                        <a:pt x="2461" y="510"/>
                      </a:lnTo>
                      <a:lnTo>
                        <a:pt x="2469" y="523"/>
                      </a:lnTo>
                      <a:lnTo>
                        <a:pt x="2478" y="535"/>
                      </a:lnTo>
                      <a:lnTo>
                        <a:pt x="2489" y="546"/>
                      </a:lnTo>
                      <a:lnTo>
                        <a:pt x="2499" y="554"/>
                      </a:lnTo>
                      <a:lnTo>
                        <a:pt x="2510" y="562"/>
                      </a:lnTo>
                      <a:lnTo>
                        <a:pt x="2523" y="568"/>
                      </a:lnTo>
                      <a:lnTo>
                        <a:pt x="2535" y="573"/>
                      </a:lnTo>
                      <a:lnTo>
                        <a:pt x="2548" y="577"/>
                      </a:lnTo>
                      <a:lnTo>
                        <a:pt x="2564" y="580"/>
                      </a:lnTo>
                      <a:lnTo>
                        <a:pt x="2579" y="582"/>
                      </a:lnTo>
                      <a:lnTo>
                        <a:pt x="2595" y="582"/>
                      </a:lnTo>
                      <a:lnTo>
                        <a:pt x="2612" y="582"/>
                      </a:lnTo>
                      <a:lnTo>
                        <a:pt x="2628" y="581"/>
                      </a:lnTo>
                      <a:lnTo>
                        <a:pt x="2644" y="579"/>
                      </a:lnTo>
                      <a:lnTo>
                        <a:pt x="2660" y="577"/>
                      </a:lnTo>
                      <a:lnTo>
                        <a:pt x="2676" y="573"/>
                      </a:lnTo>
                      <a:lnTo>
                        <a:pt x="2690" y="569"/>
                      </a:lnTo>
                      <a:lnTo>
                        <a:pt x="2705" y="564"/>
                      </a:lnTo>
                      <a:lnTo>
                        <a:pt x="2719" y="559"/>
                      </a:lnTo>
                      <a:lnTo>
                        <a:pt x="2732" y="618"/>
                      </a:lnTo>
                      <a:lnTo>
                        <a:pt x="2717" y="624"/>
                      </a:lnTo>
                      <a:lnTo>
                        <a:pt x="2700" y="630"/>
                      </a:lnTo>
                      <a:lnTo>
                        <a:pt x="2683" y="635"/>
                      </a:lnTo>
                      <a:lnTo>
                        <a:pt x="2664" y="639"/>
                      </a:lnTo>
                      <a:lnTo>
                        <a:pt x="2645" y="642"/>
                      </a:lnTo>
                      <a:lnTo>
                        <a:pt x="2625" y="644"/>
                      </a:lnTo>
                      <a:lnTo>
                        <a:pt x="2605" y="646"/>
                      </a:lnTo>
                      <a:lnTo>
                        <a:pt x="2583" y="647"/>
                      </a:lnTo>
                      <a:lnTo>
                        <a:pt x="2559" y="646"/>
                      </a:lnTo>
                      <a:lnTo>
                        <a:pt x="2535" y="642"/>
                      </a:lnTo>
                      <a:lnTo>
                        <a:pt x="2524" y="640"/>
                      </a:lnTo>
                      <a:lnTo>
                        <a:pt x="2512" y="637"/>
                      </a:lnTo>
                      <a:lnTo>
                        <a:pt x="2502" y="634"/>
                      </a:lnTo>
                      <a:lnTo>
                        <a:pt x="2492" y="631"/>
                      </a:lnTo>
                      <a:lnTo>
                        <a:pt x="2483" y="627"/>
                      </a:lnTo>
                      <a:lnTo>
                        <a:pt x="2472" y="622"/>
                      </a:lnTo>
                      <a:lnTo>
                        <a:pt x="2463" y="617"/>
                      </a:lnTo>
                      <a:lnTo>
                        <a:pt x="2455" y="612"/>
                      </a:lnTo>
                      <a:lnTo>
                        <a:pt x="2446" y="605"/>
                      </a:lnTo>
                      <a:lnTo>
                        <a:pt x="2437" y="598"/>
                      </a:lnTo>
                      <a:lnTo>
                        <a:pt x="2429" y="592"/>
                      </a:lnTo>
                      <a:lnTo>
                        <a:pt x="2422" y="584"/>
                      </a:lnTo>
                      <a:lnTo>
                        <a:pt x="2415" y="576"/>
                      </a:lnTo>
                      <a:lnTo>
                        <a:pt x="2409" y="567"/>
                      </a:lnTo>
                      <a:lnTo>
                        <a:pt x="2401" y="559"/>
                      </a:lnTo>
                      <a:lnTo>
                        <a:pt x="2396" y="551"/>
                      </a:lnTo>
                      <a:lnTo>
                        <a:pt x="2391" y="542"/>
                      </a:lnTo>
                      <a:lnTo>
                        <a:pt x="2386" y="531"/>
                      </a:lnTo>
                      <a:lnTo>
                        <a:pt x="2382" y="522"/>
                      </a:lnTo>
                      <a:lnTo>
                        <a:pt x="2378" y="512"/>
                      </a:lnTo>
                      <a:lnTo>
                        <a:pt x="2374" y="501"/>
                      </a:lnTo>
                      <a:lnTo>
                        <a:pt x="2371" y="490"/>
                      </a:lnTo>
                      <a:lnTo>
                        <a:pt x="2369" y="480"/>
                      </a:lnTo>
                      <a:lnTo>
                        <a:pt x="2366" y="469"/>
                      </a:lnTo>
                      <a:lnTo>
                        <a:pt x="2363" y="445"/>
                      </a:lnTo>
                      <a:lnTo>
                        <a:pt x="2362" y="419"/>
                      </a:lnTo>
                      <a:lnTo>
                        <a:pt x="2363" y="394"/>
                      </a:lnTo>
                      <a:lnTo>
                        <a:pt x="2366" y="370"/>
                      </a:lnTo>
                      <a:lnTo>
                        <a:pt x="2371" y="346"/>
                      </a:lnTo>
                      <a:lnTo>
                        <a:pt x="2377" y="324"/>
                      </a:lnTo>
                      <a:lnTo>
                        <a:pt x="2381" y="313"/>
                      </a:lnTo>
                      <a:lnTo>
                        <a:pt x="2385" y="303"/>
                      </a:lnTo>
                      <a:lnTo>
                        <a:pt x="2390" y="293"/>
                      </a:lnTo>
                      <a:lnTo>
                        <a:pt x="2395" y="282"/>
                      </a:lnTo>
                      <a:lnTo>
                        <a:pt x="2400" y="273"/>
                      </a:lnTo>
                      <a:lnTo>
                        <a:pt x="2407" y="264"/>
                      </a:lnTo>
                      <a:lnTo>
                        <a:pt x="2414" y="255"/>
                      </a:lnTo>
                      <a:lnTo>
                        <a:pt x="2420" y="246"/>
                      </a:lnTo>
                      <a:lnTo>
                        <a:pt x="2427" y="238"/>
                      </a:lnTo>
                      <a:lnTo>
                        <a:pt x="2435" y="230"/>
                      </a:lnTo>
                      <a:lnTo>
                        <a:pt x="2444" y="223"/>
                      </a:lnTo>
                      <a:lnTo>
                        <a:pt x="2452" y="217"/>
                      </a:lnTo>
                      <a:lnTo>
                        <a:pt x="2460" y="210"/>
                      </a:lnTo>
                      <a:lnTo>
                        <a:pt x="2468" y="204"/>
                      </a:lnTo>
                      <a:lnTo>
                        <a:pt x="2477" y="199"/>
                      </a:lnTo>
                      <a:lnTo>
                        <a:pt x="2487" y="195"/>
                      </a:lnTo>
                      <a:lnTo>
                        <a:pt x="2497" y="191"/>
                      </a:lnTo>
                      <a:lnTo>
                        <a:pt x="2507" y="187"/>
                      </a:lnTo>
                      <a:lnTo>
                        <a:pt x="2518" y="185"/>
                      </a:lnTo>
                      <a:lnTo>
                        <a:pt x="2528" y="182"/>
                      </a:lnTo>
                      <a:lnTo>
                        <a:pt x="2539" y="179"/>
                      </a:lnTo>
                      <a:lnTo>
                        <a:pt x="2549" y="178"/>
                      </a:lnTo>
                      <a:lnTo>
                        <a:pt x="2562" y="177"/>
                      </a:lnTo>
                      <a:lnTo>
                        <a:pt x="2573" y="177"/>
                      </a:lnTo>
                      <a:lnTo>
                        <a:pt x="2585" y="177"/>
                      </a:lnTo>
                      <a:lnTo>
                        <a:pt x="2597" y="178"/>
                      </a:lnTo>
                      <a:lnTo>
                        <a:pt x="2608" y="181"/>
                      </a:lnTo>
                      <a:lnTo>
                        <a:pt x="2619" y="183"/>
                      </a:lnTo>
                      <a:lnTo>
                        <a:pt x="2630" y="185"/>
                      </a:lnTo>
                      <a:lnTo>
                        <a:pt x="2640" y="188"/>
                      </a:lnTo>
                      <a:lnTo>
                        <a:pt x="2650" y="192"/>
                      </a:lnTo>
                      <a:lnTo>
                        <a:pt x="2659" y="196"/>
                      </a:lnTo>
                      <a:lnTo>
                        <a:pt x="2669" y="201"/>
                      </a:lnTo>
                      <a:lnTo>
                        <a:pt x="2677" y="206"/>
                      </a:lnTo>
                      <a:lnTo>
                        <a:pt x="2685" y="212"/>
                      </a:lnTo>
                      <a:lnTo>
                        <a:pt x="2693" y="220"/>
                      </a:lnTo>
                      <a:lnTo>
                        <a:pt x="2700" y="227"/>
                      </a:lnTo>
                      <a:lnTo>
                        <a:pt x="2708" y="234"/>
                      </a:lnTo>
                      <a:lnTo>
                        <a:pt x="2714" y="242"/>
                      </a:lnTo>
                      <a:lnTo>
                        <a:pt x="2721" y="251"/>
                      </a:lnTo>
                      <a:lnTo>
                        <a:pt x="2729" y="266"/>
                      </a:lnTo>
                      <a:lnTo>
                        <a:pt x="2737" y="281"/>
                      </a:lnTo>
                      <a:lnTo>
                        <a:pt x="2744" y="298"/>
                      </a:lnTo>
                      <a:lnTo>
                        <a:pt x="2749" y="314"/>
                      </a:lnTo>
                      <a:lnTo>
                        <a:pt x="2753" y="332"/>
                      </a:lnTo>
                      <a:lnTo>
                        <a:pt x="2756" y="349"/>
                      </a:lnTo>
                      <a:lnTo>
                        <a:pt x="2758" y="369"/>
                      </a:lnTo>
                      <a:lnTo>
                        <a:pt x="2759" y="388"/>
                      </a:lnTo>
                      <a:lnTo>
                        <a:pt x="2758" y="400"/>
                      </a:lnTo>
                      <a:lnTo>
                        <a:pt x="2758" y="410"/>
                      </a:lnTo>
                      <a:lnTo>
                        <a:pt x="2757" y="419"/>
                      </a:lnTo>
                      <a:lnTo>
                        <a:pt x="2755" y="427"/>
                      </a:lnTo>
                      <a:close/>
                      <a:moveTo>
                        <a:pt x="2441" y="368"/>
                      </a:moveTo>
                      <a:lnTo>
                        <a:pt x="2680" y="368"/>
                      </a:lnTo>
                      <a:lnTo>
                        <a:pt x="2680" y="355"/>
                      </a:lnTo>
                      <a:lnTo>
                        <a:pt x="2679" y="344"/>
                      </a:lnTo>
                      <a:lnTo>
                        <a:pt x="2677" y="332"/>
                      </a:lnTo>
                      <a:lnTo>
                        <a:pt x="2675" y="321"/>
                      </a:lnTo>
                      <a:lnTo>
                        <a:pt x="2672" y="311"/>
                      </a:lnTo>
                      <a:lnTo>
                        <a:pt x="2668" y="301"/>
                      </a:lnTo>
                      <a:lnTo>
                        <a:pt x="2663" y="292"/>
                      </a:lnTo>
                      <a:lnTo>
                        <a:pt x="2657" y="282"/>
                      </a:lnTo>
                      <a:lnTo>
                        <a:pt x="2650" y="271"/>
                      </a:lnTo>
                      <a:lnTo>
                        <a:pt x="2641" y="262"/>
                      </a:lnTo>
                      <a:lnTo>
                        <a:pt x="2632" y="254"/>
                      </a:lnTo>
                      <a:lnTo>
                        <a:pt x="2620" y="247"/>
                      </a:lnTo>
                      <a:lnTo>
                        <a:pt x="2609" y="242"/>
                      </a:lnTo>
                      <a:lnTo>
                        <a:pt x="2596" y="239"/>
                      </a:lnTo>
                      <a:lnTo>
                        <a:pt x="2581" y="237"/>
                      </a:lnTo>
                      <a:lnTo>
                        <a:pt x="2567" y="236"/>
                      </a:lnTo>
                      <a:lnTo>
                        <a:pt x="2552" y="237"/>
                      </a:lnTo>
                      <a:lnTo>
                        <a:pt x="2540" y="239"/>
                      </a:lnTo>
                      <a:lnTo>
                        <a:pt x="2528" y="242"/>
                      </a:lnTo>
                      <a:lnTo>
                        <a:pt x="2515" y="247"/>
                      </a:lnTo>
                      <a:lnTo>
                        <a:pt x="2504" y="254"/>
                      </a:lnTo>
                      <a:lnTo>
                        <a:pt x="2494" y="261"/>
                      </a:lnTo>
                      <a:lnTo>
                        <a:pt x="2485" y="270"/>
                      </a:lnTo>
                      <a:lnTo>
                        <a:pt x="2475" y="280"/>
                      </a:lnTo>
                      <a:lnTo>
                        <a:pt x="2469" y="290"/>
                      </a:lnTo>
                      <a:lnTo>
                        <a:pt x="2463" y="300"/>
                      </a:lnTo>
                      <a:lnTo>
                        <a:pt x="2458" y="310"/>
                      </a:lnTo>
                      <a:lnTo>
                        <a:pt x="2454" y="320"/>
                      </a:lnTo>
                      <a:lnTo>
                        <a:pt x="2450" y="332"/>
                      </a:lnTo>
                      <a:lnTo>
                        <a:pt x="2446" y="343"/>
                      </a:lnTo>
                      <a:lnTo>
                        <a:pt x="2444" y="355"/>
                      </a:lnTo>
                      <a:lnTo>
                        <a:pt x="2441" y="368"/>
                      </a:lnTo>
                      <a:close/>
                      <a:moveTo>
                        <a:pt x="2860" y="637"/>
                      </a:moveTo>
                      <a:lnTo>
                        <a:pt x="2860" y="309"/>
                      </a:lnTo>
                      <a:lnTo>
                        <a:pt x="2860" y="280"/>
                      </a:lnTo>
                      <a:lnTo>
                        <a:pt x="2859" y="250"/>
                      </a:lnTo>
                      <a:lnTo>
                        <a:pt x="2858" y="220"/>
                      </a:lnTo>
                      <a:lnTo>
                        <a:pt x="2856" y="188"/>
                      </a:lnTo>
                      <a:lnTo>
                        <a:pt x="2929" y="188"/>
                      </a:lnTo>
                      <a:lnTo>
                        <a:pt x="2933" y="262"/>
                      </a:lnTo>
                      <a:lnTo>
                        <a:pt x="2935" y="262"/>
                      </a:lnTo>
                      <a:lnTo>
                        <a:pt x="2940" y="254"/>
                      </a:lnTo>
                      <a:lnTo>
                        <a:pt x="2945" y="245"/>
                      </a:lnTo>
                      <a:lnTo>
                        <a:pt x="2951" y="237"/>
                      </a:lnTo>
                      <a:lnTo>
                        <a:pt x="2958" y="230"/>
                      </a:lnTo>
                      <a:lnTo>
                        <a:pt x="2964" y="223"/>
                      </a:lnTo>
                      <a:lnTo>
                        <a:pt x="2973" y="217"/>
                      </a:lnTo>
                      <a:lnTo>
                        <a:pt x="2981" y="210"/>
                      </a:lnTo>
                      <a:lnTo>
                        <a:pt x="2989" y="204"/>
                      </a:lnTo>
                      <a:lnTo>
                        <a:pt x="3000" y="198"/>
                      </a:lnTo>
                      <a:lnTo>
                        <a:pt x="3011" y="193"/>
                      </a:lnTo>
                      <a:lnTo>
                        <a:pt x="3022" y="188"/>
                      </a:lnTo>
                      <a:lnTo>
                        <a:pt x="3033" y="185"/>
                      </a:lnTo>
                      <a:lnTo>
                        <a:pt x="3046" y="182"/>
                      </a:lnTo>
                      <a:lnTo>
                        <a:pt x="3058" y="179"/>
                      </a:lnTo>
                      <a:lnTo>
                        <a:pt x="3070" y="177"/>
                      </a:lnTo>
                      <a:lnTo>
                        <a:pt x="3084" y="177"/>
                      </a:lnTo>
                      <a:lnTo>
                        <a:pt x="3098" y="178"/>
                      </a:lnTo>
                      <a:lnTo>
                        <a:pt x="3112" y="179"/>
                      </a:lnTo>
                      <a:lnTo>
                        <a:pt x="3126" y="183"/>
                      </a:lnTo>
                      <a:lnTo>
                        <a:pt x="3139" y="187"/>
                      </a:lnTo>
                      <a:lnTo>
                        <a:pt x="3151" y="192"/>
                      </a:lnTo>
                      <a:lnTo>
                        <a:pt x="3163" y="199"/>
                      </a:lnTo>
                      <a:lnTo>
                        <a:pt x="3174" y="206"/>
                      </a:lnTo>
                      <a:lnTo>
                        <a:pt x="3185" y="215"/>
                      </a:lnTo>
                      <a:lnTo>
                        <a:pt x="3192" y="222"/>
                      </a:lnTo>
                      <a:lnTo>
                        <a:pt x="3199" y="229"/>
                      </a:lnTo>
                      <a:lnTo>
                        <a:pt x="3205" y="236"/>
                      </a:lnTo>
                      <a:lnTo>
                        <a:pt x="3210" y="244"/>
                      </a:lnTo>
                      <a:lnTo>
                        <a:pt x="3215" y="251"/>
                      </a:lnTo>
                      <a:lnTo>
                        <a:pt x="3219" y="261"/>
                      </a:lnTo>
                      <a:lnTo>
                        <a:pt x="3223" y="269"/>
                      </a:lnTo>
                      <a:lnTo>
                        <a:pt x="3228" y="279"/>
                      </a:lnTo>
                      <a:lnTo>
                        <a:pt x="3231" y="289"/>
                      </a:lnTo>
                      <a:lnTo>
                        <a:pt x="3234" y="299"/>
                      </a:lnTo>
                      <a:lnTo>
                        <a:pt x="3236" y="309"/>
                      </a:lnTo>
                      <a:lnTo>
                        <a:pt x="3238" y="320"/>
                      </a:lnTo>
                      <a:lnTo>
                        <a:pt x="3241" y="344"/>
                      </a:lnTo>
                      <a:lnTo>
                        <a:pt x="3242" y="369"/>
                      </a:lnTo>
                      <a:lnTo>
                        <a:pt x="3242" y="637"/>
                      </a:lnTo>
                      <a:lnTo>
                        <a:pt x="3160" y="637"/>
                      </a:lnTo>
                      <a:lnTo>
                        <a:pt x="3160" y="378"/>
                      </a:lnTo>
                      <a:lnTo>
                        <a:pt x="3160" y="362"/>
                      </a:lnTo>
                      <a:lnTo>
                        <a:pt x="3159" y="346"/>
                      </a:lnTo>
                      <a:lnTo>
                        <a:pt x="3157" y="333"/>
                      </a:lnTo>
                      <a:lnTo>
                        <a:pt x="3154" y="319"/>
                      </a:lnTo>
                      <a:lnTo>
                        <a:pt x="3150" y="307"/>
                      </a:lnTo>
                      <a:lnTo>
                        <a:pt x="3145" y="297"/>
                      </a:lnTo>
                      <a:lnTo>
                        <a:pt x="3140" y="286"/>
                      </a:lnTo>
                      <a:lnTo>
                        <a:pt x="3134" y="277"/>
                      </a:lnTo>
                      <a:lnTo>
                        <a:pt x="3127" y="270"/>
                      </a:lnTo>
                      <a:lnTo>
                        <a:pt x="3120" y="263"/>
                      </a:lnTo>
                      <a:lnTo>
                        <a:pt x="3111" y="258"/>
                      </a:lnTo>
                      <a:lnTo>
                        <a:pt x="3102" y="253"/>
                      </a:lnTo>
                      <a:lnTo>
                        <a:pt x="3092" y="249"/>
                      </a:lnTo>
                      <a:lnTo>
                        <a:pt x="3081" y="246"/>
                      </a:lnTo>
                      <a:lnTo>
                        <a:pt x="3069" y="244"/>
                      </a:lnTo>
                      <a:lnTo>
                        <a:pt x="3056" y="244"/>
                      </a:lnTo>
                      <a:lnTo>
                        <a:pt x="3047" y="244"/>
                      </a:lnTo>
                      <a:lnTo>
                        <a:pt x="3037" y="245"/>
                      </a:lnTo>
                      <a:lnTo>
                        <a:pt x="3028" y="247"/>
                      </a:lnTo>
                      <a:lnTo>
                        <a:pt x="3020" y="250"/>
                      </a:lnTo>
                      <a:lnTo>
                        <a:pt x="3012" y="254"/>
                      </a:lnTo>
                      <a:lnTo>
                        <a:pt x="3004" y="258"/>
                      </a:lnTo>
                      <a:lnTo>
                        <a:pt x="2995" y="263"/>
                      </a:lnTo>
                      <a:lnTo>
                        <a:pt x="2988" y="268"/>
                      </a:lnTo>
                      <a:lnTo>
                        <a:pt x="2981" y="274"/>
                      </a:lnTo>
                      <a:lnTo>
                        <a:pt x="2974" y="281"/>
                      </a:lnTo>
                      <a:lnTo>
                        <a:pt x="2968" y="289"/>
                      </a:lnTo>
                      <a:lnTo>
                        <a:pt x="2962" y="296"/>
                      </a:lnTo>
                      <a:lnTo>
                        <a:pt x="2958" y="303"/>
                      </a:lnTo>
                      <a:lnTo>
                        <a:pt x="2953" y="311"/>
                      </a:lnTo>
                      <a:lnTo>
                        <a:pt x="2950" y="319"/>
                      </a:lnTo>
                      <a:lnTo>
                        <a:pt x="2947" y="329"/>
                      </a:lnTo>
                      <a:lnTo>
                        <a:pt x="2945" y="337"/>
                      </a:lnTo>
                      <a:lnTo>
                        <a:pt x="2943" y="346"/>
                      </a:lnTo>
                      <a:lnTo>
                        <a:pt x="2942" y="356"/>
                      </a:lnTo>
                      <a:lnTo>
                        <a:pt x="2942" y="367"/>
                      </a:lnTo>
                      <a:lnTo>
                        <a:pt x="2942" y="637"/>
                      </a:lnTo>
                      <a:lnTo>
                        <a:pt x="2860" y="637"/>
                      </a:lnTo>
                      <a:close/>
                      <a:moveTo>
                        <a:pt x="3680" y="559"/>
                      </a:moveTo>
                      <a:lnTo>
                        <a:pt x="3694" y="620"/>
                      </a:lnTo>
                      <a:lnTo>
                        <a:pt x="3681" y="627"/>
                      </a:lnTo>
                      <a:lnTo>
                        <a:pt x="3666" y="632"/>
                      </a:lnTo>
                      <a:lnTo>
                        <a:pt x="3651" y="636"/>
                      </a:lnTo>
                      <a:lnTo>
                        <a:pt x="3635" y="640"/>
                      </a:lnTo>
                      <a:lnTo>
                        <a:pt x="3619" y="643"/>
                      </a:lnTo>
                      <a:lnTo>
                        <a:pt x="3602" y="646"/>
                      </a:lnTo>
                      <a:lnTo>
                        <a:pt x="3584" y="647"/>
                      </a:lnTo>
                      <a:lnTo>
                        <a:pt x="3566" y="648"/>
                      </a:lnTo>
                      <a:lnTo>
                        <a:pt x="3541" y="647"/>
                      </a:lnTo>
                      <a:lnTo>
                        <a:pt x="3517" y="643"/>
                      </a:lnTo>
                      <a:lnTo>
                        <a:pt x="3506" y="641"/>
                      </a:lnTo>
                      <a:lnTo>
                        <a:pt x="3495" y="638"/>
                      </a:lnTo>
                      <a:lnTo>
                        <a:pt x="3484" y="635"/>
                      </a:lnTo>
                      <a:lnTo>
                        <a:pt x="3474" y="631"/>
                      </a:lnTo>
                      <a:lnTo>
                        <a:pt x="3464" y="627"/>
                      </a:lnTo>
                      <a:lnTo>
                        <a:pt x="3455" y="623"/>
                      </a:lnTo>
                      <a:lnTo>
                        <a:pt x="3445" y="618"/>
                      </a:lnTo>
                      <a:lnTo>
                        <a:pt x="3436" y="612"/>
                      </a:lnTo>
                      <a:lnTo>
                        <a:pt x="3427" y="605"/>
                      </a:lnTo>
                      <a:lnTo>
                        <a:pt x="3419" y="599"/>
                      </a:lnTo>
                      <a:lnTo>
                        <a:pt x="3410" y="592"/>
                      </a:lnTo>
                      <a:lnTo>
                        <a:pt x="3403" y="584"/>
                      </a:lnTo>
                      <a:lnTo>
                        <a:pt x="3395" y="576"/>
                      </a:lnTo>
                      <a:lnTo>
                        <a:pt x="3389" y="567"/>
                      </a:lnTo>
                      <a:lnTo>
                        <a:pt x="3382" y="559"/>
                      </a:lnTo>
                      <a:lnTo>
                        <a:pt x="3377" y="550"/>
                      </a:lnTo>
                      <a:lnTo>
                        <a:pt x="3370" y="541"/>
                      </a:lnTo>
                      <a:lnTo>
                        <a:pt x="3365" y="531"/>
                      </a:lnTo>
                      <a:lnTo>
                        <a:pt x="3361" y="521"/>
                      </a:lnTo>
                      <a:lnTo>
                        <a:pt x="3357" y="511"/>
                      </a:lnTo>
                      <a:lnTo>
                        <a:pt x="3354" y="500"/>
                      </a:lnTo>
                      <a:lnTo>
                        <a:pt x="3351" y="489"/>
                      </a:lnTo>
                      <a:lnTo>
                        <a:pt x="3348" y="478"/>
                      </a:lnTo>
                      <a:lnTo>
                        <a:pt x="3346" y="467"/>
                      </a:lnTo>
                      <a:lnTo>
                        <a:pt x="3343" y="442"/>
                      </a:lnTo>
                      <a:lnTo>
                        <a:pt x="3342" y="417"/>
                      </a:lnTo>
                      <a:lnTo>
                        <a:pt x="3342" y="404"/>
                      </a:lnTo>
                      <a:lnTo>
                        <a:pt x="3343" y="391"/>
                      </a:lnTo>
                      <a:lnTo>
                        <a:pt x="3344" y="379"/>
                      </a:lnTo>
                      <a:lnTo>
                        <a:pt x="3346" y="367"/>
                      </a:lnTo>
                      <a:lnTo>
                        <a:pt x="3348" y="355"/>
                      </a:lnTo>
                      <a:lnTo>
                        <a:pt x="3351" y="344"/>
                      </a:lnTo>
                      <a:lnTo>
                        <a:pt x="3354" y="333"/>
                      </a:lnTo>
                      <a:lnTo>
                        <a:pt x="3358" y="321"/>
                      </a:lnTo>
                      <a:lnTo>
                        <a:pt x="3363" y="311"/>
                      </a:lnTo>
                      <a:lnTo>
                        <a:pt x="3367" y="301"/>
                      </a:lnTo>
                      <a:lnTo>
                        <a:pt x="3373" y="291"/>
                      </a:lnTo>
                      <a:lnTo>
                        <a:pt x="3379" y="281"/>
                      </a:lnTo>
                      <a:lnTo>
                        <a:pt x="3386" y="272"/>
                      </a:lnTo>
                      <a:lnTo>
                        <a:pt x="3393" y="263"/>
                      </a:lnTo>
                      <a:lnTo>
                        <a:pt x="3400" y="254"/>
                      </a:lnTo>
                      <a:lnTo>
                        <a:pt x="3408" y="245"/>
                      </a:lnTo>
                      <a:lnTo>
                        <a:pt x="3417" y="237"/>
                      </a:lnTo>
                      <a:lnTo>
                        <a:pt x="3425" y="230"/>
                      </a:lnTo>
                      <a:lnTo>
                        <a:pt x="3434" y="223"/>
                      </a:lnTo>
                      <a:lnTo>
                        <a:pt x="3443" y="215"/>
                      </a:lnTo>
                      <a:lnTo>
                        <a:pt x="3454" y="210"/>
                      </a:lnTo>
                      <a:lnTo>
                        <a:pt x="3464" y="204"/>
                      </a:lnTo>
                      <a:lnTo>
                        <a:pt x="3474" y="199"/>
                      </a:lnTo>
                      <a:lnTo>
                        <a:pt x="3484" y="195"/>
                      </a:lnTo>
                      <a:lnTo>
                        <a:pt x="3496" y="191"/>
                      </a:lnTo>
                      <a:lnTo>
                        <a:pt x="3507" y="188"/>
                      </a:lnTo>
                      <a:lnTo>
                        <a:pt x="3519" y="185"/>
                      </a:lnTo>
                      <a:lnTo>
                        <a:pt x="3532" y="183"/>
                      </a:lnTo>
                      <a:lnTo>
                        <a:pt x="3544" y="181"/>
                      </a:lnTo>
                      <a:lnTo>
                        <a:pt x="3556" y="179"/>
                      </a:lnTo>
                      <a:lnTo>
                        <a:pt x="3570" y="178"/>
                      </a:lnTo>
                      <a:lnTo>
                        <a:pt x="3583" y="178"/>
                      </a:lnTo>
                      <a:lnTo>
                        <a:pt x="3599" y="178"/>
                      </a:lnTo>
                      <a:lnTo>
                        <a:pt x="3616" y="179"/>
                      </a:lnTo>
                      <a:lnTo>
                        <a:pt x="3631" y="182"/>
                      </a:lnTo>
                      <a:lnTo>
                        <a:pt x="3646" y="185"/>
                      </a:lnTo>
                      <a:lnTo>
                        <a:pt x="3659" y="188"/>
                      </a:lnTo>
                      <a:lnTo>
                        <a:pt x="3672" y="192"/>
                      </a:lnTo>
                      <a:lnTo>
                        <a:pt x="3685" y="196"/>
                      </a:lnTo>
                      <a:lnTo>
                        <a:pt x="3696" y="201"/>
                      </a:lnTo>
                      <a:lnTo>
                        <a:pt x="3678" y="265"/>
                      </a:lnTo>
                      <a:lnTo>
                        <a:pt x="3667" y="260"/>
                      </a:lnTo>
                      <a:lnTo>
                        <a:pt x="3656" y="256"/>
                      </a:lnTo>
                      <a:lnTo>
                        <a:pt x="3646" y="251"/>
                      </a:lnTo>
                      <a:lnTo>
                        <a:pt x="3633" y="248"/>
                      </a:lnTo>
                      <a:lnTo>
                        <a:pt x="3622" y="246"/>
                      </a:lnTo>
                      <a:lnTo>
                        <a:pt x="3609" y="244"/>
                      </a:lnTo>
                      <a:lnTo>
                        <a:pt x="3596" y="243"/>
                      </a:lnTo>
                      <a:lnTo>
                        <a:pt x="3583" y="243"/>
                      </a:lnTo>
                      <a:lnTo>
                        <a:pt x="3565" y="244"/>
                      </a:lnTo>
                      <a:lnTo>
                        <a:pt x="3548" y="246"/>
                      </a:lnTo>
                      <a:lnTo>
                        <a:pt x="3532" y="250"/>
                      </a:lnTo>
                      <a:lnTo>
                        <a:pt x="3516" y="256"/>
                      </a:lnTo>
                      <a:lnTo>
                        <a:pt x="3502" y="263"/>
                      </a:lnTo>
                      <a:lnTo>
                        <a:pt x="3489" y="271"/>
                      </a:lnTo>
                      <a:lnTo>
                        <a:pt x="3476" y="281"/>
                      </a:lnTo>
                      <a:lnTo>
                        <a:pt x="3465" y="294"/>
                      </a:lnTo>
                      <a:lnTo>
                        <a:pt x="3456" y="305"/>
                      </a:lnTo>
                      <a:lnTo>
                        <a:pt x="3447" y="318"/>
                      </a:lnTo>
                      <a:lnTo>
                        <a:pt x="3440" y="332"/>
                      </a:lnTo>
                      <a:lnTo>
                        <a:pt x="3434" y="346"/>
                      </a:lnTo>
                      <a:lnTo>
                        <a:pt x="3430" y="362"/>
                      </a:lnTo>
                      <a:lnTo>
                        <a:pt x="3427" y="378"/>
                      </a:lnTo>
                      <a:lnTo>
                        <a:pt x="3425" y="396"/>
                      </a:lnTo>
                      <a:lnTo>
                        <a:pt x="3424" y="413"/>
                      </a:lnTo>
                      <a:lnTo>
                        <a:pt x="3425" y="432"/>
                      </a:lnTo>
                      <a:lnTo>
                        <a:pt x="3427" y="449"/>
                      </a:lnTo>
                      <a:lnTo>
                        <a:pt x="3430" y="467"/>
                      </a:lnTo>
                      <a:lnTo>
                        <a:pt x="3435" y="482"/>
                      </a:lnTo>
                      <a:lnTo>
                        <a:pt x="3441" y="496"/>
                      </a:lnTo>
                      <a:lnTo>
                        <a:pt x="3449" y="511"/>
                      </a:lnTo>
                      <a:lnTo>
                        <a:pt x="3458" y="523"/>
                      </a:lnTo>
                      <a:lnTo>
                        <a:pt x="3468" y="535"/>
                      </a:lnTo>
                      <a:lnTo>
                        <a:pt x="3479" y="546"/>
                      </a:lnTo>
                      <a:lnTo>
                        <a:pt x="3492" y="555"/>
                      </a:lnTo>
                      <a:lnTo>
                        <a:pt x="3505" y="563"/>
                      </a:lnTo>
                      <a:lnTo>
                        <a:pt x="3518" y="569"/>
                      </a:lnTo>
                      <a:lnTo>
                        <a:pt x="3533" y="575"/>
                      </a:lnTo>
                      <a:lnTo>
                        <a:pt x="3548" y="579"/>
                      </a:lnTo>
                      <a:lnTo>
                        <a:pt x="3564" y="581"/>
                      </a:lnTo>
                      <a:lnTo>
                        <a:pt x="3580" y="581"/>
                      </a:lnTo>
                      <a:lnTo>
                        <a:pt x="3592" y="581"/>
                      </a:lnTo>
                      <a:lnTo>
                        <a:pt x="3605" y="580"/>
                      </a:lnTo>
                      <a:lnTo>
                        <a:pt x="3618" y="578"/>
                      </a:lnTo>
                      <a:lnTo>
                        <a:pt x="3630" y="576"/>
                      </a:lnTo>
                      <a:lnTo>
                        <a:pt x="3643" y="572"/>
                      </a:lnTo>
                      <a:lnTo>
                        <a:pt x="3655" y="568"/>
                      </a:lnTo>
                      <a:lnTo>
                        <a:pt x="3667" y="564"/>
                      </a:lnTo>
                      <a:lnTo>
                        <a:pt x="3680" y="559"/>
                      </a:lnTo>
                      <a:close/>
                      <a:moveTo>
                        <a:pt x="4149" y="427"/>
                      </a:moveTo>
                      <a:lnTo>
                        <a:pt x="3836" y="426"/>
                      </a:lnTo>
                      <a:lnTo>
                        <a:pt x="3837" y="445"/>
                      </a:lnTo>
                      <a:lnTo>
                        <a:pt x="3840" y="463"/>
                      </a:lnTo>
                      <a:lnTo>
                        <a:pt x="3843" y="480"/>
                      </a:lnTo>
                      <a:lnTo>
                        <a:pt x="3848" y="495"/>
                      </a:lnTo>
                      <a:lnTo>
                        <a:pt x="3855" y="510"/>
                      </a:lnTo>
                      <a:lnTo>
                        <a:pt x="3864" y="523"/>
                      </a:lnTo>
                      <a:lnTo>
                        <a:pt x="3873" y="535"/>
                      </a:lnTo>
                      <a:lnTo>
                        <a:pt x="3883" y="546"/>
                      </a:lnTo>
                      <a:lnTo>
                        <a:pt x="3893" y="554"/>
                      </a:lnTo>
                      <a:lnTo>
                        <a:pt x="3905" y="562"/>
                      </a:lnTo>
                      <a:lnTo>
                        <a:pt x="3917" y="568"/>
                      </a:lnTo>
                      <a:lnTo>
                        <a:pt x="3929" y="573"/>
                      </a:lnTo>
                      <a:lnTo>
                        <a:pt x="3943" y="577"/>
                      </a:lnTo>
                      <a:lnTo>
                        <a:pt x="3958" y="580"/>
                      </a:lnTo>
                      <a:lnTo>
                        <a:pt x="3973" y="582"/>
                      </a:lnTo>
                      <a:lnTo>
                        <a:pt x="3989" y="582"/>
                      </a:lnTo>
                      <a:lnTo>
                        <a:pt x="4006" y="582"/>
                      </a:lnTo>
                      <a:lnTo>
                        <a:pt x="4023" y="581"/>
                      </a:lnTo>
                      <a:lnTo>
                        <a:pt x="4038" y="579"/>
                      </a:lnTo>
                      <a:lnTo>
                        <a:pt x="4055" y="577"/>
                      </a:lnTo>
                      <a:lnTo>
                        <a:pt x="4070" y="573"/>
                      </a:lnTo>
                      <a:lnTo>
                        <a:pt x="4084" y="569"/>
                      </a:lnTo>
                      <a:lnTo>
                        <a:pt x="4099" y="564"/>
                      </a:lnTo>
                      <a:lnTo>
                        <a:pt x="4113" y="559"/>
                      </a:lnTo>
                      <a:lnTo>
                        <a:pt x="4127" y="618"/>
                      </a:lnTo>
                      <a:lnTo>
                        <a:pt x="4111" y="624"/>
                      </a:lnTo>
                      <a:lnTo>
                        <a:pt x="4095" y="630"/>
                      </a:lnTo>
                      <a:lnTo>
                        <a:pt x="4077" y="635"/>
                      </a:lnTo>
                      <a:lnTo>
                        <a:pt x="4059" y="639"/>
                      </a:lnTo>
                      <a:lnTo>
                        <a:pt x="4039" y="642"/>
                      </a:lnTo>
                      <a:lnTo>
                        <a:pt x="4020" y="644"/>
                      </a:lnTo>
                      <a:lnTo>
                        <a:pt x="3999" y="646"/>
                      </a:lnTo>
                      <a:lnTo>
                        <a:pt x="3978" y="647"/>
                      </a:lnTo>
                      <a:lnTo>
                        <a:pt x="3953" y="646"/>
                      </a:lnTo>
                      <a:lnTo>
                        <a:pt x="3929" y="642"/>
                      </a:lnTo>
                      <a:lnTo>
                        <a:pt x="3918" y="640"/>
                      </a:lnTo>
                      <a:lnTo>
                        <a:pt x="3907" y="637"/>
                      </a:lnTo>
                      <a:lnTo>
                        <a:pt x="3896" y="634"/>
                      </a:lnTo>
                      <a:lnTo>
                        <a:pt x="3886" y="631"/>
                      </a:lnTo>
                      <a:lnTo>
                        <a:pt x="3877" y="627"/>
                      </a:lnTo>
                      <a:lnTo>
                        <a:pt x="3867" y="622"/>
                      </a:lnTo>
                      <a:lnTo>
                        <a:pt x="3857" y="617"/>
                      </a:lnTo>
                      <a:lnTo>
                        <a:pt x="3849" y="612"/>
                      </a:lnTo>
                      <a:lnTo>
                        <a:pt x="3840" y="605"/>
                      </a:lnTo>
                      <a:lnTo>
                        <a:pt x="3832" y="598"/>
                      </a:lnTo>
                      <a:lnTo>
                        <a:pt x="3823" y="592"/>
                      </a:lnTo>
                      <a:lnTo>
                        <a:pt x="3816" y="584"/>
                      </a:lnTo>
                      <a:lnTo>
                        <a:pt x="3809" y="576"/>
                      </a:lnTo>
                      <a:lnTo>
                        <a:pt x="3803" y="567"/>
                      </a:lnTo>
                      <a:lnTo>
                        <a:pt x="3796" y="559"/>
                      </a:lnTo>
                      <a:lnTo>
                        <a:pt x="3791" y="551"/>
                      </a:lnTo>
                      <a:lnTo>
                        <a:pt x="3785" y="542"/>
                      </a:lnTo>
                      <a:lnTo>
                        <a:pt x="3780" y="531"/>
                      </a:lnTo>
                      <a:lnTo>
                        <a:pt x="3776" y="522"/>
                      </a:lnTo>
                      <a:lnTo>
                        <a:pt x="3772" y="512"/>
                      </a:lnTo>
                      <a:lnTo>
                        <a:pt x="3768" y="501"/>
                      </a:lnTo>
                      <a:lnTo>
                        <a:pt x="3765" y="490"/>
                      </a:lnTo>
                      <a:lnTo>
                        <a:pt x="3763" y="480"/>
                      </a:lnTo>
                      <a:lnTo>
                        <a:pt x="3761" y="469"/>
                      </a:lnTo>
                      <a:lnTo>
                        <a:pt x="3758" y="445"/>
                      </a:lnTo>
                      <a:lnTo>
                        <a:pt x="3757" y="419"/>
                      </a:lnTo>
                      <a:lnTo>
                        <a:pt x="3758" y="394"/>
                      </a:lnTo>
                      <a:lnTo>
                        <a:pt x="3761" y="370"/>
                      </a:lnTo>
                      <a:lnTo>
                        <a:pt x="3765" y="346"/>
                      </a:lnTo>
                      <a:lnTo>
                        <a:pt x="3771" y="324"/>
                      </a:lnTo>
                      <a:lnTo>
                        <a:pt x="3775" y="313"/>
                      </a:lnTo>
                      <a:lnTo>
                        <a:pt x="3779" y="303"/>
                      </a:lnTo>
                      <a:lnTo>
                        <a:pt x="3784" y="293"/>
                      </a:lnTo>
                      <a:lnTo>
                        <a:pt x="3790" y="282"/>
                      </a:lnTo>
                      <a:lnTo>
                        <a:pt x="3795" y="273"/>
                      </a:lnTo>
                      <a:lnTo>
                        <a:pt x="3801" y="264"/>
                      </a:lnTo>
                      <a:lnTo>
                        <a:pt x="3808" y="255"/>
                      </a:lnTo>
                      <a:lnTo>
                        <a:pt x="3814" y="246"/>
                      </a:lnTo>
                      <a:lnTo>
                        <a:pt x="3821" y="238"/>
                      </a:lnTo>
                      <a:lnTo>
                        <a:pt x="3830" y="230"/>
                      </a:lnTo>
                      <a:lnTo>
                        <a:pt x="3838" y="223"/>
                      </a:lnTo>
                      <a:lnTo>
                        <a:pt x="3846" y="217"/>
                      </a:lnTo>
                      <a:lnTo>
                        <a:pt x="3854" y="210"/>
                      </a:lnTo>
                      <a:lnTo>
                        <a:pt x="3863" y="204"/>
                      </a:lnTo>
                      <a:lnTo>
                        <a:pt x="3872" y="199"/>
                      </a:lnTo>
                      <a:lnTo>
                        <a:pt x="3881" y="195"/>
                      </a:lnTo>
                      <a:lnTo>
                        <a:pt x="3891" y="191"/>
                      </a:lnTo>
                      <a:lnTo>
                        <a:pt x="3902" y="187"/>
                      </a:lnTo>
                      <a:lnTo>
                        <a:pt x="3912" y="185"/>
                      </a:lnTo>
                      <a:lnTo>
                        <a:pt x="3922" y="182"/>
                      </a:lnTo>
                      <a:lnTo>
                        <a:pt x="3933" y="179"/>
                      </a:lnTo>
                      <a:lnTo>
                        <a:pt x="3944" y="178"/>
                      </a:lnTo>
                      <a:lnTo>
                        <a:pt x="3956" y="177"/>
                      </a:lnTo>
                      <a:lnTo>
                        <a:pt x="3967" y="177"/>
                      </a:lnTo>
                      <a:lnTo>
                        <a:pt x="3980" y="177"/>
                      </a:lnTo>
                      <a:lnTo>
                        <a:pt x="3991" y="178"/>
                      </a:lnTo>
                      <a:lnTo>
                        <a:pt x="4002" y="181"/>
                      </a:lnTo>
                      <a:lnTo>
                        <a:pt x="4014" y="183"/>
                      </a:lnTo>
                      <a:lnTo>
                        <a:pt x="4024" y="185"/>
                      </a:lnTo>
                      <a:lnTo>
                        <a:pt x="4034" y="188"/>
                      </a:lnTo>
                      <a:lnTo>
                        <a:pt x="4044" y="192"/>
                      </a:lnTo>
                      <a:lnTo>
                        <a:pt x="4054" y="196"/>
                      </a:lnTo>
                      <a:lnTo>
                        <a:pt x="4063" y="201"/>
                      </a:lnTo>
                      <a:lnTo>
                        <a:pt x="4071" y="206"/>
                      </a:lnTo>
                      <a:lnTo>
                        <a:pt x="4079" y="212"/>
                      </a:lnTo>
                      <a:lnTo>
                        <a:pt x="4088" y="220"/>
                      </a:lnTo>
                      <a:lnTo>
                        <a:pt x="4095" y="227"/>
                      </a:lnTo>
                      <a:lnTo>
                        <a:pt x="4102" y="234"/>
                      </a:lnTo>
                      <a:lnTo>
                        <a:pt x="4108" y="242"/>
                      </a:lnTo>
                      <a:lnTo>
                        <a:pt x="4115" y="251"/>
                      </a:lnTo>
                      <a:lnTo>
                        <a:pt x="4124" y="266"/>
                      </a:lnTo>
                      <a:lnTo>
                        <a:pt x="4132" y="281"/>
                      </a:lnTo>
                      <a:lnTo>
                        <a:pt x="4138" y="298"/>
                      </a:lnTo>
                      <a:lnTo>
                        <a:pt x="4143" y="314"/>
                      </a:lnTo>
                      <a:lnTo>
                        <a:pt x="4147" y="332"/>
                      </a:lnTo>
                      <a:lnTo>
                        <a:pt x="4150" y="349"/>
                      </a:lnTo>
                      <a:lnTo>
                        <a:pt x="4152" y="369"/>
                      </a:lnTo>
                      <a:lnTo>
                        <a:pt x="4153" y="388"/>
                      </a:lnTo>
                      <a:lnTo>
                        <a:pt x="4152" y="400"/>
                      </a:lnTo>
                      <a:lnTo>
                        <a:pt x="4152" y="410"/>
                      </a:lnTo>
                      <a:lnTo>
                        <a:pt x="4151" y="419"/>
                      </a:lnTo>
                      <a:lnTo>
                        <a:pt x="4149" y="427"/>
                      </a:lnTo>
                      <a:close/>
                      <a:moveTo>
                        <a:pt x="3836" y="368"/>
                      </a:moveTo>
                      <a:lnTo>
                        <a:pt x="4074" y="368"/>
                      </a:lnTo>
                      <a:lnTo>
                        <a:pt x="4074" y="355"/>
                      </a:lnTo>
                      <a:lnTo>
                        <a:pt x="4073" y="344"/>
                      </a:lnTo>
                      <a:lnTo>
                        <a:pt x="4071" y="332"/>
                      </a:lnTo>
                      <a:lnTo>
                        <a:pt x="4069" y="321"/>
                      </a:lnTo>
                      <a:lnTo>
                        <a:pt x="4066" y="311"/>
                      </a:lnTo>
                      <a:lnTo>
                        <a:pt x="4062" y="301"/>
                      </a:lnTo>
                      <a:lnTo>
                        <a:pt x="4058" y="292"/>
                      </a:lnTo>
                      <a:lnTo>
                        <a:pt x="4052" y="282"/>
                      </a:lnTo>
                      <a:lnTo>
                        <a:pt x="4044" y="271"/>
                      </a:lnTo>
                      <a:lnTo>
                        <a:pt x="4035" y="262"/>
                      </a:lnTo>
                      <a:lnTo>
                        <a:pt x="4026" y="254"/>
                      </a:lnTo>
                      <a:lnTo>
                        <a:pt x="4015" y="247"/>
                      </a:lnTo>
                      <a:lnTo>
                        <a:pt x="4003" y="242"/>
                      </a:lnTo>
                      <a:lnTo>
                        <a:pt x="3990" y="239"/>
                      </a:lnTo>
                      <a:lnTo>
                        <a:pt x="3976" y="237"/>
                      </a:lnTo>
                      <a:lnTo>
                        <a:pt x="3961" y="236"/>
                      </a:lnTo>
                      <a:lnTo>
                        <a:pt x="3947" y="237"/>
                      </a:lnTo>
                      <a:lnTo>
                        <a:pt x="3934" y="239"/>
                      </a:lnTo>
                      <a:lnTo>
                        <a:pt x="3922" y="242"/>
                      </a:lnTo>
                      <a:lnTo>
                        <a:pt x="3910" y="247"/>
                      </a:lnTo>
                      <a:lnTo>
                        <a:pt x="3900" y="254"/>
                      </a:lnTo>
                      <a:lnTo>
                        <a:pt x="3888" y="261"/>
                      </a:lnTo>
                      <a:lnTo>
                        <a:pt x="3879" y="270"/>
                      </a:lnTo>
                      <a:lnTo>
                        <a:pt x="3870" y="280"/>
                      </a:lnTo>
                      <a:lnTo>
                        <a:pt x="3864" y="290"/>
                      </a:lnTo>
                      <a:lnTo>
                        <a:pt x="3857" y="300"/>
                      </a:lnTo>
                      <a:lnTo>
                        <a:pt x="3852" y="310"/>
                      </a:lnTo>
                      <a:lnTo>
                        <a:pt x="3848" y="320"/>
                      </a:lnTo>
                      <a:lnTo>
                        <a:pt x="3844" y="332"/>
                      </a:lnTo>
                      <a:lnTo>
                        <a:pt x="3840" y="343"/>
                      </a:lnTo>
                      <a:lnTo>
                        <a:pt x="3838" y="355"/>
                      </a:lnTo>
                      <a:lnTo>
                        <a:pt x="3836" y="368"/>
                      </a:lnTo>
                      <a:close/>
                      <a:moveTo>
                        <a:pt x="4756" y="559"/>
                      </a:moveTo>
                      <a:lnTo>
                        <a:pt x="4771" y="620"/>
                      </a:lnTo>
                      <a:lnTo>
                        <a:pt x="4756" y="627"/>
                      </a:lnTo>
                      <a:lnTo>
                        <a:pt x="4742" y="632"/>
                      </a:lnTo>
                      <a:lnTo>
                        <a:pt x="4728" y="636"/>
                      </a:lnTo>
                      <a:lnTo>
                        <a:pt x="4711" y="640"/>
                      </a:lnTo>
                      <a:lnTo>
                        <a:pt x="4695" y="643"/>
                      </a:lnTo>
                      <a:lnTo>
                        <a:pt x="4678" y="646"/>
                      </a:lnTo>
                      <a:lnTo>
                        <a:pt x="4660" y="647"/>
                      </a:lnTo>
                      <a:lnTo>
                        <a:pt x="4641" y="648"/>
                      </a:lnTo>
                      <a:lnTo>
                        <a:pt x="4617" y="647"/>
                      </a:lnTo>
                      <a:lnTo>
                        <a:pt x="4593" y="643"/>
                      </a:lnTo>
                      <a:lnTo>
                        <a:pt x="4582" y="641"/>
                      </a:lnTo>
                      <a:lnTo>
                        <a:pt x="4571" y="638"/>
                      </a:lnTo>
                      <a:lnTo>
                        <a:pt x="4560" y="635"/>
                      </a:lnTo>
                      <a:lnTo>
                        <a:pt x="4550" y="631"/>
                      </a:lnTo>
                      <a:lnTo>
                        <a:pt x="4541" y="627"/>
                      </a:lnTo>
                      <a:lnTo>
                        <a:pt x="4530" y="623"/>
                      </a:lnTo>
                      <a:lnTo>
                        <a:pt x="4521" y="618"/>
                      </a:lnTo>
                      <a:lnTo>
                        <a:pt x="4512" y="612"/>
                      </a:lnTo>
                      <a:lnTo>
                        <a:pt x="4504" y="605"/>
                      </a:lnTo>
                      <a:lnTo>
                        <a:pt x="4495" y="599"/>
                      </a:lnTo>
                      <a:lnTo>
                        <a:pt x="4487" y="592"/>
                      </a:lnTo>
                      <a:lnTo>
                        <a:pt x="4479" y="584"/>
                      </a:lnTo>
                      <a:lnTo>
                        <a:pt x="4472" y="576"/>
                      </a:lnTo>
                      <a:lnTo>
                        <a:pt x="4465" y="567"/>
                      </a:lnTo>
                      <a:lnTo>
                        <a:pt x="4458" y="559"/>
                      </a:lnTo>
                      <a:lnTo>
                        <a:pt x="4452" y="550"/>
                      </a:lnTo>
                      <a:lnTo>
                        <a:pt x="4447" y="541"/>
                      </a:lnTo>
                      <a:lnTo>
                        <a:pt x="4442" y="531"/>
                      </a:lnTo>
                      <a:lnTo>
                        <a:pt x="4437" y="521"/>
                      </a:lnTo>
                      <a:lnTo>
                        <a:pt x="4434" y="511"/>
                      </a:lnTo>
                      <a:lnTo>
                        <a:pt x="4430" y="500"/>
                      </a:lnTo>
                      <a:lnTo>
                        <a:pt x="4427" y="489"/>
                      </a:lnTo>
                      <a:lnTo>
                        <a:pt x="4424" y="478"/>
                      </a:lnTo>
                      <a:lnTo>
                        <a:pt x="4421" y="467"/>
                      </a:lnTo>
                      <a:lnTo>
                        <a:pt x="4419" y="442"/>
                      </a:lnTo>
                      <a:lnTo>
                        <a:pt x="4418" y="417"/>
                      </a:lnTo>
                      <a:lnTo>
                        <a:pt x="4418" y="404"/>
                      </a:lnTo>
                      <a:lnTo>
                        <a:pt x="4419" y="391"/>
                      </a:lnTo>
                      <a:lnTo>
                        <a:pt x="4420" y="379"/>
                      </a:lnTo>
                      <a:lnTo>
                        <a:pt x="4423" y="367"/>
                      </a:lnTo>
                      <a:lnTo>
                        <a:pt x="4425" y="355"/>
                      </a:lnTo>
                      <a:lnTo>
                        <a:pt x="4428" y="344"/>
                      </a:lnTo>
                      <a:lnTo>
                        <a:pt x="4431" y="333"/>
                      </a:lnTo>
                      <a:lnTo>
                        <a:pt x="4435" y="321"/>
                      </a:lnTo>
                      <a:lnTo>
                        <a:pt x="4439" y="311"/>
                      </a:lnTo>
                      <a:lnTo>
                        <a:pt x="4444" y="301"/>
                      </a:lnTo>
                      <a:lnTo>
                        <a:pt x="4449" y="291"/>
                      </a:lnTo>
                      <a:lnTo>
                        <a:pt x="4455" y="281"/>
                      </a:lnTo>
                      <a:lnTo>
                        <a:pt x="4462" y="272"/>
                      </a:lnTo>
                      <a:lnTo>
                        <a:pt x="4469" y="263"/>
                      </a:lnTo>
                      <a:lnTo>
                        <a:pt x="4476" y="254"/>
                      </a:lnTo>
                      <a:lnTo>
                        <a:pt x="4484" y="245"/>
                      </a:lnTo>
                      <a:lnTo>
                        <a:pt x="4492" y="237"/>
                      </a:lnTo>
                      <a:lnTo>
                        <a:pt x="4502" y="230"/>
                      </a:lnTo>
                      <a:lnTo>
                        <a:pt x="4511" y="223"/>
                      </a:lnTo>
                      <a:lnTo>
                        <a:pt x="4520" y="215"/>
                      </a:lnTo>
                      <a:lnTo>
                        <a:pt x="4529" y="210"/>
                      </a:lnTo>
                      <a:lnTo>
                        <a:pt x="4540" y="204"/>
                      </a:lnTo>
                      <a:lnTo>
                        <a:pt x="4550" y="199"/>
                      </a:lnTo>
                      <a:lnTo>
                        <a:pt x="4561" y="195"/>
                      </a:lnTo>
                      <a:lnTo>
                        <a:pt x="4573" y="191"/>
                      </a:lnTo>
                      <a:lnTo>
                        <a:pt x="4584" y="188"/>
                      </a:lnTo>
                      <a:lnTo>
                        <a:pt x="4595" y="185"/>
                      </a:lnTo>
                      <a:lnTo>
                        <a:pt x="4607" y="183"/>
                      </a:lnTo>
                      <a:lnTo>
                        <a:pt x="4620" y="181"/>
                      </a:lnTo>
                      <a:lnTo>
                        <a:pt x="4632" y="179"/>
                      </a:lnTo>
                      <a:lnTo>
                        <a:pt x="4645" y="178"/>
                      </a:lnTo>
                      <a:lnTo>
                        <a:pt x="4659" y="178"/>
                      </a:lnTo>
                      <a:lnTo>
                        <a:pt x="4676" y="178"/>
                      </a:lnTo>
                      <a:lnTo>
                        <a:pt x="4692" y="179"/>
                      </a:lnTo>
                      <a:lnTo>
                        <a:pt x="4707" y="182"/>
                      </a:lnTo>
                      <a:lnTo>
                        <a:pt x="4722" y="185"/>
                      </a:lnTo>
                      <a:lnTo>
                        <a:pt x="4736" y="188"/>
                      </a:lnTo>
                      <a:lnTo>
                        <a:pt x="4748" y="192"/>
                      </a:lnTo>
                      <a:lnTo>
                        <a:pt x="4761" y="196"/>
                      </a:lnTo>
                      <a:lnTo>
                        <a:pt x="4772" y="201"/>
                      </a:lnTo>
                      <a:lnTo>
                        <a:pt x="4753" y="265"/>
                      </a:lnTo>
                      <a:lnTo>
                        <a:pt x="4743" y="260"/>
                      </a:lnTo>
                      <a:lnTo>
                        <a:pt x="4733" y="256"/>
                      </a:lnTo>
                      <a:lnTo>
                        <a:pt x="4722" y="251"/>
                      </a:lnTo>
                      <a:lnTo>
                        <a:pt x="4710" y="248"/>
                      </a:lnTo>
                      <a:lnTo>
                        <a:pt x="4698" y="246"/>
                      </a:lnTo>
                      <a:lnTo>
                        <a:pt x="4686" y="244"/>
                      </a:lnTo>
                      <a:lnTo>
                        <a:pt x="4672" y="243"/>
                      </a:lnTo>
                      <a:lnTo>
                        <a:pt x="4659" y="243"/>
                      </a:lnTo>
                      <a:lnTo>
                        <a:pt x="4641" y="244"/>
                      </a:lnTo>
                      <a:lnTo>
                        <a:pt x="4624" y="246"/>
                      </a:lnTo>
                      <a:lnTo>
                        <a:pt x="4607" y="250"/>
                      </a:lnTo>
                      <a:lnTo>
                        <a:pt x="4593" y="256"/>
                      </a:lnTo>
                      <a:lnTo>
                        <a:pt x="4579" y="263"/>
                      </a:lnTo>
                      <a:lnTo>
                        <a:pt x="4565" y="271"/>
                      </a:lnTo>
                      <a:lnTo>
                        <a:pt x="4553" y="281"/>
                      </a:lnTo>
                      <a:lnTo>
                        <a:pt x="4542" y="294"/>
                      </a:lnTo>
                      <a:lnTo>
                        <a:pt x="4531" y="305"/>
                      </a:lnTo>
                      <a:lnTo>
                        <a:pt x="4523" y="318"/>
                      </a:lnTo>
                      <a:lnTo>
                        <a:pt x="4516" y="332"/>
                      </a:lnTo>
                      <a:lnTo>
                        <a:pt x="4511" y="346"/>
                      </a:lnTo>
                      <a:lnTo>
                        <a:pt x="4507" y="362"/>
                      </a:lnTo>
                      <a:lnTo>
                        <a:pt x="4503" y="378"/>
                      </a:lnTo>
                      <a:lnTo>
                        <a:pt x="4502" y="396"/>
                      </a:lnTo>
                      <a:lnTo>
                        <a:pt x="4501" y="413"/>
                      </a:lnTo>
                      <a:lnTo>
                        <a:pt x="4502" y="432"/>
                      </a:lnTo>
                      <a:lnTo>
                        <a:pt x="4504" y="449"/>
                      </a:lnTo>
                      <a:lnTo>
                        <a:pt x="4507" y="467"/>
                      </a:lnTo>
                      <a:lnTo>
                        <a:pt x="4512" y="482"/>
                      </a:lnTo>
                      <a:lnTo>
                        <a:pt x="4518" y="496"/>
                      </a:lnTo>
                      <a:lnTo>
                        <a:pt x="4525" y="511"/>
                      </a:lnTo>
                      <a:lnTo>
                        <a:pt x="4535" y="523"/>
                      </a:lnTo>
                      <a:lnTo>
                        <a:pt x="4545" y="535"/>
                      </a:lnTo>
                      <a:lnTo>
                        <a:pt x="4556" y="546"/>
                      </a:lnTo>
                      <a:lnTo>
                        <a:pt x="4568" y="555"/>
                      </a:lnTo>
                      <a:lnTo>
                        <a:pt x="4581" y="563"/>
                      </a:lnTo>
                      <a:lnTo>
                        <a:pt x="4594" y="569"/>
                      </a:lnTo>
                      <a:lnTo>
                        <a:pt x="4608" y="575"/>
                      </a:lnTo>
                      <a:lnTo>
                        <a:pt x="4624" y="579"/>
                      </a:lnTo>
                      <a:lnTo>
                        <a:pt x="4639" y="581"/>
                      </a:lnTo>
                      <a:lnTo>
                        <a:pt x="4657" y="581"/>
                      </a:lnTo>
                      <a:lnTo>
                        <a:pt x="4669" y="581"/>
                      </a:lnTo>
                      <a:lnTo>
                        <a:pt x="4681" y="580"/>
                      </a:lnTo>
                      <a:lnTo>
                        <a:pt x="4694" y="578"/>
                      </a:lnTo>
                      <a:lnTo>
                        <a:pt x="4706" y="576"/>
                      </a:lnTo>
                      <a:lnTo>
                        <a:pt x="4718" y="572"/>
                      </a:lnTo>
                      <a:lnTo>
                        <a:pt x="4732" y="568"/>
                      </a:lnTo>
                      <a:lnTo>
                        <a:pt x="4744" y="564"/>
                      </a:lnTo>
                      <a:lnTo>
                        <a:pt x="4756" y="559"/>
                      </a:lnTo>
                      <a:close/>
                      <a:moveTo>
                        <a:pt x="5225" y="427"/>
                      </a:moveTo>
                      <a:lnTo>
                        <a:pt x="4913" y="426"/>
                      </a:lnTo>
                      <a:lnTo>
                        <a:pt x="4914" y="445"/>
                      </a:lnTo>
                      <a:lnTo>
                        <a:pt x="4916" y="463"/>
                      </a:lnTo>
                      <a:lnTo>
                        <a:pt x="4920" y="480"/>
                      </a:lnTo>
                      <a:lnTo>
                        <a:pt x="4925" y="495"/>
                      </a:lnTo>
                      <a:lnTo>
                        <a:pt x="4931" y="510"/>
                      </a:lnTo>
                      <a:lnTo>
                        <a:pt x="4939" y="523"/>
                      </a:lnTo>
                      <a:lnTo>
                        <a:pt x="4949" y="535"/>
                      </a:lnTo>
                      <a:lnTo>
                        <a:pt x="4959" y="546"/>
                      </a:lnTo>
                      <a:lnTo>
                        <a:pt x="4969" y="554"/>
                      </a:lnTo>
                      <a:lnTo>
                        <a:pt x="4980" y="562"/>
                      </a:lnTo>
                      <a:lnTo>
                        <a:pt x="4993" y="568"/>
                      </a:lnTo>
                      <a:lnTo>
                        <a:pt x="5006" y="573"/>
                      </a:lnTo>
                      <a:lnTo>
                        <a:pt x="5019" y="577"/>
                      </a:lnTo>
                      <a:lnTo>
                        <a:pt x="5034" y="580"/>
                      </a:lnTo>
                      <a:lnTo>
                        <a:pt x="5049" y="582"/>
                      </a:lnTo>
                      <a:lnTo>
                        <a:pt x="5066" y="582"/>
                      </a:lnTo>
                      <a:lnTo>
                        <a:pt x="5082" y="582"/>
                      </a:lnTo>
                      <a:lnTo>
                        <a:pt x="5099" y="581"/>
                      </a:lnTo>
                      <a:lnTo>
                        <a:pt x="5115" y="579"/>
                      </a:lnTo>
                      <a:lnTo>
                        <a:pt x="5130" y="577"/>
                      </a:lnTo>
                      <a:lnTo>
                        <a:pt x="5146" y="573"/>
                      </a:lnTo>
                      <a:lnTo>
                        <a:pt x="5161" y="569"/>
                      </a:lnTo>
                      <a:lnTo>
                        <a:pt x="5176" y="564"/>
                      </a:lnTo>
                      <a:lnTo>
                        <a:pt x="5189" y="559"/>
                      </a:lnTo>
                      <a:lnTo>
                        <a:pt x="5203" y="618"/>
                      </a:lnTo>
                      <a:lnTo>
                        <a:pt x="5187" y="624"/>
                      </a:lnTo>
                      <a:lnTo>
                        <a:pt x="5171" y="630"/>
                      </a:lnTo>
                      <a:lnTo>
                        <a:pt x="5153" y="635"/>
                      </a:lnTo>
                      <a:lnTo>
                        <a:pt x="5135" y="639"/>
                      </a:lnTo>
                      <a:lnTo>
                        <a:pt x="5116" y="642"/>
                      </a:lnTo>
                      <a:lnTo>
                        <a:pt x="5096" y="644"/>
                      </a:lnTo>
                      <a:lnTo>
                        <a:pt x="5075" y="646"/>
                      </a:lnTo>
                      <a:lnTo>
                        <a:pt x="5054" y="647"/>
                      </a:lnTo>
                      <a:lnTo>
                        <a:pt x="5029" y="646"/>
                      </a:lnTo>
                      <a:lnTo>
                        <a:pt x="5006" y="642"/>
                      </a:lnTo>
                      <a:lnTo>
                        <a:pt x="4995" y="640"/>
                      </a:lnTo>
                      <a:lnTo>
                        <a:pt x="4984" y="637"/>
                      </a:lnTo>
                      <a:lnTo>
                        <a:pt x="4973" y="634"/>
                      </a:lnTo>
                      <a:lnTo>
                        <a:pt x="4963" y="631"/>
                      </a:lnTo>
                      <a:lnTo>
                        <a:pt x="4953" y="627"/>
                      </a:lnTo>
                      <a:lnTo>
                        <a:pt x="4943" y="622"/>
                      </a:lnTo>
                      <a:lnTo>
                        <a:pt x="4934" y="617"/>
                      </a:lnTo>
                      <a:lnTo>
                        <a:pt x="4925" y="612"/>
                      </a:lnTo>
                      <a:lnTo>
                        <a:pt x="4917" y="605"/>
                      </a:lnTo>
                      <a:lnTo>
                        <a:pt x="4909" y="598"/>
                      </a:lnTo>
                      <a:lnTo>
                        <a:pt x="4900" y="592"/>
                      </a:lnTo>
                      <a:lnTo>
                        <a:pt x="4893" y="584"/>
                      </a:lnTo>
                      <a:lnTo>
                        <a:pt x="4886" y="576"/>
                      </a:lnTo>
                      <a:lnTo>
                        <a:pt x="4879" y="567"/>
                      </a:lnTo>
                      <a:lnTo>
                        <a:pt x="4873" y="559"/>
                      </a:lnTo>
                      <a:lnTo>
                        <a:pt x="4866" y="551"/>
                      </a:lnTo>
                      <a:lnTo>
                        <a:pt x="4861" y="542"/>
                      </a:lnTo>
                      <a:lnTo>
                        <a:pt x="4856" y="531"/>
                      </a:lnTo>
                      <a:lnTo>
                        <a:pt x="4852" y="522"/>
                      </a:lnTo>
                      <a:lnTo>
                        <a:pt x="4848" y="512"/>
                      </a:lnTo>
                      <a:lnTo>
                        <a:pt x="4845" y="501"/>
                      </a:lnTo>
                      <a:lnTo>
                        <a:pt x="4842" y="490"/>
                      </a:lnTo>
                      <a:lnTo>
                        <a:pt x="4840" y="480"/>
                      </a:lnTo>
                      <a:lnTo>
                        <a:pt x="4837" y="469"/>
                      </a:lnTo>
                      <a:lnTo>
                        <a:pt x="4835" y="445"/>
                      </a:lnTo>
                      <a:lnTo>
                        <a:pt x="4834" y="419"/>
                      </a:lnTo>
                      <a:lnTo>
                        <a:pt x="4835" y="394"/>
                      </a:lnTo>
                      <a:lnTo>
                        <a:pt x="4837" y="370"/>
                      </a:lnTo>
                      <a:lnTo>
                        <a:pt x="4842" y="346"/>
                      </a:lnTo>
                      <a:lnTo>
                        <a:pt x="4848" y="324"/>
                      </a:lnTo>
                      <a:lnTo>
                        <a:pt x="4852" y="313"/>
                      </a:lnTo>
                      <a:lnTo>
                        <a:pt x="4856" y="303"/>
                      </a:lnTo>
                      <a:lnTo>
                        <a:pt x="4860" y="293"/>
                      </a:lnTo>
                      <a:lnTo>
                        <a:pt x="4865" y="282"/>
                      </a:lnTo>
                      <a:lnTo>
                        <a:pt x="4872" y="273"/>
                      </a:lnTo>
                      <a:lnTo>
                        <a:pt x="4878" y="264"/>
                      </a:lnTo>
                      <a:lnTo>
                        <a:pt x="4884" y="255"/>
                      </a:lnTo>
                      <a:lnTo>
                        <a:pt x="4891" y="246"/>
                      </a:lnTo>
                      <a:lnTo>
                        <a:pt x="4898" y="238"/>
                      </a:lnTo>
                      <a:lnTo>
                        <a:pt x="4905" y="230"/>
                      </a:lnTo>
                      <a:lnTo>
                        <a:pt x="4914" y="223"/>
                      </a:lnTo>
                      <a:lnTo>
                        <a:pt x="4922" y="217"/>
                      </a:lnTo>
                      <a:lnTo>
                        <a:pt x="4930" y="210"/>
                      </a:lnTo>
                      <a:lnTo>
                        <a:pt x="4939" y="204"/>
                      </a:lnTo>
                      <a:lnTo>
                        <a:pt x="4949" y="199"/>
                      </a:lnTo>
                      <a:lnTo>
                        <a:pt x="4958" y="195"/>
                      </a:lnTo>
                      <a:lnTo>
                        <a:pt x="4967" y="191"/>
                      </a:lnTo>
                      <a:lnTo>
                        <a:pt x="4977" y="187"/>
                      </a:lnTo>
                      <a:lnTo>
                        <a:pt x="4988" y="185"/>
                      </a:lnTo>
                      <a:lnTo>
                        <a:pt x="4999" y="182"/>
                      </a:lnTo>
                      <a:lnTo>
                        <a:pt x="5009" y="179"/>
                      </a:lnTo>
                      <a:lnTo>
                        <a:pt x="5021" y="178"/>
                      </a:lnTo>
                      <a:lnTo>
                        <a:pt x="5032" y="177"/>
                      </a:lnTo>
                      <a:lnTo>
                        <a:pt x="5044" y="177"/>
                      </a:lnTo>
                      <a:lnTo>
                        <a:pt x="5055" y="177"/>
                      </a:lnTo>
                      <a:lnTo>
                        <a:pt x="5068" y="178"/>
                      </a:lnTo>
                      <a:lnTo>
                        <a:pt x="5079" y="181"/>
                      </a:lnTo>
                      <a:lnTo>
                        <a:pt x="5090" y="183"/>
                      </a:lnTo>
                      <a:lnTo>
                        <a:pt x="5101" y="185"/>
                      </a:lnTo>
                      <a:lnTo>
                        <a:pt x="5111" y="188"/>
                      </a:lnTo>
                      <a:lnTo>
                        <a:pt x="5120" y="192"/>
                      </a:lnTo>
                      <a:lnTo>
                        <a:pt x="5129" y="196"/>
                      </a:lnTo>
                      <a:lnTo>
                        <a:pt x="5139" y="201"/>
                      </a:lnTo>
                      <a:lnTo>
                        <a:pt x="5148" y="206"/>
                      </a:lnTo>
                      <a:lnTo>
                        <a:pt x="5156" y="212"/>
                      </a:lnTo>
                      <a:lnTo>
                        <a:pt x="5163" y="220"/>
                      </a:lnTo>
                      <a:lnTo>
                        <a:pt x="5172" y="227"/>
                      </a:lnTo>
                      <a:lnTo>
                        <a:pt x="5178" y="234"/>
                      </a:lnTo>
                      <a:lnTo>
                        <a:pt x="5185" y="242"/>
                      </a:lnTo>
                      <a:lnTo>
                        <a:pt x="5191" y="251"/>
                      </a:lnTo>
                      <a:lnTo>
                        <a:pt x="5200" y="266"/>
                      </a:lnTo>
                      <a:lnTo>
                        <a:pt x="5208" y="281"/>
                      </a:lnTo>
                      <a:lnTo>
                        <a:pt x="5215" y="298"/>
                      </a:lnTo>
                      <a:lnTo>
                        <a:pt x="5220" y="314"/>
                      </a:lnTo>
                      <a:lnTo>
                        <a:pt x="5224" y="332"/>
                      </a:lnTo>
                      <a:lnTo>
                        <a:pt x="5227" y="349"/>
                      </a:lnTo>
                      <a:lnTo>
                        <a:pt x="5229" y="369"/>
                      </a:lnTo>
                      <a:lnTo>
                        <a:pt x="5229" y="388"/>
                      </a:lnTo>
                      <a:lnTo>
                        <a:pt x="5229" y="400"/>
                      </a:lnTo>
                      <a:lnTo>
                        <a:pt x="5228" y="410"/>
                      </a:lnTo>
                      <a:lnTo>
                        <a:pt x="5227" y="419"/>
                      </a:lnTo>
                      <a:lnTo>
                        <a:pt x="5225" y="427"/>
                      </a:lnTo>
                      <a:close/>
                      <a:moveTo>
                        <a:pt x="4913" y="368"/>
                      </a:moveTo>
                      <a:lnTo>
                        <a:pt x="5150" y="368"/>
                      </a:lnTo>
                      <a:lnTo>
                        <a:pt x="5150" y="355"/>
                      </a:lnTo>
                      <a:lnTo>
                        <a:pt x="5149" y="344"/>
                      </a:lnTo>
                      <a:lnTo>
                        <a:pt x="5148" y="332"/>
                      </a:lnTo>
                      <a:lnTo>
                        <a:pt x="5145" y="321"/>
                      </a:lnTo>
                      <a:lnTo>
                        <a:pt x="5142" y="311"/>
                      </a:lnTo>
                      <a:lnTo>
                        <a:pt x="5139" y="301"/>
                      </a:lnTo>
                      <a:lnTo>
                        <a:pt x="5134" y="292"/>
                      </a:lnTo>
                      <a:lnTo>
                        <a:pt x="5128" y="282"/>
                      </a:lnTo>
                      <a:lnTo>
                        <a:pt x="5120" y="271"/>
                      </a:lnTo>
                      <a:lnTo>
                        <a:pt x="5112" y="262"/>
                      </a:lnTo>
                      <a:lnTo>
                        <a:pt x="5102" y="254"/>
                      </a:lnTo>
                      <a:lnTo>
                        <a:pt x="5091" y="247"/>
                      </a:lnTo>
                      <a:lnTo>
                        <a:pt x="5079" y="242"/>
                      </a:lnTo>
                      <a:lnTo>
                        <a:pt x="5067" y="239"/>
                      </a:lnTo>
                      <a:lnTo>
                        <a:pt x="5052" y="237"/>
                      </a:lnTo>
                      <a:lnTo>
                        <a:pt x="5037" y="236"/>
                      </a:lnTo>
                      <a:lnTo>
                        <a:pt x="5024" y="237"/>
                      </a:lnTo>
                      <a:lnTo>
                        <a:pt x="5010" y="239"/>
                      </a:lnTo>
                      <a:lnTo>
                        <a:pt x="4998" y="242"/>
                      </a:lnTo>
                      <a:lnTo>
                        <a:pt x="4987" y="247"/>
                      </a:lnTo>
                      <a:lnTo>
                        <a:pt x="4975" y="254"/>
                      </a:lnTo>
                      <a:lnTo>
                        <a:pt x="4965" y="261"/>
                      </a:lnTo>
                      <a:lnTo>
                        <a:pt x="4956" y="270"/>
                      </a:lnTo>
                      <a:lnTo>
                        <a:pt x="4947" y="280"/>
                      </a:lnTo>
                      <a:lnTo>
                        <a:pt x="4940" y="290"/>
                      </a:lnTo>
                      <a:lnTo>
                        <a:pt x="4934" y="300"/>
                      </a:lnTo>
                      <a:lnTo>
                        <a:pt x="4929" y="310"/>
                      </a:lnTo>
                      <a:lnTo>
                        <a:pt x="4924" y="320"/>
                      </a:lnTo>
                      <a:lnTo>
                        <a:pt x="4920" y="332"/>
                      </a:lnTo>
                      <a:lnTo>
                        <a:pt x="4917" y="343"/>
                      </a:lnTo>
                      <a:lnTo>
                        <a:pt x="4914" y="355"/>
                      </a:lnTo>
                      <a:lnTo>
                        <a:pt x="4913" y="368"/>
                      </a:lnTo>
                      <a:close/>
                      <a:moveTo>
                        <a:pt x="5330" y="637"/>
                      </a:moveTo>
                      <a:lnTo>
                        <a:pt x="5330" y="328"/>
                      </a:lnTo>
                      <a:lnTo>
                        <a:pt x="5330" y="291"/>
                      </a:lnTo>
                      <a:lnTo>
                        <a:pt x="5330" y="256"/>
                      </a:lnTo>
                      <a:lnTo>
                        <a:pt x="5329" y="221"/>
                      </a:lnTo>
                      <a:lnTo>
                        <a:pt x="5328" y="188"/>
                      </a:lnTo>
                      <a:lnTo>
                        <a:pt x="5399" y="188"/>
                      </a:lnTo>
                      <a:lnTo>
                        <a:pt x="5402" y="276"/>
                      </a:lnTo>
                      <a:lnTo>
                        <a:pt x="5406" y="276"/>
                      </a:lnTo>
                      <a:lnTo>
                        <a:pt x="5409" y="265"/>
                      </a:lnTo>
                      <a:lnTo>
                        <a:pt x="5414" y="255"/>
                      </a:lnTo>
                      <a:lnTo>
                        <a:pt x="5419" y="245"/>
                      </a:lnTo>
                      <a:lnTo>
                        <a:pt x="5425" y="236"/>
                      </a:lnTo>
                      <a:lnTo>
                        <a:pt x="5432" y="227"/>
                      </a:lnTo>
                      <a:lnTo>
                        <a:pt x="5439" y="219"/>
                      </a:lnTo>
                      <a:lnTo>
                        <a:pt x="5446" y="211"/>
                      </a:lnTo>
                      <a:lnTo>
                        <a:pt x="5454" y="204"/>
                      </a:lnTo>
                      <a:lnTo>
                        <a:pt x="5463" y="198"/>
                      </a:lnTo>
                      <a:lnTo>
                        <a:pt x="5472" y="193"/>
                      </a:lnTo>
                      <a:lnTo>
                        <a:pt x="5481" y="188"/>
                      </a:lnTo>
                      <a:lnTo>
                        <a:pt x="5490" y="185"/>
                      </a:lnTo>
                      <a:lnTo>
                        <a:pt x="5500" y="182"/>
                      </a:lnTo>
                      <a:lnTo>
                        <a:pt x="5510" y="179"/>
                      </a:lnTo>
                      <a:lnTo>
                        <a:pt x="5520" y="177"/>
                      </a:lnTo>
                      <a:lnTo>
                        <a:pt x="5529" y="177"/>
                      </a:lnTo>
                      <a:lnTo>
                        <a:pt x="5541" y="178"/>
                      </a:lnTo>
                      <a:lnTo>
                        <a:pt x="5553" y="181"/>
                      </a:lnTo>
                      <a:lnTo>
                        <a:pt x="5553" y="258"/>
                      </a:lnTo>
                      <a:lnTo>
                        <a:pt x="5539" y="256"/>
                      </a:lnTo>
                      <a:lnTo>
                        <a:pt x="5524" y="255"/>
                      </a:lnTo>
                      <a:lnTo>
                        <a:pt x="5511" y="256"/>
                      </a:lnTo>
                      <a:lnTo>
                        <a:pt x="5498" y="258"/>
                      </a:lnTo>
                      <a:lnTo>
                        <a:pt x="5486" y="261"/>
                      </a:lnTo>
                      <a:lnTo>
                        <a:pt x="5475" y="266"/>
                      </a:lnTo>
                      <a:lnTo>
                        <a:pt x="5464" y="272"/>
                      </a:lnTo>
                      <a:lnTo>
                        <a:pt x="5455" y="280"/>
                      </a:lnTo>
                      <a:lnTo>
                        <a:pt x="5446" y="290"/>
                      </a:lnTo>
                      <a:lnTo>
                        <a:pt x="5438" y="300"/>
                      </a:lnTo>
                      <a:lnTo>
                        <a:pt x="5432" y="310"/>
                      </a:lnTo>
                      <a:lnTo>
                        <a:pt x="5426" y="321"/>
                      </a:lnTo>
                      <a:lnTo>
                        <a:pt x="5421" y="333"/>
                      </a:lnTo>
                      <a:lnTo>
                        <a:pt x="5418" y="344"/>
                      </a:lnTo>
                      <a:lnTo>
                        <a:pt x="5415" y="356"/>
                      </a:lnTo>
                      <a:lnTo>
                        <a:pt x="5413" y="370"/>
                      </a:lnTo>
                      <a:lnTo>
                        <a:pt x="5411" y="383"/>
                      </a:lnTo>
                      <a:lnTo>
                        <a:pt x="5411" y="398"/>
                      </a:lnTo>
                      <a:lnTo>
                        <a:pt x="5411" y="637"/>
                      </a:lnTo>
                      <a:lnTo>
                        <a:pt x="5330" y="637"/>
                      </a:lnTo>
                      <a:close/>
                      <a:moveTo>
                        <a:pt x="5652" y="105"/>
                      </a:moveTo>
                      <a:lnTo>
                        <a:pt x="5732" y="80"/>
                      </a:lnTo>
                      <a:lnTo>
                        <a:pt x="5732" y="188"/>
                      </a:lnTo>
                      <a:lnTo>
                        <a:pt x="5849" y="188"/>
                      </a:lnTo>
                      <a:lnTo>
                        <a:pt x="5849" y="249"/>
                      </a:lnTo>
                      <a:lnTo>
                        <a:pt x="5732" y="249"/>
                      </a:lnTo>
                      <a:lnTo>
                        <a:pt x="5732" y="492"/>
                      </a:lnTo>
                      <a:lnTo>
                        <a:pt x="5733" y="503"/>
                      </a:lnTo>
                      <a:lnTo>
                        <a:pt x="5733" y="513"/>
                      </a:lnTo>
                      <a:lnTo>
                        <a:pt x="5734" y="522"/>
                      </a:lnTo>
                      <a:lnTo>
                        <a:pt x="5736" y="530"/>
                      </a:lnTo>
                      <a:lnTo>
                        <a:pt x="5738" y="539"/>
                      </a:lnTo>
                      <a:lnTo>
                        <a:pt x="5741" y="546"/>
                      </a:lnTo>
                      <a:lnTo>
                        <a:pt x="5744" y="552"/>
                      </a:lnTo>
                      <a:lnTo>
                        <a:pt x="5747" y="557"/>
                      </a:lnTo>
                      <a:lnTo>
                        <a:pt x="5751" y="562"/>
                      </a:lnTo>
                      <a:lnTo>
                        <a:pt x="5756" y="567"/>
                      </a:lnTo>
                      <a:lnTo>
                        <a:pt x="5760" y="570"/>
                      </a:lnTo>
                      <a:lnTo>
                        <a:pt x="5766" y="573"/>
                      </a:lnTo>
                      <a:lnTo>
                        <a:pt x="5773" y="577"/>
                      </a:lnTo>
                      <a:lnTo>
                        <a:pt x="5779" y="578"/>
                      </a:lnTo>
                      <a:lnTo>
                        <a:pt x="5786" y="579"/>
                      </a:lnTo>
                      <a:lnTo>
                        <a:pt x="5793" y="580"/>
                      </a:lnTo>
                      <a:lnTo>
                        <a:pt x="5807" y="579"/>
                      </a:lnTo>
                      <a:lnTo>
                        <a:pt x="5819" y="578"/>
                      </a:lnTo>
                      <a:lnTo>
                        <a:pt x="5830" y="577"/>
                      </a:lnTo>
                      <a:lnTo>
                        <a:pt x="5840" y="573"/>
                      </a:lnTo>
                      <a:lnTo>
                        <a:pt x="5844" y="635"/>
                      </a:lnTo>
                      <a:lnTo>
                        <a:pt x="5829" y="640"/>
                      </a:lnTo>
                      <a:lnTo>
                        <a:pt x="5812" y="644"/>
                      </a:lnTo>
                      <a:lnTo>
                        <a:pt x="5792" y="647"/>
                      </a:lnTo>
                      <a:lnTo>
                        <a:pt x="5772" y="648"/>
                      </a:lnTo>
                      <a:lnTo>
                        <a:pt x="5758" y="647"/>
                      </a:lnTo>
                      <a:lnTo>
                        <a:pt x="5745" y="644"/>
                      </a:lnTo>
                      <a:lnTo>
                        <a:pt x="5733" y="642"/>
                      </a:lnTo>
                      <a:lnTo>
                        <a:pt x="5721" y="638"/>
                      </a:lnTo>
                      <a:lnTo>
                        <a:pt x="5710" y="633"/>
                      </a:lnTo>
                      <a:lnTo>
                        <a:pt x="5701" y="627"/>
                      </a:lnTo>
                      <a:lnTo>
                        <a:pt x="5691" y="620"/>
                      </a:lnTo>
                      <a:lnTo>
                        <a:pt x="5683" y="612"/>
                      </a:lnTo>
                      <a:lnTo>
                        <a:pt x="5676" y="602"/>
                      </a:lnTo>
                      <a:lnTo>
                        <a:pt x="5670" y="591"/>
                      </a:lnTo>
                      <a:lnTo>
                        <a:pt x="5665" y="579"/>
                      </a:lnTo>
                      <a:lnTo>
                        <a:pt x="5660" y="565"/>
                      </a:lnTo>
                      <a:lnTo>
                        <a:pt x="5657" y="550"/>
                      </a:lnTo>
                      <a:lnTo>
                        <a:pt x="5654" y="532"/>
                      </a:lnTo>
                      <a:lnTo>
                        <a:pt x="5652" y="515"/>
                      </a:lnTo>
                      <a:lnTo>
                        <a:pt x="5652" y="495"/>
                      </a:lnTo>
                      <a:lnTo>
                        <a:pt x="5652" y="249"/>
                      </a:lnTo>
                      <a:lnTo>
                        <a:pt x="5583" y="249"/>
                      </a:lnTo>
                      <a:lnTo>
                        <a:pt x="5583" y="188"/>
                      </a:lnTo>
                      <a:lnTo>
                        <a:pt x="5652" y="188"/>
                      </a:lnTo>
                      <a:lnTo>
                        <a:pt x="5652" y="105"/>
                      </a:lnTo>
                      <a:close/>
                      <a:moveTo>
                        <a:pt x="6256" y="362"/>
                      </a:moveTo>
                      <a:lnTo>
                        <a:pt x="6256" y="529"/>
                      </a:lnTo>
                      <a:lnTo>
                        <a:pt x="6257" y="561"/>
                      </a:lnTo>
                      <a:lnTo>
                        <a:pt x="6258" y="589"/>
                      </a:lnTo>
                      <a:lnTo>
                        <a:pt x="6260" y="615"/>
                      </a:lnTo>
                      <a:lnTo>
                        <a:pt x="6263" y="637"/>
                      </a:lnTo>
                      <a:lnTo>
                        <a:pt x="6189" y="637"/>
                      </a:lnTo>
                      <a:lnTo>
                        <a:pt x="6183" y="581"/>
                      </a:lnTo>
                      <a:lnTo>
                        <a:pt x="6180" y="581"/>
                      </a:lnTo>
                      <a:lnTo>
                        <a:pt x="6173" y="588"/>
                      </a:lnTo>
                      <a:lnTo>
                        <a:pt x="6167" y="596"/>
                      </a:lnTo>
                      <a:lnTo>
                        <a:pt x="6160" y="603"/>
                      </a:lnTo>
                      <a:lnTo>
                        <a:pt x="6154" y="610"/>
                      </a:lnTo>
                      <a:lnTo>
                        <a:pt x="6146" y="616"/>
                      </a:lnTo>
                      <a:lnTo>
                        <a:pt x="6138" y="621"/>
                      </a:lnTo>
                      <a:lnTo>
                        <a:pt x="6130" y="626"/>
                      </a:lnTo>
                      <a:lnTo>
                        <a:pt x="6122" y="630"/>
                      </a:lnTo>
                      <a:lnTo>
                        <a:pt x="6113" y="634"/>
                      </a:lnTo>
                      <a:lnTo>
                        <a:pt x="6104" y="637"/>
                      </a:lnTo>
                      <a:lnTo>
                        <a:pt x="6094" y="640"/>
                      </a:lnTo>
                      <a:lnTo>
                        <a:pt x="6085" y="642"/>
                      </a:lnTo>
                      <a:lnTo>
                        <a:pt x="6075" y="644"/>
                      </a:lnTo>
                      <a:lnTo>
                        <a:pt x="6064" y="647"/>
                      </a:lnTo>
                      <a:lnTo>
                        <a:pt x="6053" y="647"/>
                      </a:lnTo>
                      <a:lnTo>
                        <a:pt x="6043" y="648"/>
                      </a:lnTo>
                      <a:lnTo>
                        <a:pt x="6026" y="647"/>
                      </a:lnTo>
                      <a:lnTo>
                        <a:pt x="6012" y="644"/>
                      </a:lnTo>
                      <a:lnTo>
                        <a:pt x="5998" y="641"/>
                      </a:lnTo>
                      <a:lnTo>
                        <a:pt x="5984" y="637"/>
                      </a:lnTo>
                      <a:lnTo>
                        <a:pt x="5972" y="631"/>
                      </a:lnTo>
                      <a:lnTo>
                        <a:pt x="5961" y="625"/>
                      </a:lnTo>
                      <a:lnTo>
                        <a:pt x="5949" y="617"/>
                      </a:lnTo>
                      <a:lnTo>
                        <a:pt x="5939" y="607"/>
                      </a:lnTo>
                      <a:lnTo>
                        <a:pt x="5932" y="598"/>
                      </a:lnTo>
                      <a:lnTo>
                        <a:pt x="5925" y="588"/>
                      </a:lnTo>
                      <a:lnTo>
                        <a:pt x="5919" y="578"/>
                      </a:lnTo>
                      <a:lnTo>
                        <a:pt x="5913" y="566"/>
                      </a:lnTo>
                      <a:lnTo>
                        <a:pt x="5910" y="555"/>
                      </a:lnTo>
                      <a:lnTo>
                        <a:pt x="5907" y="543"/>
                      </a:lnTo>
                      <a:lnTo>
                        <a:pt x="5906" y="531"/>
                      </a:lnTo>
                      <a:lnTo>
                        <a:pt x="5905" y="518"/>
                      </a:lnTo>
                      <a:lnTo>
                        <a:pt x="5905" y="508"/>
                      </a:lnTo>
                      <a:lnTo>
                        <a:pt x="5906" y="498"/>
                      </a:lnTo>
                      <a:lnTo>
                        <a:pt x="5907" y="489"/>
                      </a:lnTo>
                      <a:lnTo>
                        <a:pt x="5909" y="480"/>
                      </a:lnTo>
                      <a:lnTo>
                        <a:pt x="5912" y="471"/>
                      </a:lnTo>
                      <a:lnTo>
                        <a:pt x="5915" y="462"/>
                      </a:lnTo>
                      <a:lnTo>
                        <a:pt x="5919" y="454"/>
                      </a:lnTo>
                      <a:lnTo>
                        <a:pt x="5923" y="446"/>
                      </a:lnTo>
                      <a:lnTo>
                        <a:pt x="5928" y="439"/>
                      </a:lnTo>
                      <a:lnTo>
                        <a:pt x="5933" y="432"/>
                      </a:lnTo>
                      <a:lnTo>
                        <a:pt x="5938" y="424"/>
                      </a:lnTo>
                      <a:lnTo>
                        <a:pt x="5944" y="417"/>
                      </a:lnTo>
                      <a:lnTo>
                        <a:pt x="5951" y="411"/>
                      </a:lnTo>
                      <a:lnTo>
                        <a:pt x="5959" y="405"/>
                      </a:lnTo>
                      <a:lnTo>
                        <a:pt x="5967" y="399"/>
                      </a:lnTo>
                      <a:lnTo>
                        <a:pt x="5975" y="393"/>
                      </a:lnTo>
                      <a:lnTo>
                        <a:pt x="5994" y="383"/>
                      </a:lnTo>
                      <a:lnTo>
                        <a:pt x="6014" y="374"/>
                      </a:lnTo>
                      <a:lnTo>
                        <a:pt x="6036" y="367"/>
                      </a:lnTo>
                      <a:lnTo>
                        <a:pt x="6060" y="362"/>
                      </a:lnTo>
                      <a:lnTo>
                        <a:pt x="6086" y="356"/>
                      </a:lnTo>
                      <a:lnTo>
                        <a:pt x="6114" y="353"/>
                      </a:lnTo>
                      <a:lnTo>
                        <a:pt x="6144" y="351"/>
                      </a:lnTo>
                      <a:lnTo>
                        <a:pt x="6175" y="351"/>
                      </a:lnTo>
                      <a:lnTo>
                        <a:pt x="6175" y="342"/>
                      </a:lnTo>
                      <a:lnTo>
                        <a:pt x="6174" y="329"/>
                      </a:lnTo>
                      <a:lnTo>
                        <a:pt x="6173" y="317"/>
                      </a:lnTo>
                      <a:lnTo>
                        <a:pt x="6171" y="306"/>
                      </a:lnTo>
                      <a:lnTo>
                        <a:pt x="6168" y="296"/>
                      </a:lnTo>
                      <a:lnTo>
                        <a:pt x="6165" y="286"/>
                      </a:lnTo>
                      <a:lnTo>
                        <a:pt x="6161" y="278"/>
                      </a:lnTo>
                      <a:lnTo>
                        <a:pt x="6156" y="271"/>
                      </a:lnTo>
                      <a:lnTo>
                        <a:pt x="6150" y="264"/>
                      </a:lnTo>
                      <a:lnTo>
                        <a:pt x="6143" y="258"/>
                      </a:lnTo>
                      <a:lnTo>
                        <a:pt x="6135" y="253"/>
                      </a:lnTo>
                      <a:lnTo>
                        <a:pt x="6127" y="248"/>
                      </a:lnTo>
                      <a:lnTo>
                        <a:pt x="6118" y="244"/>
                      </a:lnTo>
                      <a:lnTo>
                        <a:pt x="6108" y="241"/>
                      </a:lnTo>
                      <a:lnTo>
                        <a:pt x="6097" y="239"/>
                      </a:lnTo>
                      <a:lnTo>
                        <a:pt x="6085" y="238"/>
                      </a:lnTo>
                      <a:lnTo>
                        <a:pt x="6073" y="238"/>
                      </a:lnTo>
                      <a:lnTo>
                        <a:pt x="6056" y="238"/>
                      </a:lnTo>
                      <a:lnTo>
                        <a:pt x="6041" y="240"/>
                      </a:lnTo>
                      <a:lnTo>
                        <a:pt x="6025" y="242"/>
                      </a:lnTo>
                      <a:lnTo>
                        <a:pt x="6010" y="246"/>
                      </a:lnTo>
                      <a:lnTo>
                        <a:pt x="5996" y="250"/>
                      </a:lnTo>
                      <a:lnTo>
                        <a:pt x="5982" y="257"/>
                      </a:lnTo>
                      <a:lnTo>
                        <a:pt x="5969" y="264"/>
                      </a:lnTo>
                      <a:lnTo>
                        <a:pt x="5957" y="271"/>
                      </a:lnTo>
                      <a:lnTo>
                        <a:pt x="5938" y="218"/>
                      </a:lnTo>
                      <a:lnTo>
                        <a:pt x="5953" y="208"/>
                      </a:lnTo>
                      <a:lnTo>
                        <a:pt x="5970" y="200"/>
                      </a:lnTo>
                      <a:lnTo>
                        <a:pt x="5987" y="193"/>
                      </a:lnTo>
                      <a:lnTo>
                        <a:pt x="6005" y="188"/>
                      </a:lnTo>
                      <a:lnTo>
                        <a:pt x="6024" y="183"/>
                      </a:lnTo>
                      <a:lnTo>
                        <a:pt x="6044" y="179"/>
                      </a:lnTo>
                      <a:lnTo>
                        <a:pt x="6063" y="178"/>
                      </a:lnTo>
                      <a:lnTo>
                        <a:pt x="6085" y="177"/>
                      </a:lnTo>
                      <a:lnTo>
                        <a:pt x="6106" y="178"/>
                      </a:lnTo>
                      <a:lnTo>
                        <a:pt x="6125" y="181"/>
                      </a:lnTo>
                      <a:lnTo>
                        <a:pt x="6143" y="184"/>
                      </a:lnTo>
                      <a:lnTo>
                        <a:pt x="6160" y="189"/>
                      </a:lnTo>
                      <a:lnTo>
                        <a:pt x="6175" y="195"/>
                      </a:lnTo>
                      <a:lnTo>
                        <a:pt x="6189" y="203"/>
                      </a:lnTo>
                      <a:lnTo>
                        <a:pt x="6202" y="212"/>
                      </a:lnTo>
                      <a:lnTo>
                        <a:pt x="6213" y="224"/>
                      </a:lnTo>
                      <a:lnTo>
                        <a:pt x="6223" y="236"/>
                      </a:lnTo>
                      <a:lnTo>
                        <a:pt x="6232" y="249"/>
                      </a:lnTo>
                      <a:lnTo>
                        <a:pt x="6239" y="264"/>
                      </a:lnTo>
                      <a:lnTo>
                        <a:pt x="6245" y="280"/>
                      </a:lnTo>
                      <a:lnTo>
                        <a:pt x="6249" y="299"/>
                      </a:lnTo>
                      <a:lnTo>
                        <a:pt x="6254" y="318"/>
                      </a:lnTo>
                      <a:lnTo>
                        <a:pt x="6255" y="339"/>
                      </a:lnTo>
                      <a:lnTo>
                        <a:pt x="6256" y="362"/>
                      </a:lnTo>
                      <a:close/>
                      <a:moveTo>
                        <a:pt x="6175" y="486"/>
                      </a:moveTo>
                      <a:lnTo>
                        <a:pt x="6175" y="408"/>
                      </a:lnTo>
                      <a:lnTo>
                        <a:pt x="6152" y="408"/>
                      </a:lnTo>
                      <a:lnTo>
                        <a:pt x="6131" y="409"/>
                      </a:lnTo>
                      <a:lnTo>
                        <a:pt x="6111" y="410"/>
                      </a:lnTo>
                      <a:lnTo>
                        <a:pt x="6092" y="413"/>
                      </a:lnTo>
                      <a:lnTo>
                        <a:pt x="6076" y="416"/>
                      </a:lnTo>
                      <a:lnTo>
                        <a:pt x="6060" y="420"/>
                      </a:lnTo>
                      <a:lnTo>
                        <a:pt x="6046" y="425"/>
                      </a:lnTo>
                      <a:lnTo>
                        <a:pt x="6034" y="432"/>
                      </a:lnTo>
                      <a:lnTo>
                        <a:pt x="6022" y="438"/>
                      </a:lnTo>
                      <a:lnTo>
                        <a:pt x="6013" y="445"/>
                      </a:lnTo>
                      <a:lnTo>
                        <a:pt x="6005" y="454"/>
                      </a:lnTo>
                      <a:lnTo>
                        <a:pt x="5999" y="463"/>
                      </a:lnTo>
                      <a:lnTo>
                        <a:pt x="5994" y="474"/>
                      </a:lnTo>
                      <a:lnTo>
                        <a:pt x="5989" y="484"/>
                      </a:lnTo>
                      <a:lnTo>
                        <a:pt x="5987" y="496"/>
                      </a:lnTo>
                      <a:lnTo>
                        <a:pt x="5986" y="509"/>
                      </a:lnTo>
                      <a:lnTo>
                        <a:pt x="5987" y="518"/>
                      </a:lnTo>
                      <a:lnTo>
                        <a:pt x="5988" y="527"/>
                      </a:lnTo>
                      <a:lnTo>
                        <a:pt x="5990" y="534"/>
                      </a:lnTo>
                      <a:lnTo>
                        <a:pt x="5993" y="543"/>
                      </a:lnTo>
                      <a:lnTo>
                        <a:pt x="5996" y="550"/>
                      </a:lnTo>
                      <a:lnTo>
                        <a:pt x="6000" y="556"/>
                      </a:lnTo>
                      <a:lnTo>
                        <a:pt x="6005" y="562"/>
                      </a:lnTo>
                      <a:lnTo>
                        <a:pt x="6010" y="567"/>
                      </a:lnTo>
                      <a:lnTo>
                        <a:pt x="6015" y="571"/>
                      </a:lnTo>
                      <a:lnTo>
                        <a:pt x="6020" y="576"/>
                      </a:lnTo>
                      <a:lnTo>
                        <a:pt x="6026" y="579"/>
                      </a:lnTo>
                      <a:lnTo>
                        <a:pt x="6034" y="582"/>
                      </a:lnTo>
                      <a:lnTo>
                        <a:pt x="6040" y="584"/>
                      </a:lnTo>
                      <a:lnTo>
                        <a:pt x="6047" y="586"/>
                      </a:lnTo>
                      <a:lnTo>
                        <a:pt x="6055" y="587"/>
                      </a:lnTo>
                      <a:lnTo>
                        <a:pt x="6063" y="587"/>
                      </a:lnTo>
                      <a:lnTo>
                        <a:pt x="6073" y="587"/>
                      </a:lnTo>
                      <a:lnTo>
                        <a:pt x="6083" y="585"/>
                      </a:lnTo>
                      <a:lnTo>
                        <a:pt x="6092" y="584"/>
                      </a:lnTo>
                      <a:lnTo>
                        <a:pt x="6100" y="581"/>
                      </a:lnTo>
                      <a:lnTo>
                        <a:pt x="6110" y="578"/>
                      </a:lnTo>
                      <a:lnTo>
                        <a:pt x="6118" y="573"/>
                      </a:lnTo>
                      <a:lnTo>
                        <a:pt x="6126" y="569"/>
                      </a:lnTo>
                      <a:lnTo>
                        <a:pt x="6133" y="563"/>
                      </a:lnTo>
                      <a:lnTo>
                        <a:pt x="6140" y="558"/>
                      </a:lnTo>
                      <a:lnTo>
                        <a:pt x="6146" y="553"/>
                      </a:lnTo>
                      <a:lnTo>
                        <a:pt x="6152" y="547"/>
                      </a:lnTo>
                      <a:lnTo>
                        <a:pt x="6156" y="541"/>
                      </a:lnTo>
                      <a:lnTo>
                        <a:pt x="6161" y="533"/>
                      </a:lnTo>
                      <a:lnTo>
                        <a:pt x="6164" y="526"/>
                      </a:lnTo>
                      <a:lnTo>
                        <a:pt x="6167" y="519"/>
                      </a:lnTo>
                      <a:lnTo>
                        <a:pt x="6170" y="512"/>
                      </a:lnTo>
                      <a:lnTo>
                        <a:pt x="6172" y="506"/>
                      </a:lnTo>
                      <a:lnTo>
                        <a:pt x="6173" y="499"/>
                      </a:lnTo>
                      <a:lnTo>
                        <a:pt x="6174" y="493"/>
                      </a:lnTo>
                      <a:lnTo>
                        <a:pt x="6175" y="486"/>
                      </a:lnTo>
                      <a:close/>
                      <a:moveTo>
                        <a:pt x="6469" y="637"/>
                      </a:moveTo>
                      <a:lnTo>
                        <a:pt x="6387" y="637"/>
                      </a:lnTo>
                      <a:lnTo>
                        <a:pt x="6387" y="188"/>
                      </a:lnTo>
                      <a:lnTo>
                        <a:pt x="6469" y="188"/>
                      </a:lnTo>
                      <a:lnTo>
                        <a:pt x="6469" y="637"/>
                      </a:lnTo>
                      <a:close/>
                      <a:moveTo>
                        <a:pt x="6427" y="105"/>
                      </a:moveTo>
                      <a:lnTo>
                        <a:pt x="6426" y="105"/>
                      </a:lnTo>
                      <a:lnTo>
                        <a:pt x="6416" y="104"/>
                      </a:lnTo>
                      <a:lnTo>
                        <a:pt x="6406" y="101"/>
                      </a:lnTo>
                      <a:lnTo>
                        <a:pt x="6401" y="99"/>
                      </a:lnTo>
                      <a:lnTo>
                        <a:pt x="6397" y="96"/>
                      </a:lnTo>
                      <a:lnTo>
                        <a:pt x="6393" y="93"/>
                      </a:lnTo>
                      <a:lnTo>
                        <a:pt x="6389" y="90"/>
                      </a:lnTo>
                      <a:lnTo>
                        <a:pt x="6383" y="82"/>
                      </a:lnTo>
                      <a:lnTo>
                        <a:pt x="6379" y="72"/>
                      </a:lnTo>
                      <a:lnTo>
                        <a:pt x="6376" y="63"/>
                      </a:lnTo>
                      <a:lnTo>
                        <a:pt x="6375" y="52"/>
                      </a:lnTo>
                      <a:lnTo>
                        <a:pt x="6376" y="42"/>
                      </a:lnTo>
                      <a:lnTo>
                        <a:pt x="6379" y="32"/>
                      </a:lnTo>
                      <a:lnTo>
                        <a:pt x="6384" y="23"/>
                      </a:lnTo>
                      <a:lnTo>
                        <a:pt x="6390" y="16"/>
                      </a:lnTo>
                      <a:lnTo>
                        <a:pt x="6394" y="12"/>
                      </a:lnTo>
                      <a:lnTo>
                        <a:pt x="6398" y="9"/>
                      </a:lnTo>
                      <a:lnTo>
                        <a:pt x="6403" y="6"/>
                      </a:lnTo>
                      <a:lnTo>
                        <a:pt x="6407" y="4"/>
                      </a:lnTo>
                      <a:lnTo>
                        <a:pt x="6417" y="2"/>
                      </a:lnTo>
                      <a:lnTo>
                        <a:pt x="6428" y="0"/>
                      </a:lnTo>
                      <a:lnTo>
                        <a:pt x="6439" y="2"/>
                      </a:lnTo>
                      <a:lnTo>
                        <a:pt x="6449" y="4"/>
                      </a:lnTo>
                      <a:lnTo>
                        <a:pt x="6454" y="6"/>
                      </a:lnTo>
                      <a:lnTo>
                        <a:pt x="6458" y="9"/>
                      </a:lnTo>
                      <a:lnTo>
                        <a:pt x="6462" y="12"/>
                      </a:lnTo>
                      <a:lnTo>
                        <a:pt x="6465" y="15"/>
                      </a:lnTo>
                      <a:lnTo>
                        <a:pt x="6472" y="23"/>
                      </a:lnTo>
                      <a:lnTo>
                        <a:pt x="6476" y="31"/>
                      </a:lnTo>
                      <a:lnTo>
                        <a:pt x="6480" y="42"/>
                      </a:lnTo>
                      <a:lnTo>
                        <a:pt x="6480" y="52"/>
                      </a:lnTo>
                      <a:lnTo>
                        <a:pt x="6480" y="63"/>
                      </a:lnTo>
                      <a:lnTo>
                        <a:pt x="6476" y="72"/>
                      </a:lnTo>
                      <a:lnTo>
                        <a:pt x="6472" y="82"/>
                      </a:lnTo>
                      <a:lnTo>
                        <a:pt x="6465" y="90"/>
                      </a:lnTo>
                      <a:lnTo>
                        <a:pt x="6462" y="93"/>
                      </a:lnTo>
                      <a:lnTo>
                        <a:pt x="6458" y="96"/>
                      </a:lnTo>
                      <a:lnTo>
                        <a:pt x="6454" y="99"/>
                      </a:lnTo>
                      <a:lnTo>
                        <a:pt x="6449" y="101"/>
                      </a:lnTo>
                      <a:lnTo>
                        <a:pt x="6444" y="103"/>
                      </a:lnTo>
                      <a:lnTo>
                        <a:pt x="6438" y="104"/>
                      </a:lnTo>
                      <a:lnTo>
                        <a:pt x="6433" y="104"/>
                      </a:lnTo>
                      <a:lnTo>
                        <a:pt x="6427" y="105"/>
                      </a:lnTo>
                      <a:close/>
                      <a:moveTo>
                        <a:pt x="6604" y="637"/>
                      </a:moveTo>
                      <a:lnTo>
                        <a:pt x="6604" y="309"/>
                      </a:lnTo>
                      <a:lnTo>
                        <a:pt x="6604" y="280"/>
                      </a:lnTo>
                      <a:lnTo>
                        <a:pt x="6603" y="250"/>
                      </a:lnTo>
                      <a:lnTo>
                        <a:pt x="6602" y="220"/>
                      </a:lnTo>
                      <a:lnTo>
                        <a:pt x="6601" y="188"/>
                      </a:lnTo>
                      <a:lnTo>
                        <a:pt x="6673" y="188"/>
                      </a:lnTo>
                      <a:lnTo>
                        <a:pt x="6678" y="262"/>
                      </a:lnTo>
                      <a:lnTo>
                        <a:pt x="6679" y="262"/>
                      </a:lnTo>
                      <a:lnTo>
                        <a:pt x="6684" y="254"/>
                      </a:lnTo>
                      <a:lnTo>
                        <a:pt x="6690" y="245"/>
                      </a:lnTo>
                      <a:lnTo>
                        <a:pt x="6695" y="237"/>
                      </a:lnTo>
                      <a:lnTo>
                        <a:pt x="6703" y="230"/>
                      </a:lnTo>
                      <a:lnTo>
                        <a:pt x="6710" y="223"/>
                      </a:lnTo>
                      <a:lnTo>
                        <a:pt x="6717" y="217"/>
                      </a:lnTo>
                      <a:lnTo>
                        <a:pt x="6725" y="210"/>
                      </a:lnTo>
                      <a:lnTo>
                        <a:pt x="6734" y="204"/>
                      </a:lnTo>
                      <a:lnTo>
                        <a:pt x="6745" y="198"/>
                      </a:lnTo>
                      <a:lnTo>
                        <a:pt x="6756" y="193"/>
                      </a:lnTo>
                      <a:lnTo>
                        <a:pt x="6767" y="188"/>
                      </a:lnTo>
                      <a:lnTo>
                        <a:pt x="6779" y="185"/>
                      </a:lnTo>
                      <a:lnTo>
                        <a:pt x="6790" y="182"/>
                      </a:lnTo>
                      <a:lnTo>
                        <a:pt x="6802" y="179"/>
                      </a:lnTo>
                      <a:lnTo>
                        <a:pt x="6815" y="177"/>
                      </a:lnTo>
                      <a:lnTo>
                        <a:pt x="6828" y="177"/>
                      </a:lnTo>
                      <a:lnTo>
                        <a:pt x="6842" y="178"/>
                      </a:lnTo>
                      <a:lnTo>
                        <a:pt x="6857" y="179"/>
                      </a:lnTo>
                      <a:lnTo>
                        <a:pt x="6870" y="183"/>
                      </a:lnTo>
                      <a:lnTo>
                        <a:pt x="6883" y="187"/>
                      </a:lnTo>
                      <a:lnTo>
                        <a:pt x="6896" y="192"/>
                      </a:lnTo>
                      <a:lnTo>
                        <a:pt x="6908" y="199"/>
                      </a:lnTo>
                      <a:lnTo>
                        <a:pt x="6919" y="206"/>
                      </a:lnTo>
                      <a:lnTo>
                        <a:pt x="6930" y="215"/>
                      </a:lnTo>
                      <a:lnTo>
                        <a:pt x="6937" y="222"/>
                      </a:lnTo>
                      <a:lnTo>
                        <a:pt x="6943" y="229"/>
                      </a:lnTo>
                      <a:lnTo>
                        <a:pt x="6949" y="236"/>
                      </a:lnTo>
                      <a:lnTo>
                        <a:pt x="6954" y="244"/>
                      </a:lnTo>
                      <a:lnTo>
                        <a:pt x="6959" y="251"/>
                      </a:lnTo>
                      <a:lnTo>
                        <a:pt x="6965" y="261"/>
                      </a:lnTo>
                      <a:lnTo>
                        <a:pt x="6969" y="269"/>
                      </a:lnTo>
                      <a:lnTo>
                        <a:pt x="6972" y="279"/>
                      </a:lnTo>
                      <a:lnTo>
                        <a:pt x="6976" y="289"/>
                      </a:lnTo>
                      <a:lnTo>
                        <a:pt x="6978" y="299"/>
                      </a:lnTo>
                      <a:lnTo>
                        <a:pt x="6981" y="309"/>
                      </a:lnTo>
                      <a:lnTo>
                        <a:pt x="6983" y="320"/>
                      </a:lnTo>
                      <a:lnTo>
                        <a:pt x="6985" y="344"/>
                      </a:lnTo>
                      <a:lnTo>
                        <a:pt x="6986" y="369"/>
                      </a:lnTo>
                      <a:lnTo>
                        <a:pt x="6986" y="637"/>
                      </a:lnTo>
                      <a:lnTo>
                        <a:pt x="6905" y="637"/>
                      </a:lnTo>
                      <a:lnTo>
                        <a:pt x="6905" y="378"/>
                      </a:lnTo>
                      <a:lnTo>
                        <a:pt x="6904" y="362"/>
                      </a:lnTo>
                      <a:lnTo>
                        <a:pt x="6903" y="346"/>
                      </a:lnTo>
                      <a:lnTo>
                        <a:pt x="6901" y="333"/>
                      </a:lnTo>
                      <a:lnTo>
                        <a:pt x="6898" y="319"/>
                      </a:lnTo>
                      <a:lnTo>
                        <a:pt x="6895" y="307"/>
                      </a:lnTo>
                      <a:lnTo>
                        <a:pt x="6890" y="297"/>
                      </a:lnTo>
                      <a:lnTo>
                        <a:pt x="6884" y="286"/>
                      </a:lnTo>
                      <a:lnTo>
                        <a:pt x="6878" y="277"/>
                      </a:lnTo>
                      <a:lnTo>
                        <a:pt x="6872" y="270"/>
                      </a:lnTo>
                      <a:lnTo>
                        <a:pt x="6864" y="263"/>
                      </a:lnTo>
                      <a:lnTo>
                        <a:pt x="6856" y="258"/>
                      </a:lnTo>
                      <a:lnTo>
                        <a:pt x="6846" y="253"/>
                      </a:lnTo>
                      <a:lnTo>
                        <a:pt x="6836" y="249"/>
                      </a:lnTo>
                      <a:lnTo>
                        <a:pt x="6825" y="246"/>
                      </a:lnTo>
                      <a:lnTo>
                        <a:pt x="6814" y="244"/>
                      </a:lnTo>
                      <a:lnTo>
                        <a:pt x="6801" y="244"/>
                      </a:lnTo>
                      <a:lnTo>
                        <a:pt x="6791" y="244"/>
                      </a:lnTo>
                      <a:lnTo>
                        <a:pt x="6782" y="245"/>
                      </a:lnTo>
                      <a:lnTo>
                        <a:pt x="6772" y="247"/>
                      </a:lnTo>
                      <a:lnTo>
                        <a:pt x="6764" y="250"/>
                      </a:lnTo>
                      <a:lnTo>
                        <a:pt x="6756" y="254"/>
                      </a:lnTo>
                      <a:lnTo>
                        <a:pt x="6748" y="258"/>
                      </a:lnTo>
                      <a:lnTo>
                        <a:pt x="6740" y="263"/>
                      </a:lnTo>
                      <a:lnTo>
                        <a:pt x="6732" y="268"/>
                      </a:lnTo>
                      <a:lnTo>
                        <a:pt x="6725" y="274"/>
                      </a:lnTo>
                      <a:lnTo>
                        <a:pt x="6719" y="281"/>
                      </a:lnTo>
                      <a:lnTo>
                        <a:pt x="6713" y="289"/>
                      </a:lnTo>
                      <a:lnTo>
                        <a:pt x="6707" y="296"/>
                      </a:lnTo>
                      <a:lnTo>
                        <a:pt x="6703" y="303"/>
                      </a:lnTo>
                      <a:lnTo>
                        <a:pt x="6698" y="311"/>
                      </a:lnTo>
                      <a:lnTo>
                        <a:pt x="6694" y="319"/>
                      </a:lnTo>
                      <a:lnTo>
                        <a:pt x="6691" y="329"/>
                      </a:lnTo>
                      <a:lnTo>
                        <a:pt x="6689" y="337"/>
                      </a:lnTo>
                      <a:lnTo>
                        <a:pt x="6687" y="346"/>
                      </a:lnTo>
                      <a:lnTo>
                        <a:pt x="6686" y="356"/>
                      </a:lnTo>
                      <a:lnTo>
                        <a:pt x="6686" y="367"/>
                      </a:lnTo>
                      <a:lnTo>
                        <a:pt x="6686" y="637"/>
                      </a:lnTo>
                      <a:lnTo>
                        <a:pt x="6604" y="637"/>
                      </a:lnTo>
                      <a:close/>
                      <a:moveTo>
                        <a:pt x="7137" y="105"/>
                      </a:moveTo>
                      <a:lnTo>
                        <a:pt x="7217" y="80"/>
                      </a:lnTo>
                      <a:lnTo>
                        <a:pt x="7217" y="188"/>
                      </a:lnTo>
                      <a:lnTo>
                        <a:pt x="7333" y="188"/>
                      </a:lnTo>
                      <a:lnTo>
                        <a:pt x="7333" y="249"/>
                      </a:lnTo>
                      <a:lnTo>
                        <a:pt x="7217" y="249"/>
                      </a:lnTo>
                      <a:lnTo>
                        <a:pt x="7217" y="492"/>
                      </a:lnTo>
                      <a:lnTo>
                        <a:pt x="7217" y="503"/>
                      </a:lnTo>
                      <a:lnTo>
                        <a:pt x="7218" y="513"/>
                      </a:lnTo>
                      <a:lnTo>
                        <a:pt x="7219" y="522"/>
                      </a:lnTo>
                      <a:lnTo>
                        <a:pt x="7220" y="530"/>
                      </a:lnTo>
                      <a:lnTo>
                        <a:pt x="7223" y="539"/>
                      </a:lnTo>
                      <a:lnTo>
                        <a:pt x="7226" y="546"/>
                      </a:lnTo>
                      <a:lnTo>
                        <a:pt x="7229" y="552"/>
                      </a:lnTo>
                      <a:lnTo>
                        <a:pt x="7233" y="557"/>
                      </a:lnTo>
                      <a:lnTo>
                        <a:pt x="7237" y="562"/>
                      </a:lnTo>
                      <a:lnTo>
                        <a:pt x="7241" y="567"/>
                      </a:lnTo>
                      <a:lnTo>
                        <a:pt x="7246" y="570"/>
                      </a:lnTo>
                      <a:lnTo>
                        <a:pt x="7251" y="573"/>
                      </a:lnTo>
                      <a:lnTo>
                        <a:pt x="7257" y="577"/>
                      </a:lnTo>
                      <a:lnTo>
                        <a:pt x="7264" y="578"/>
                      </a:lnTo>
                      <a:lnTo>
                        <a:pt x="7271" y="579"/>
                      </a:lnTo>
                      <a:lnTo>
                        <a:pt x="7278" y="580"/>
                      </a:lnTo>
                      <a:lnTo>
                        <a:pt x="7291" y="579"/>
                      </a:lnTo>
                      <a:lnTo>
                        <a:pt x="7304" y="578"/>
                      </a:lnTo>
                      <a:lnTo>
                        <a:pt x="7315" y="577"/>
                      </a:lnTo>
                      <a:lnTo>
                        <a:pt x="7325" y="573"/>
                      </a:lnTo>
                      <a:lnTo>
                        <a:pt x="7329" y="635"/>
                      </a:lnTo>
                      <a:lnTo>
                        <a:pt x="7314" y="640"/>
                      </a:lnTo>
                      <a:lnTo>
                        <a:pt x="7296" y="644"/>
                      </a:lnTo>
                      <a:lnTo>
                        <a:pt x="7278" y="647"/>
                      </a:lnTo>
                      <a:lnTo>
                        <a:pt x="7257" y="648"/>
                      </a:lnTo>
                      <a:lnTo>
                        <a:pt x="7243" y="647"/>
                      </a:lnTo>
                      <a:lnTo>
                        <a:pt x="7230" y="644"/>
                      </a:lnTo>
                      <a:lnTo>
                        <a:pt x="7217" y="642"/>
                      </a:lnTo>
                      <a:lnTo>
                        <a:pt x="7206" y="638"/>
                      </a:lnTo>
                      <a:lnTo>
                        <a:pt x="7196" y="633"/>
                      </a:lnTo>
                      <a:lnTo>
                        <a:pt x="7185" y="627"/>
                      </a:lnTo>
                      <a:lnTo>
                        <a:pt x="7176" y="620"/>
                      </a:lnTo>
                      <a:lnTo>
                        <a:pt x="7168" y="612"/>
                      </a:lnTo>
                      <a:lnTo>
                        <a:pt x="7161" y="602"/>
                      </a:lnTo>
                      <a:lnTo>
                        <a:pt x="7155" y="591"/>
                      </a:lnTo>
                      <a:lnTo>
                        <a:pt x="7149" y="579"/>
                      </a:lnTo>
                      <a:lnTo>
                        <a:pt x="7145" y="565"/>
                      </a:lnTo>
                      <a:lnTo>
                        <a:pt x="7141" y="550"/>
                      </a:lnTo>
                      <a:lnTo>
                        <a:pt x="7139" y="532"/>
                      </a:lnTo>
                      <a:lnTo>
                        <a:pt x="7138" y="515"/>
                      </a:lnTo>
                      <a:lnTo>
                        <a:pt x="7137" y="495"/>
                      </a:lnTo>
                      <a:lnTo>
                        <a:pt x="7137" y="249"/>
                      </a:lnTo>
                      <a:lnTo>
                        <a:pt x="7068" y="249"/>
                      </a:lnTo>
                      <a:lnTo>
                        <a:pt x="7068" y="188"/>
                      </a:lnTo>
                      <a:lnTo>
                        <a:pt x="7137" y="188"/>
                      </a:lnTo>
                      <a:lnTo>
                        <a:pt x="7137" y="105"/>
                      </a:lnTo>
                      <a:close/>
                      <a:moveTo>
                        <a:pt x="7366" y="188"/>
                      </a:moveTo>
                      <a:lnTo>
                        <a:pt x="7455" y="188"/>
                      </a:lnTo>
                      <a:lnTo>
                        <a:pt x="7553" y="453"/>
                      </a:lnTo>
                      <a:lnTo>
                        <a:pt x="7560" y="474"/>
                      </a:lnTo>
                      <a:lnTo>
                        <a:pt x="7568" y="495"/>
                      </a:lnTo>
                      <a:lnTo>
                        <a:pt x="7575" y="519"/>
                      </a:lnTo>
                      <a:lnTo>
                        <a:pt x="7582" y="545"/>
                      </a:lnTo>
                      <a:lnTo>
                        <a:pt x="7584" y="545"/>
                      </a:lnTo>
                      <a:lnTo>
                        <a:pt x="7589" y="527"/>
                      </a:lnTo>
                      <a:lnTo>
                        <a:pt x="7595" y="507"/>
                      </a:lnTo>
                      <a:lnTo>
                        <a:pt x="7604" y="481"/>
                      </a:lnTo>
                      <a:lnTo>
                        <a:pt x="7613" y="451"/>
                      </a:lnTo>
                      <a:lnTo>
                        <a:pt x="7701" y="188"/>
                      </a:lnTo>
                      <a:lnTo>
                        <a:pt x="7788" y="188"/>
                      </a:lnTo>
                      <a:lnTo>
                        <a:pt x="7665" y="508"/>
                      </a:lnTo>
                      <a:lnTo>
                        <a:pt x="7654" y="537"/>
                      </a:lnTo>
                      <a:lnTo>
                        <a:pt x="7644" y="564"/>
                      </a:lnTo>
                      <a:lnTo>
                        <a:pt x="7632" y="590"/>
                      </a:lnTo>
                      <a:lnTo>
                        <a:pt x="7623" y="614"/>
                      </a:lnTo>
                      <a:lnTo>
                        <a:pt x="7613" y="635"/>
                      </a:lnTo>
                      <a:lnTo>
                        <a:pt x="7604" y="655"/>
                      </a:lnTo>
                      <a:lnTo>
                        <a:pt x="7595" y="672"/>
                      </a:lnTo>
                      <a:lnTo>
                        <a:pt x="7587" y="688"/>
                      </a:lnTo>
                      <a:lnTo>
                        <a:pt x="7578" y="704"/>
                      </a:lnTo>
                      <a:lnTo>
                        <a:pt x="7569" y="719"/>
                      </a:lnTo>
                      <a:lnTo>
                        <a:pt x="7559" y="733"/>
                      </a:lnTo>
                      <a:lnTo>
                        <a:pt x="7550" y="746"/>
                      </a:lnTo>
                      <a:lnTo>
                        <a:pt x="7541" y="759"/>
                      </a:lnTo>
                      <a:lnTo>
                        <a:pt x="7532" y="770"/>
                      </a:lnTo>
                      <a:lnTo>
                        <a:pt x="7521" y="780"/>
                      </a:lnTo>
                      <a:lnTo>
                        <a:pt x="7512" y="790"/>
                      </a:lnTo>
                      <a:lnTo>
                        <a:pt x="7500" y="800"/>
                      </a:lnTo>
                      <a:lnTo>
                        <a:pt x="7487" y="809"/>
                      </a:lnTo>
                      <a:lnTo>
                        <a:pt x="7474" y="817"/>
                      </a:lnTo>
                      <a:lnTo>
                        <a:pt x="7462" y="825"/>
                      </a:lnTo>
                      <a:lnTo>
                        <a:pt x="7450" y="831"/>
                      </a:lnTo>
                      <a:lnTo>
                        <a:pt x="7437" y="835"/>
                      </a:lnTo>
                      <a:lnTo>
                        <a:pt x="7424" y="839"/>
                      </a:lnTo>
                      <a:lnTo>
                        <a:pt x="7412" y="842"/>
                      </a:lnTo>
                      <a:lnTo>
                        <a:pt x="7391" y="773"/>
                      </a:lnTo>
                      <a:lnTo>
                        <a:pt x="7409" y="766"/>
                      </a:lnTo>
                      <a:lnTo>
                        <a:pt x="7428" y="758"/>
                      </a:lnTo>
                      <a:lnTo>
                        <a:pt x="7445" y="746"/>
                      </a:lnTo>
                      <a:lnTo>
                        <a:pt x="7463" y="733"/>
                      </a:lnTo>
                      <a:lnTo>
                        <a:pt x="7473" y="725"/>
                      </a:lnTo>
                      <a:lnTo>
                        <a:pt x="7482" y="714"/>
                      </a:lnTo>
                      <a:lnTo>
                        <a:pt x="7493" y="704"/>
                      </a:lnTo>
                      <a:lnTo>
                        <a:pt x="7501" y="693"/>
                      </a:lnTo>
                      <a:lnTo>
                        <a:pt x="7509" y="682"/>
                      </a:lnTo>
                      <a:lnTo>
                        <a:pt x="7517" y="669"/>
                      </a:lnTo>
                      <a:lnTo>
                        <a:pt x="7525" y="656"/>
                      </a:lnTo>
                      <a:lnTo>
                        <a:pt x="7531" y="642"/>
                      </a:lnTo>
                      <a:lnTo>
                        <a:pt x="7536" y="631"/>
                      </a:lnTo>
                      <a:lnTo>
                        <a:pt x="7538" y="623"/>
                      </a:lnTo>
                      <a:lnTo>
                        <a:pt x="7536" y="615"/>
                      </a:lnTo>
                      <a:lnTo>
                        <a:pt x="7532" y="601"/>
                      </a:lnTo>
                      <a:lnTo>
                        <a:pt x="7366" y="188"/>
                      </a:lnTo>
                      <a:close/>
                      <a:moveTo>
                        <a:pt x="7898" y="648"/>
                      </a:moveTo>
                      <a:lnTo>
                        <a:pt x="7896" y="648"/>
                      </a:lnTo>
                      <a:lnTo>
                        <a:pt x="7890" y="647"/>
                      </a:lnTo>
                      <a:lnTo>
                        <a:pt x="7885" y="647"/>
                      </a:lnTo>
                      <a:lnTo>
                        <a:pt x="7880" y="644"/>
                      </a:lnTo>
                      <a:lnTo>
                        <a:pt x="7875" y="642"/>
                      </a:lnTo>
                      <a:lnTo>
                        <a:pt x="7871" y="640"/>
                      </a:lnTo>
                      <a:lnTo>
                        <a:pt x="7866" y="637"/>
                      </a:lnTo>
                      <a:lnTo>
                        <a:pt x="7862" y="634"/>
                      </a:lnTo>
                      <a:lnTo>
                        <a:pt x="7857" y="630"/>
                      </a:lnTo>
                      <a:lnTo>
                        <a:pt x="7854" y="626"/>
                      </a:lnTo>
                      <a:lnTo>
                        <a:pt x="7851" y="622"/>
                      </a:lnTo>
                      <a:lnTo>
                        <a:pt x="7848" y="617"/>
                      </a:lnTo>
                      <a:lnTo>
                        <a:pt x="7846" y="612"/>
                      </a:lnTo>
                      <a:lnTo>
                        <a:pt x="7844" y="600"/>
                      </a:lnTo>
                      <a:lnTo>
                        <a:pt x="7843" y="589"/>
                      </a:lnTo>
                      <a:lnTo>
                        <a:pt x="7843" y="583"/>
                      </a:lnTo>
                      <a:lnTo>
                        <a:pt x="7844" y="577"/>
                      </a:lnTo>
                      <a:lnTo>
                        <a:pt x="7845" y="571"/>
                      </a:lnTo>
                      <a:lnTo>
                        <a:pt x="7846" y="565"/>
                      </a:lnTo>
                      <a:lnTo>
                        <a:pt x="7849" y="560"/>
                      </a:lnTo>
                      <a:lnTo>
                        <a:pt x="7851" y="556"/>
                      </a:lnTo>
                      <a:lnTo>
                        <a:pt x="7854" y="551"/>
                      </a:lnTo>
                      <a:lnTo>
                        <a:pt x="7858" y="547"/>
                      </a:lnTo>
                      <a:lnTo>
                        <a:pt x="7863" y="543"/>
                      </a:lnTo>
                      <a:lnTo>
                        <a:pt x="7867" y="540"/>
                      </a:lnTo>
                      <a:lnTo>
                        <a:pt x="7872" y="536"/>
                      </a:lnTo>
                      <a:lnTo>
                        <a:pt x="7876" y="534"/>
                      </a:lnTo>
                      <a:lnTo>
                        <a:pt x="7881" y="532"/>
                      </a:lnTo>
                      <a:lnTo>
                        <a:pt x="7887" y="531"/>
                      </a:lnTo>
                      <a:lnTo>
                        <a:pt x="7892" y="530"/>
                      </a:lnTo>
                      <a:lnTo>
                        <a:pt x="7899" y="530"/>
                      </a:lnTo>
                      <a:lnTo>
                        <a:pt x="7905" y="530"/>
                      </a:lnTo>
                      <a:lnTo>
                        <a:pt x="7910" y="531"/>
                      </a:lnTo>
                      <a:lnTo>
                        <a:pt x="7915" y="532"/>
                      </a:lnTo>
                      <a:lnTo>
                        <a:pt x="7920" y="534"/>
                      </a:lnTo>
                      <a:lnTo>
                        <a:pt x="7925" y="536"/>
                      </a:lnTo>
                      <a:lnTo>
                        <a:pt x="7929" y="540"/>
                      </a:lnTo>
                      <a:lnTo>
                        <a:pt x="7933" y="543"/>
                      </a:lnTo>
                      <a:lnTo>
                        <a:pt x="7938" y="547"/>
                      </a:lnTo>
                      <a:lnTo>
                        <a:pt x="7942" y="551"/>
                      </a:lnTo>
                      <a:lnTo>
                        <a:pt x="7945" y="555"/>
                      </a:lnTo>
                      <a:lnTo>
                        <a:pt x="7947" y="560"/>
                      </a:lnTo>
                      <a:lnTo>
                        <a:pt x="7949" y="565"/>
                      </a:lnTo>
                      <a:lnTo>
                        <a:pt x="7951" y="570"/>
                      </a:lnTo>
                      <a:lnTo>
                        <a:pt x="7952" y="577"/>
                      </a:lnTo>
                      <a:lnTo>
                        <a:pt x="7953" y="583"/>
                      </a:lnTo>
                      <a:lnTo>
                        <a:pt x="7953" y="589"/>
                      </a:lnTo>
                      <a:lnTo>
                        <a:pt x="7952" y="600"/>
                      </a:lnTo>
                      <a:lnTo>
                        <a:pt x="7949" y="612"/>
                      </a:lnTo>
                      <a:lnTo>
                        <a:pt x="7947" y="617"/>
                      </a:lnTo>
                      <a:lnTo>
                        <a:pt x="7945" y="622"/>
                      </a:lnTo>
                      <a:lnTo>
                        <a:pt x="7942" y="626"/>
                      </a:lnTo>
                      <a:lnTo>
                        <a:pt x="7938" y="630"/>
                      </a:lnTo>
                      <a:lnTo>
                        <a:pt x="7933" y="634"/>
                      </a:lnTo>
                      <a:lnTo>
                        <a:pt x="7929" y="637"/>
                      </a:lnTo>
                      <a:lnTo>
                        <a:pt x="7925" y="640"/>
                      </a:lnTo>
                      <a:lnTo>
                        <a:pt x="7920" y="642"/>
                      </a:lnTo>
                      <a:lnTo>
                        <a:pt x="7915" y="644"/>
                      </a:lnTo>
                      <a:lnTo>
                        <a:pt x="7909" y="647"/>
                      </a:lnTo>
                      <a:lnTo>
                        <a:pt x="7904" y="647"/>
                      </a:lnTo>
                      <a:lnTo>
                        <a:pt x="7898" y="648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sp>
            <p:nvSpPr>
              <p:cNvPr id="26" name="Freeform 25"/>
              <p:cNvSpPr>
                <a:spLocks noEditPoints="1"/>
              </p:cNvSpPr>
              <p:nvPr userDrawn="1"/>
            </p:nvSpPr>
            <p:spPr bwMode="auto">
              <a:xfrm>
                <a:off x="283754" y="246870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96292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7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58" b="8705"/>
          <a:stretch/>
        </p:blipFill>
        <p:spPr>
          <a:xfrm>
            <a:off x="0" y="505485"/>
            <a:ext cx="9144000" cy="463801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en-US" sz="14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subtitle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Insert Date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>
                <a:solidFill>
                  <a:prstClr val="white"/>
                </a:solidFill>
                <a:latin typeface="+mj-lt"/>
              </a:rPr>
              <a:t>|   Copyright © 2019 Tata Consultancy Services Limited</a:t>
            </a: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283754" y="192882"/>
            <a:ext cx="8632822" cy="318254"/>
            <a:chOff x="283754" y="192882"/>
            <a:chExt cx="8632822" cy="318254"/>
          </a:xfrm>
        </p:grpSpPr>
        <p:sp>
          <p:nvSpPr>
            <p:cNvPr id="32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33" name="Group 32"/>
            <p:cNvGrpSpPr/>
            <p:nvPr userDrawn="1"/>
          </p:nvGrpSpPr>
          <p:grpSpPr>
            <a:xfrm>
              <a:off x="283754" y="246870"/>
              <a:ext cx="2142738" cy="253193"/>
              <a:chOff x="283754" y="246870"/>
              <a:chExt cx="2142738" cy="253193"/>
            </a:xfrm>
          </p:grpSpPr>
          <p:grpSp>
            <p:nvGrpSpPr>
              <p:cNvPr id="34" name="Group 33"/>
              <p:cNvGrpSpPr/>
              <p:nvPr userDrawn="1"/>
            </p:nvGrpSpPr>
            <p:grpSpPr>
              <a:xfrm>
                <a:off x="673165" y="246870"/>
                <a:ext cx="1753327" cy="253193"/>
                <a:chOff x="656520" y="250031"/>
                <a:chExt cx="1631861" cy="235663"/>
              </a:xfrm>
            </p:grpSpPr>
            <p:sp>
              <p:nvSpPr>
                <p:cNvPr id="37" name="Freeform 36"/>
                <p:cNvSpPr>
                  <a:spLocks noEditPoints="1"/>
                </p:cNvSpPr>
                <p:nvPr/>
              </p:nvSpPr>
              <p:spPr bwMode="auto">
                <a:xfrm>
                  <a:off x="1466912" y="250031"/>
                  <a:ext cx="489413" cy="84203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8" name="Freeform 37"/>
                <p:cNvSpPr>
                  <a:spLocks noEditPoints="1"/>
                </p:cNvSpPr>
                <p:nvPr/>
              </p:nvSpPr>
              <p:spPr bwMode="auto">
                <a:xfrm>
                  <a:off x="656520" y="250031"/>
                  <a:ext cx="780730" cy="84203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9" name="Freeform 38"/>
                <p:cNvSpPr>
                  <a:spLocks noEditPoints="1"/>
                </p:cNvSpPr>
                <p:nvPr/>
              </p:nvSpPr>
              <p:spPr bwMode="auto">
                <a:xfrm>
                  <a:off x="1409510" y="392855"/>
                  <a:ext cx="878871" cy="92839"/>
                </a:xfrm>
                <a:custGeom>
                  <a:avLst/>
                  <a:gdLst/>
                  <a:ahLst/>
                  <a:cxnLst>
                    <a:cxn ang="0">
                      <a:pos x="805" y="637"/>
                    </a:cxn>
                    <a:cxn ang="0">
                      <a:pos x="996" y="219"/>
                    </a:cxn>
                    <a:cxn ang="0">
                      <a:pos x="1304" y="357"/>
                    </a:cxn>
                    <a:cxn ang="0">
                      <a:pos x="1069" y="644"/>
                    </a:cxn>
                    <a:cxn ang="0">
                      <a:pos x="1040" y="573"/>
                    </a:cxn>
                    <a:cxn ang="0">
                      <a:pos x="1182" y="280"/>
                    </a:cxn>
                    <a:cxn ang="0">
                      <a:pos x="1457" y="426"/>
                    </a:cxn>
                    <a:cxn ang="0">
                      <a:pos x="1680" y="639"/>
                    </a:cxn>
                    <a:cxn ang="0">
                      <a:pos x="1384" y="480"/>
                    </a:cxn>
                    <a:cxn ang="0">
                      <a:pos x="1565" y="178"/>
                    </a:cxn>
                    <a:cxn ang="0">
                      <a:pos x="1772" y="419"/>
                    </a:cxn>
                    <a:cxn ang="0">
                      <a:pos x="1479" y="300"/>
                    </a:cxn>
                    <a:cxn ang="0">
                      <a:pos x="2054" y="179"/>
                    </a:cxn>
                    <a:cxn ang="0">
                      <a:pos x="2260" y="188"/>
                    </a:cxn>
                    <a:cxn ang="0">
                      <a:pos x="2257" y="15"/>
                    </a:cxn>
                    <a:cxn ang="0">
                      <a:pos x="2523" y="568"/>
                    </a:cxn>
                    <a:cxn ang="0">
                      <a:pos x="2483" y="627"/>
                    </a:cxn>
                    <a:cxn ang="0">
                      <a:pos x="2395" y="282"/>
                    </a:cxn>
                    <a:cxn ang="0">
                      <a:pos x="2669" y="201"/>
                    </a:cxn>
                    <a:cxn ang="0">
                      <a:pos x="2657" y="282"/>
                    </a:cxn>
                    <a:cxn ang="0">
                      <a:pos x="2858" y="220"/>
                    </a:cxn>
                    <a:cxn ang="0">
                      <a:pos x="3192" y="222"/>
                    </a:cxn>
                    <a:cxn ang="0">
                      <a:pos x="3092" y="249"/>
                    </a:cxn>
                    <a:cxn ang="0">
                      <a:pos x="3666" y="632"/>
                    </a:cxn>
                    <a:cxn ang="0">
                      <a:pos x="3354" y="500"/>
                    </a:cxn>
                    <a:cxn ang="0">
                      <a:pos x="3484" y="195"/>
                    </a:cxn>
                    <a:cxn ang="0">
                      <a:pos x="3516" y="256"/>
                    </a:cxn>
                    <a:cxn ang="0">
                      <a:pos x="3592" y="581"/>
                    </a:cxn>
                    <a:cxn ang="0">
                      <a:pos x="4055" y="577"/>
                    </a:cxn>
                    <a:cxn ang="0">
                      <a:pos x="3803" y="567"/>
                    </a:cxn>
                    <a:cxn ang="0">
                      <a:pos x="3854" y="210"/>
                    </a:cxn>
                    <a:cxn ang="0">
                      <a:pos x="4132" y="281"/>
                    </a:cxn>
                    <a:cxn ang="0">
                      <a:pos x="3947" y="237"/>
                    </a:cxn>
                    <a:cxn ang="0">
                      <a:pos x="4571" y="638"/>
                    </a:cxn>
                    <a:cxn ang="0">
                      <a:pos x="4425" y="355"/>
                    </a:cxn>
                    <a:cxn ang="0">
                      <a:pos x="4692" y="179"/>
                    </a:cxn>
                    <a:cxn ang="0">
                      <a:pos x="4503" y="378"/>
                    </a:cxn>
                    <a:cxn ang="0">
                      <a:pos x="4914" y="445"/>
                    </a:cxn>
                    <a:cxn ang="0">
                      <a:pos x="5116" y="642"/>
                    </a:cxn>
                    <a:cxn ang="0">
                      <a:pos x="4837" y="469"/>
                    </a:cxn>
                    <a:cxn ang="0">
                      <a:pos x="5032" y="177"/>
                    </a:cxn>
                    <a:cxn ang="0">
                      <a:pos x="5225" y="427"/>
                    </a:cxn>
                    <a:cxn ang="0">
                      <a:pos x="4929" y="310"/>
                    </a:cxn>
                    <a:cxn ang="0">
                      <a:pos x="5520" y="177"/>
                    </a:cxn>
                    <a:cxn ang="0">
                      <a:pos x="5849" y="249"/>
                    </a:cxn>
                    <a:cxn ang="0">
                      <a:pos x="5745" y="644"/>
                    </a:cxn>
                    <a:cxn ang="0">
                      <a:pos x="6173" y="588"/>
                    </a:cxn>
                    <a:cxn ang="0">
                      <a:pos x="5907" y="543"/>
                    </a:cxn>
                    <a:cxn ang="0">
                      <a:pos x="6173" y="317"/>
                    </a:cxn>
                    <a:cxn ang="0">
                      <a:pos x="6044" y="179"/>
                    </a:cxn>
                    <a:cxn ang="0">
                      <a:pos x="6022" y="438"/>
                    </a:cxn>
                    <a:cxn ang="0">
                      <a:pos x="6118" y="573"/>
                    </a:cxn>
                    <a:cxn ang="0">
                      <a:pos x="6379" y="72"/>
                    </a:cxn>
                    <a:cxn ang="0">
                      <a:pos x="6454" y="99"/>
                    </a:cxn>
                    <a:cxn ang="0">
                      <a:pos x="6815" y="177"/>
                    </a:cxn>
                    <a:cxn ang="0">
                      <a:pos x="6901" y="333"/>
                    </a:cxn>
                    <a:cxn ang="0">
                      <a:pos x="6691" y="329"/>
                    </a:cxn>
                    <a:cxn ang="0">
                      <a:pos x="7278" y="580"/>
                    </a:cxn>
                    <a:cxn ang="0">
                      <a:pos x="7137" y="188"/>
                    </a:cxn>
                    <a:cxn ang="0">
                      <a:pos x="7541" y="759"/>
                    </a:cxn>
                    <a:cxn ang="0">
                      <a:pos x="7366" y="188"/>
                    </a:cxn>
                    <a:cxn ang="0">
                      <a:pos x="7881" y="532"/>
                    </a:cxn>
                    <a:cxn ang="0">
                      <a:pos x="7920" y="642"/>
                    </a:cxn>
                  </a:cxnLst>
                  <a:rect l="0" t="0" r="r" b="b"/>
                  <a:pathLst>
                    <a:path w="7953" h="842">
                      <a:moveTo>
                        <a:pt x="324" y="277"/>
                      </a:moveTo>
                      <a:lnTo>
                        <a:pt x="324" y="344"/>
                      </a:lnTo>
                      <a:lnTo>
                        <a:pt x="81" y="344"/>
                      </a:lnTo>
                      <a:lnTo>
                        <a:pt x="81" y="569"/>
                      </a:lnTo>
                      <a:lnTo>
                        <a:pt x="352" y="569"/>
                      </a:lnTo>
                      <a:lnTo>
                        <a:pt x="352" y="637"/>
                      </a:lnTo>
                      <a:lnTo>
                        <a:pt x="0" y="637"/>
                      </a:lnTo>
                      <a:lnTo>
                        <a:pt x="0" y="11"/>
                      </a:lnTo>
                      <a:lnTo>
                        <a:pt x="338" y="11"/>
                      </a:lnTo>
                      <a:lnTo>
                        <a:pt x="338" y="79"/>
                      </a:lnTo>
                      <a:lnTo>
                        <a:pt x="81" y="79"/>
                      </a:lnTo>
                      <a:lnTo>
                        <a:pt x="81" y="277"/>
                      </a:lnTo>
                      <a:lnTo>
                        <a:pt x="324" y="277"/>
                      </a:lnTo>
                      <a:close/>
                      <a:moveTo>
                        <a:pt x="401" y="188"/>
                      </a:moveTo>
                      <a:lnTo>
                        <a:pt x="492" y="188"/>
                      </a:lnTo>
                      <a:lnTo>
                        <a:pt x="556" y="284"/>
                      </a:lnTo>
                      <a:lnTo>
                        <a:pt x="566" y="300"/>
                      </a:lnTo>
                      <a:lnTo>
                        <a:pt x="578" y="317"/>
                      </a:lnTo>
                      <a:lnTo>
                        <a:pt x="589" y="337"/>
                      </a:lnTo>
                      <a:lnTo>
                        <a:pt x="601" y="357"/>
                      </a:lnTo>
                      <a:lnTo>
                        <a:pt x="604" y="357"/>
                      </a:lnTo>
                      <a:lnTo>
                        <a:pt x="614" y="340"/>
                      </a:lnTo>
                      <a:lnTo>
                        <a:pt x="625" y="321"/>
                      </a:lnTo>
                      <a:lnTo>
                        <a:pt x="636" y="303"/>
                      </a:lnTo>
                      <a:lnTo>
                        <a:pt x="649" y="283"/>
                      </a:lnTo>
                      <a:lnTo>
                        <a:pt x="712" y="188"/>
                      </a:lnTo>
                      <a:lnTo>
                        <a:pt x="800" y="188"/>
                      </a:lnTo>
                      <a:lnTo>
                        <a:pt x="646" y="405"/>
                      </a:lnTo>
                      <a:lnTo>
                        <a:pt x="805" y="637"/>
                      </a:lnTo>
                      <a:lnTo>
                        <a:pt x="712" y="637"/>
                      </a:lnTo>
                      <a:lnTo>
                        <a:pt x="646" y="535"/>
                      </a:lnTo>
                      <a:lnTo>
                        <a:pt x="635" y="520"/>
                      </a:lnTo>
                      <a:lnTo>
                        <a:pt x="624" y="501"/>
                      </a:lnTo>
                      <a:lnTo>
                        <a:pt x="612" y="481"/>
                      </a:lnTo>
                      <a:lnTo>
                        <a:pt x="598" y="457"/>
                      </a:lnTo>
                      <a:lnTo>
                        <a:pt x="596" y="457"/>
                      </a:lnTo>
                      <a:lnTo>
                        <a:pt x="588" y="472"/>
                      </a:lnTo>
                      <a:lnTo>
                        <a:pt x="578" y="490"/>
                      </a:lnTo>
                      <a:lnTo>
                        <a:pt x="564" y="511"/>
                      </a:lnTo>
                      <a:lnTo>
                        <a:pt x="549" y="535"/>
                      </a:lnTo>
                      <a:lnTo>
                        <a:pt x="484" y="637"/>
                      </a:lnTo>
                      <a:lnTo>
                        <a:pt x="394" y="637"/>
                      </a:lnTo>
                      <a:lnTo>
                        <a:pt x="553" y="408"/>
                      </a:lnTo>
                      <a:lnTo>
                        <a:pt x="401" y="188"/>
                      </a:lnTo>
                      <a:close/>
                      <a:moveTo>
                        <a:pt x="883" y="820"/>
                      </a:moveTo>
                      <a:lnTo>
                        <a:pt x="883" y="334"/>
                      </a:lnTo>
                      <a:lnTo>
                        <a:pt x="883" y="298"/>
                      </a:lnTo>
                      <a:lnTo>
                        <a:pt x="882" y="261"/>
                      </a:lnTo>
                      <a:lnTo>
                        <a:pt x="881" y="224"/>
                      </a:lnTo>
                      <a:lnTo>
                        <a:pt x="880" y="188"/>
                      </a:lnTo>
                      <a:lnTo>
                        <a:pt x="953" y="188"/>
                      </a:lnTo>
                      <a:lnTo>
                        <a:pt x="957" y="265"/>
                      </a:lnTo>
                      <a:lnTo>
                        <a:pt x="958" y="265"/>
                      </a:lnTo>
                      <a:lnTo>
                        <a:pt x="965" y="255"/>
                      </a:lnTo>
                      <a:lnTo>
                        <a:pt x="972" y="244"/>
                      </a:lnTo>
                      <a:lnTo>
                        <a:pt x="979" y="235"/>
                      </a:lnTo>
                      <a:lnTo>
                        <a:pt x="988" y="227"/>
                      </a:lnTo>
                      <a:lnTo>
                        <a:pt x="996" y="219"/>
                      </a:lnTo>
                      <a:lnTo>
                        <a:pt x="1005" y="211"/>
                      </a:lnTo>
                      <a:lnTo>
                        <a:pt x="1014" y="205"/>
                      </a:lnTo>
                      <a:lnTo>
                        <a:pt x="1024" y="199"/>
                      </a:lnTo>
                      <a:lnTo>
                        <a:pt x="1034" y="194"/>
                      </a:lnTo>
                      <a:lnTo>
                        <a:pt x="1045" y="190"/>
                      </a:lnTo>
                      <a:lnTo>
                        <a:pt x="1055" y="186"/>
                      </a:lnTo>
                      <a:lnTo>
                        <a:pt x="1068" y="183"/>
                      </a:lnTo>
                      <a:lnTo>
                        <a:pt x="1079" y="181"/>
                      </a:lnTo>
                      <a:lnTo>
                        <a:pt x="1091" y="178"/>
                      </a:lnTo>
                      <a:lnTo>
                        <a:pt x="1105" y="177"/>
                      </a:lnTo>
                      <a:lnTo>
                        <a:pt x="1118" y="177"/>
                      </a:lnTo>
                      <a:lnTo>
                        <a:pt x="1138" y="178"/>
                      </a:lnTo>
                      <a:lnTo>
                        <a:pt x="1157" y="182"/>
                      </a:lnTo>
                      <a:lnTo>
                        <a:pt x="1166" y="184"/>
                      </a:lnTo>
                      <a:lnTo>
                        <a:pt x="1176" y="187"/>
                      </a:lnTo>
                      <a:lnTo>
                        <a:pt x="1185" y="190"/>
                      </a:lnTo>
                      <a:lnTo>
                        <a:pt x="1193" y="193"/>
                      </a:lnTo>
                      <a:lnTo>
                        <a:pt x="1201" y="198"/>
                      </a:lnTo>
                      <a:lnTo>
                        <a:pt x="1210" y="202"/>
                      </a:lnTo>
                      <a:lnTo>
                        <a:pt x="1218" y="207"/>
                      </a:lnTo>
                      <a:lnTo>
                        <a:pt x="1225" y="213"/>
                      </a:lnTo>
                      <a:lnTo>
                        <a:pt x="1240" y="226"/>
                      </a:lnTo>
                      <a:lnTo>
                        <a:pt x="1254" y="241"/>
                      </a:lnTo>
                      <a:lnTo>
                        <a:pt x="1266" y="258"/>
                      </a:lnTo>
                      <a:lnTo>
                        <a:pt x="1277" y="275"/>
                      </a:lnTo>
                      <a:lnTo>
                        <a:pt x="1287" y="294"/>
                      </a:lnTo>
                      <a:lnTo>
                        <a:pt x="1294" y="314"/>
                      </a:lnTo>
                      <a:lnTo>
                        <a:pt x="1300" y="335"/>
                      </a:lnTo>
                      <a:lnTo>
                        <a:pt x="1304" y="357"/>
                      </a:lnTo>
                      <a:lnTo>
                        <a:pt x="1307" y="381"/>
                      </a:lnTo>
                      <a:lnTo>
                        <a:pt x="1308" y="406"/>
                      </a:lnTo>
                      <a:lnTo>
                        <a:pt x="1307" y="434"/>
                      </a:lnTo>
                      <a:lnTo>
                        <a:pt x="1304" y="460"/>
                      </a:lnTo>
                      <a:lnTo>
                        <a:pt x="1302" y="473"/>
                      </a:lnTo>
                      <a:lnTo>
                        <a:pt x="1299" y="485"/>
                      </a:lnTo>
                      <a:lnTo>
                        <a:pt x="1296" y="497"/>
                      </a:lnTo>
                      <a:lnTo>
                        <a:pt x="1292" y="509"/>
                      </a:lnTo>
                      <a:lnTo>
                        <a:pt x="1288" y="520"/>
                      </a:lnTo>
                      <a:lnTo>
                        <a:pt x="1283" y="530"/>
                      </a:lnTo>
                      <a:lnTo>
                        <a:pt x="1278" y="541"/>
                      </a:lnTo>
                      <a:lnTo>
                        <a:pt x="1272" y="551"/>
                      </a:lnTo>
                      <a:lnTo>
                        <a:pt x="1266" y="560"/>
                      </a:lnTo>
                      <a:lnTo>
                        <a:pt x="1260" y="569"/>
                      </a:lnTo>
                      <a:lnTo>
                        <a:pt x="1253" y="579"/>
                      </a:lnTo>
                      <a:lnTo>
                        <a:pt x="1245" y="587"/>
                      </a:lnTo>
                      <a:lnTo>
                        <a:pt x="1231" y="601"/>
                      </a:lnTo>
                      <a:lnTo>
                        <a:pt x="1215" y="614"/>
                      </a:lnTo>
                      <a:lnTo>
                        <a:pt x="1207" y="619"/>
                      </a:lnTo>
                      <a:lnTo>
                        <a:pt x="1198" y="624"/>
                      </a:lnTo>
                      <a:lnTo>
                        <a:pt x="1190" y="628"/>
                      </a:lnTo>
                      <a:lnTo>
                        <a:pt x="1181" y="632"/>
                      </a:lnTo>
                      <a:lnTo>
                        <a:pt x="1163" y="638"/>
                      </a:lnTo>
                      <a:lnTo>
                        <a:pt x="1144" y="643"/>
                      </a:lnTo>
                      <a:lnTo>
                        <a:pt x="1123" y="647"/>
                      </a:lnTo>
                      <a:lnTo>
                        <a:pt x="1103" y="648"/>
                      </a:lnTo>
                      <a:lnTo>
                        <a:pt x="1091" y="647"/>
                      </a:lnTo>
                      <a:lnTo>
                        <a:pt x="1079" y="646"/>
                      </a:lnTo>
                      <a:lnTo>
                        <a:pt x="1069" y="644"/>
                      </a:lnTo>
                      <a:lnTo>
                        <a:pt x="1058" y="642"/>
                      </a:lnTo>
                      <a:lnTo>
                        <a:pt x="1048" y="640"/>
                      </a:lnTo>
                      <a:lnTo>
                        <a:pt x="1038" y="637"/>
                      </a:lnTo>
                      <a:lnTo>
                        <a:pt x="1029" y="633"/>
                      </a:lnTo>
                      <a:lnTo>
                        <a:pt x="1019" y="629"/>
                      </a:lnTo>
                      <a:lnTo>
                        <a:pt x="1011" y="625"/>
                      </a:lnTo>
                      <a:lnTo>
                        <a:pt x="1003" y="620"/>
                      </a:lnTo>
                      <a:lnTo>
                        <a:pt x="996" y="614"/>
                      </a:lnTo>
                      <a:lnTo>
                        <a:pt x="989" y="607"/>
                      </a:lnTo>
                      <a:lnTo>
                        <a:pt x="981" y="600"/>
                      </a:lnTo>
                      <a:lnTo>
                        <a:pt x="975" y="593"/>
                      </a:lnTo>
                      <a:lnTo>
                        <a:pt x="969" y="585"/>
                      </a:lnTo>
                      <a:lnTo>
                        <a:pt x="964" y="577"/>
                      </a:lnTo>
                      <a:lnTo>
                        <a:pt x="964" y="820"/>
                      </a:lnTo>
                      <a:lnTo>
                        <a:pt x="883" y="820"/>
                      </a:lnTo>
                      <a:close/>
                      <a:moveTo>
                        <a:pt x="964" y="377"/>
                      </a:moveTo>
                      <a:lnTo>
                        <a:pt x="964" y="454"/>
                      </a:lnTo>
                      <a:lnTo>
                        <a:pt x="964" y="468"/>
                      </a:lnTo>
                      <a:lnTo>
                        <a:pt x="966" y="480"/>
                      </a:lnTo>
                      <a:lnTo>
                        <a:pt x="969" y="492"/>
                      </a:lnTo>
                      <a:lnTo>
                        <a:pt x="972" y="504"/>
                      </a:lnTo>
                      <a:lnTo>
                        <a:pt x="977" y="515"/>
                      </a:lnTo>
                      <a:lnTo>
                        <a:pt x="983" y="525"/>
                      </a:lnTo>
                      <a:lnTo>
                        <a:pt x="991" y="535"/>
                      </a:lnTo>
                      <a:lnTo>
                        <a:pt x="1000" y="546"/>
                      </a:lnTo>
                      <a:lnTo>
                        <a:pt x="1009" y="554"/>
                      </a:lnTo>
                      <a:lnTo>
                        <a:pt x="1018" y="562"/>
                      </a:lnTo>
                      <a:lnTo>
                        <a:pt x="1029" y="568"/>
                      </a:lnTo>
                      <a:lnTo>
                        <a:pt x="1040" y="573"/>
                      </a:lnTo>
                      <a:lnTo>
                        <a:pt x="1051" y="578"/>
                      </a:lnTo>
                      <a:lnTo>
                        <a:pt x="1064" y="581"/>
                      </a:lnTo>
                      <a:lnTo>
                        <a:pt x="1077" y="583"/>
                      </a:lnTo>
                      <a:lnTo>
                        <a:pt x="1090" y="583"/>
                      </a:lnTo>
                      <a:lnTo>
                        <a:pt x="1106" y="583"/>
                      </a:lnTo>
                      <a:lnTo>
                        <a:pt x="1120" y="580"/>
                      </a:lnTo>
                      <a:lnTo>
                        <a:pt x="1133" y="577"/>
                      </a:lnTo>
                      <a:lnTo>
                        <a:pt x="1147" y="571"/>
                      </a:lnTo>
                      <a:lnTo>
                        <a:pt x="1159" y="564"/>
                      </a:lnTo>
                      <a:lnTo>
                        <a:pt x="1170" y="556"/>
                      </a:lnTo>
                      <a:lnTo>
                        <a:pt x="1181" y="547"/>
                      </a:lnTo>
                      <a:lnTo>
                        <a:pt x="1190" y="535"/>
                      </a:lnTo>
                      <a:lnTo>
                        <a:pt x="1198" y="523"/>
                      </a:lnTo>
                      <a:lnTo>
                        <a:pt x="1205" y="510"/>
                      </a:lnTo>
                      <a:lnTo>
                        <a:pt x="1212" y="495"/>
                      </a:lnTo>
                      <a:lnTo>
                        <a:pt x="1217" y="480"/>
                      </a:lnTo>
                      <a:lnTo>
                        <a:pt x="1221" y="463"/>
                      </a:lnTo>
                      <a:lnTo>
                        <a:pt x="1224" y="447"/>
                      </a:lnTo>
                      <a:lnTo>
                        <a:pt x="1226" y="428"/>
                      </a:lnTo>
                      <a:lnTo>
                        <a:pt x="1226" y="410"/>
                      </a:lnTo>
                      <a:lnTo>
                        <a:pt x="1226" y="392"/>
                      </a:lnTo>
                      <a:lnTo>
                        <a:pt x="1224" y="376"/>
                      </a:lnTo>
                      <a:lnTo>
                        <a:pt x="1221" y="360"/>
                      </a:lnTo>
                      <a:lnTo>
                        <a:pt x="1218" y="345"/>
                      </a:lnTo>
                      <a:lnTo>
                        <a:pt x="1213" y="331"/>
                      </a:lnTo>
                      <a:lnTo>
                        <a:pt x="1206" y="317"/>
                      </a:lnTo>
                      <a:lnTo>
                        <a:pt x="1200" y="305"/>
                      </a:lnTo>
                      <a:lnTo>
                        <a:pt x="1192" y="293"/>
                      </a:lnTo>
                      <a:lnTo>
                        <a:pt x="1182" y="280"/>
                      </a:lnTo>
                      <a:lnTo>
                        <a:pt x="1172" y="271"/>
                      </a:lnTo>
                      <a:lnTo>
                        <a:pt x="1160" y="262"/>
                      </a:lnTo>
                      <a:lnTo>
                        <a:pt x="1149" y="255"/>
                      </a:lnTo>
                      <a:lnTo>
                        <a:pt x="1136" y="249"/>
                      </a:lnTo>
                      <a:lnTo>
                        <a:pt x="1122" y="245"/>
                      </a:lnTo>
                      <a:lnTo>
                        <a:pt x="1108" y="243"/>
                      </a:lnTo>
                      <a:lnTo>
                        <a:pt x="1092" y="242"/>
                      </a:lnTo>
                      <a:lnTo>
                        <a:pt x="1082" y="243"/>
                      </a:lnTo>
                      <a:lnTo>
                        <a:pt x="1072" y="244"/>
                      </a:lnTo>
                      <a:lnTo>
                        <a:pt x="1062" y="246"/>
                      </a:lnTo>
                      <a:lnTo>
                        <a:pt x="1052" y="249"/>
                      </a:lnTo>
                      <a:lnTo>
                        <a:pt x="1042" y="254"/>
                      </a:lnTo>
                      <a:lnTo>
                        <a:pt x="1033" y="258"/>
                      </a:lnTo>
                      <a:lnTo>
                        <a:pt x="1024" y="264"/>
                      </a:lnTo>
                      <a:lnTo>
                        <a:pt x="1015" y="270"/>
                      </a:lnTo>
                      <a:lnTo>
                        <a:pt x="1007" y="277"/>
                      </a:lnTo>
                      <a:lnTo>
                        <a:pt x="999" y="285"/>
                      </a:lnTo>
                      <a:lnTo>
                        <a:pt x="993" y="294"/>
                      </a:lnTo>
                      <a:lnTo>
                        <a:pt x="987" y="303"/>
                      </a:lnTo>
                      <a:lnTo>
                        <a:pt x="981" y="312"/>
                      </a:lnTo>
                      <a:lnTo>
                        <a:pt x="976" y="321"/>
                      </a:lnTo>
                      <a:lnTo>
                        <a:pt x="972" y="333"/>
                      </a:lnTo>
                      <a:lnTo>
                        <a:pt x="969" y="344"/>
                      </a:lnTo>
                      <a:lnTo>
                        <a:pt x="967" y="353"/>
                      </a:lnTo>
                      <a:lnTo>
                        <a:pt x="965" y="363"/>
                      </a:lnTo>
                      <a:lnTo>
                        <a:pt x="964" y="370"/>
                      </a:lnTo>
                      <a:lnTo>
                        <a:pt x="964" y="377"/>
                      </a:lnTo>
                      <a:close/>
                      <a:moveTo>
                        <a:pt x="1771" y="427"/>
                      </a:moveTo>
                      <a:lnTo>
                        <a:pt x="1457" y="426"/>
                      </a:lnTo>
                      <a:lnTo>
                        <a:pt x="1458" y="445"/>
                      </a:lnTo>
                      <a:lnTo>
                        <a:pt x="1460" y="463"/>
                      </a:lnTo>
                      <a:lnTo>
                        <a:pt x="1464" y="480"/>
                      </a:lnTo>
                      <a:lnTo>
                        <a:pt x="1469" y="495"/>
                      </a:lnTo>
                      <a:lnTo>
                        <a:pt x="1477" y="510"/>
                      </a:lnTo>
                      <a:lnTo>
                        <a:pt x="1484" y="523"/>
                      </a:lnTo>
                      <a:lnTo>
                        <a:pt x="1493" y="535"/>
                      </a:lnTo>
                      <a:lnTo>
                        <a:pt x="1504" y="546"/>
                      </a:lnTo>
                      <a:lnTo>
                        <a:pt x="1515" y="554"/>
                      </a:lnTo>
                      <a:lnTo>
                        <a:pt x="1526" y="562"/>
                      </a:lnTo>
                      <a:lnTo>
                        <a:pt x="1537" y="568"/>
                      </a:lnTo>
                      <a:lnTo>
                        <a:pt x="1551" y="573"/>
                      </a:lnTo>
                      <a:lnTo>
                        <a:pt x="1564" y="577"/>
                      </a:lnTo>
                      <a:lnTo>
                        <a:pt x="1578" y="580"/>
                      </a:lnTo>
                      <a:lnTo>
                        <a:pt x="1594" y="582"/>
                      </a:lnTo>
                      <a:lnTo>
                        <a:pt x="1610" y="582"/>
                      </a:lnTo>
                      <a:lnTo>
                        <a:pt x="1628" y="582"/>
                      </a:lnTo>
                      <a:lnTo>
                        <a:pt x="1644" y="581"/>
                      </a:lnTo>
                      <a:lnTo>
                        <a:pt x="1660" y="579"/>
                      </a:lnTo>
                      <a:lnTo>
                        <a:pt x="1676" y="577"/>
                      </a:lnTo>
                      <a:lnTo>
                        <a:pt x="1690" y="573"/>
                      </a:lnTo>
                      <a:lnTo>
                        <a:pt x="1706" y="569"/>
                      </a:lnTo>
                      <a:lnTo>
                        <a:pt x="1720" y="564"/>
                      </a:lnTo>
                      <a:lnTo>
                        <a:pt x="1735" y="559"/>
                      </a:lnTo>
                      <a:lnTo>
                        <a:pt x="1748" y="618"/>
                      </a:lnTo>
                      <a:lnTo>
                        <a:pt x="1733" y="624"/>
                      </a:lnTo>
                      <a:lnTo>
                        <a:pt x="1715" y="630"/>
                      </a:lnTo>
                      <a:lnTo>
                        <a:pt x="1698" y="635"/>
                      </a:lnTo>
                      <a:lnTo>
                        <a:pt x="1680" y="639"/>
                      </a:lnTo>
                      <a:lnTo>
                        <a:pt x="1661" y="642"/>
                      </a:lnTo>
                      <a:lnTo>
                        <a:pt x="1641" y="644"/>
                      </a:lnTo>
                      <a:lnTo>
                        <a:pt x="1621" y="646"/>
                      </a:lnTo>
                      <a:lnTo>
                        <a:pt x="1599" y="647"/>
                      </a:lnTo>
                      <a:lnTo>
                        <a:pt x="1574" y="646"/>
                      </a:lnTo>
                      <a:lnTo>
                        <a:pt x="1551" y="642"/>
                      </a:lnTo>
                      <a:lnTo>
                        <a:pt x="1539" y="640"/>
                      </a:lnTo>
                      <a:lnTo>
                        <a:pt x="1528" y="637"/>
                      </a:lnTo>
                      <a:lnTo>
                        <a:pt x="1518" y="634"/>
                      </a:lnTo>
                      <a:lnTo>
                        <a:pt x="1507" y="631"/>
                      </a:lnTo>
                      <a:lnTo>
                        <a:pt x="1497" y="627"/>
                      </a:lnTo>
                      <a:lnTo>
                        <a:pt x="1488" y="622"/>
                      </a:lnTo>
                      <a:lnTo>
                        <a:pt x="1479" y="617"/>
                      </a:lnTo>
                      <a:lnTo>
                        <a:pt x="1469" y="612"/>
                      </a:lnTo>
                      <a:lnTo>
                        <a:pt x="1461" y="605"/>
                      </a:lnTo>
                      <a:lnTo>
                        <a:pt x="1453" y="598"/>
                      </a:lnTo>
                      <a:lnTo>
                        <a:pt x="1445" y="592"/>
                      </a:lnTo>
                      <a:lnTo>
                        <a:pt x="1438" y="584"/>
                      </a:lnTo>
                      <a:lnTo>
                        <a:pt x="1430" y="576"/>
                      </a:lnTo>
                      <a:lnTo>
                        <a:pt x="1423" y="567"/>
                      </a:lnTo>
                      <a:lnTo>
                        <a:pt x="1417" y="559"/>
                      </a:lnTo>
                      <a:lnTo>
                        <a:pt x="1412" y="551"/>
                      </a:lnTo>
                      <a:lnTo>
                        <a:pt x="1406" y="542"/>
                      </a:lnTo>
                      <a:lnTo>
                        <a:pt x="1402" y="531"/>
                      </a:lnTo>
                      <a:lnTo>
                        <a:pt x="1397" y="522"/>
                      </a:lnTo>
                      <a:lnTo>
                        <a:pt x="1393" y="512"/>
                      </a:lnTo>
                      <a:lnTo>
                        <a:pt x="1389" y="501"/>
                      </a:lnTo>
                      <a:lnTo>
                        <a:pt x="1386" y="490"/>
                      </a:lnTo>
                      <a:lnTo>
                        <a:pt x="1384" y="480"/>
                      </a:lnTo>
                      <a:lnTo>
                        <a:pt x="1382" y="469"/>
                      </a:lnTo>
                      <a:lnTo>
                        <a:pt x="1379" y="445"/>
                      </a:lnTo>
                      <a:lnTo>
                        <a:pt x="1378" y="419"/>
                      </a:lnTo>
                      <a:lnTo>
                        <a:pt x="1379" y="394"/>
                      </a:lnTo>
                      <a:lnTo>
                        <a:pt x="1382" y="370"/>
                      </a:lnTo>
                      <a:lnTo>
                        <a:pt x="1386" y="346"/>
                      </a:lnTo>
                      <a:lnTo>
                        <a:pt x="1392" y="324"/>
                      </a:lnTo>
                      <a:lnTo>
                        <a:pt x="1397" y="313"/>
                      </a:lnTo>
                      <a:lnTo>
                        <a:pt x="1401" y="303"/>
                      </a:lnTo>
                      <a:lnTo>
                        <a:pt x="1406" y="293"/>
                      </a:lnTo>
                      <a:lnTo>
                        <a:pt x="1411" y="282"/>
                      </a:lnTo>
                      <a:lnTo>
                        <a:pt x="1416" y="273"/>
                      </a:lnTo>
                      <a:lnTo>
                        <a:pt x="1422" y="264"/>
                      </a:lnTo>
                      <a:lnTo>
                        <a:pt x="1428" y="255"/>
                      </a:lnTo>
                      <a:lnTo>
                        <a:pt x="1436" y="246"/>
                      </a:lnTo>
                      <a:lnTo>
                        <a:pt x="1443" y="238"/>
                      </a:lnTo>
                      <a:lnTo>
                        <a:pt x="1451" y="230"/>
                      </a:lnTo>
                      <a:lnTo>
                        <a:pt x="1458" y="223"/>
                      </a:lnTo>
                      <a:lnTo>
                        <a:pt x="1466" y="217"/>
                      </a:lnTo>
                      <a:lnTo>
                        <a:pt x="1476" y="210"/>
                      </a:lnTo>
                      <a:lnTo>
                        <a:pt x="1484" y="204"/>
                      </a:lnTo>
                      <a:lnTo>
                        <a:pt x="1493" y="199"/>
                      </a:lnTo>
                      <a:lnTo>
                        <a:pt x="1502" y="195"/>
                      </a:lnTo>
                      <a:lnTo>
                        <a:pt x="1513" y="191"/>
                      </a:lnTo>
                      <a:lnTo>
                        <a:pt x="1522" y="187"/>
                      </a:lnTo>
                      <a:lnTo>
                        <a:pt x="1532" y="185"/>
                      </a:lnTo>
                      <a:lnTo>
                        <a:pt x="1543" y="182"/>
                      </a:lnTo>
                      <a:lnTo>
                        <a:pt x="1554" y="179"/>
                      </a:lnTo>
                      <a:lnTo>
                        <a:pt x="1565" y="178"/>
                      </a:lnTo>
                      <a:lnTo>
                        <a:pt x="1576" y="177"/>
                      </a:lnTo>
                      <a:lnTo>
                        <a:pt x="1589" y="177"/>
                      </a:lnTo>
                      <a:lnTo>
                        <a:pt x="1601" y="177"/>
                      </a:lnTo>
                      <a:lnTo>
                        <a:pt x="1612" y="178"/>
                      </a:lnTo>
                      <a:lnTo>
                        <a:pt x="1624" y="181"/>
                      </a:lnTo>
                      <a:lnTo>
                        <a:pt x="1635" y="183"/>
                      </a:lnTo>
                      <a:lnTo>
                        <a:pt x="1645" y="185"/>
                      </a:lnTo>
                      <a:lnTo>
                        <a:pt x="1655" y="188"/>
                      </a:lnTo>
                      <a:lnTo>
                        <a:pt x="1665" y="192"/>
                      </a:lnTo>
                      <a:lnTo>
                        <a:pt x="1675" y="196"/>
                      </a:lnTo>
                      <a:lnTo>
                        <a:pt x="1683" y="201"/>
                      </a:lnTo>
                      <a:lnTo>
                        <a:pt x="1692" y="206"/>
                      </a:lnTo>
                      <a:lnTo>
                        <a:pt x="1701" y="212"/>
                      </a:lnTo>
                      <a:lnTo>
                        <a:pt x="1708" y="220"/>
                      </a:lnTo>
                      <a:lnTo>
                        <a:pt x="1716" y="227"/>
                      </a:lnTo>
                      <a:lnTo>
                        <a:pt x="1723" y="234"/>
                      </a:lnTo>
                      <a:lnTo>
                        <a:pt x="1729" y="242"/>
                      </a:lnTo>
                      <a:lnTo>
                        <a:pt x="1736" y="251"/>
                      </a:lnTo>
                      <a:lnTo>
                        <a:pt x="1745" y="266"/>
                      </a:lnTo>
                      <a:lnTo>
                        <a:pt x="1753" y="281"/>
                      </a:lnTo>
                      <a:lnTo>
                        <a:pt x="1759" y="298"/>
                      </a:lnTo>
                      <a:lnTo>
                        <a:pt x="1764" y="314"/>
                      </a:lnTo>
                      <a:lnTo>
                        <a:pt x="1768" y="332"/>
                      </a:lnTo>
                      <a:lnTo>
                        <a:pt x="1772" y="349"/>
                      </a:lnTo>
                      <a:lnTo>
                        <a:pt x="1774" y="369"/>
                      </a:lnTo>
                      <a:lnTo>
                        <a:pt x="1774" y="388"/>
                      </a:lnTo>
                      <a:lnTo>
                        <a:pt x="1774" y="400"/>
                      </a:lnTo>
                      <a:lnTo>
                        <a:pt x="1773" y="410"/>
                      </a:lnTo>
                      <a:lnTo>
                        <a:pt x="1772" y="419"/>
                      </a:lnTo>
                      <a:lnTo>
                        <a:pt x="1771" y="427"/>
                      </a:lnTo>
                      <a:close/>
                      <a:moveTo>
                        <a:pt x="1457" y="368"/>
                      </a:moveTo>
                      <a:lnTo>
                        <a:pt x="1696" y="368"/>
                      </a:lnTo>
                      <a:lnTo>
                        <a:pt x="1696" y="355"/>
                      </a:lnTo>
                      <a:lnTo>
                        <a:pt x="1694" y="344"/>
                      </a:lnTo>
                      <a:lnTo>
                        <a:pt x="1692" y="332"/>
                      </a:lnTo>
                      <a:lnTo>
                        <a:pt x="1690" y="321"/>
                      </a:lnTo>
                      <a:lnTo>
                        <a:pt x="1687" y="311"/>
                      </a:lnTo>
                      <a:lnTo>
                        <a:pt x="1683" y="301"/>
                      </a:lnTo>
                      <a:lnTo>
                        <a:pt x="1678" y="292"/>
                      </a:lnTo>
                      <a:lnTo>
                        <a:pt x="1673" y="282"/>
                      </a:lnTo>
                      <a:lnTo>
                        <a:pt x="1666" y="271"/>
                      </a:lnTo>
                      <a:lnTo>
                        <a:pt x="1656" y="262"/>
                      </a:lnTo>
                      <a:lnTo>
                        <a:pt x="1646" y="254"/>
                      </a:lnTo>
                      <a:lnTo>
                        <a:pt x="1636" y="247"/>
                      </a:lnTo>
                      <a:lnTo>
                        <a:pt x="1624" y="242"/>
                      </a:lnTo>
                      <a:lnTo>
                        <a:pt x="1611" y="239"/>
                      </a:lnTo>
                      <a:lnTo>
                        <a:pt x="1597" y="237"/>
                      </a:lnTo>
                      <a:lnTo>
                        <a:pt x="1583" y="236"/>
                      </a:lnTo>
                      <a:lnTo>
                        <a:pt x="1568" y="237"/>
                      </a:lnTo>
                      <a:lnTo>
                        <a:pt x="1555" y="239"/>
                      </a:lnTo>
                      <a:lnTo>
                        <a:pt x="1542" y="242"/>
                      </a:lnTo>
                      <a:lnTo>
                        <a:pt x="1531" y="247"/>
                      </a:lnTo>
                      <a:lnTo>
                        <a:pt x="1520" y="254"/>
                      </a:lnTo>
                      <a:lnTo>
                        <a:pt x="1510" y="261"/>
                      </a:lnTo>
                      <a:lnTo>
                        <a:pt x="1500" y="270"/>
                      </a:lnTo>
                      <a:lnTo>
                        <a:pt x="1491" y="280"/>
                      </a:lnTo>
                      <a:lnTo>
                        <a:pt x="1485" y="290"/>
                      </a:lnTo>
                      <a:lnTo>
                        <a:pt x="1479" y="300"/>
                      </a:lnTo>
                      <a:lnTo>
                        <a:pt x="1474" y="310"/>
                      </a:lnTo>
                      <a:lnTo>
                        <a:pt x="1468" y="320"/>
                      </a:lnTo>
                      <a:lnTo>
                        <a:pt x="1464" y="332"/>
                      </a:lnTo>
                      <a:lnTo>
                        <a:pt x="1461" y="343"/>
                      </a:lnTo>
                      <a:lnTo>
                        <a:pt x="1459" y="355"/>
                      </a:lnTo>
                      <a:lnTo>
                        <a:pt x="1457" y="368"/>
                      </a:lnTo>
                      <a:close/>
                      <a:moveTo>
                        <a:pt x="1875" y="637"/>
                      </a:moveTo>
                      <a:lnTo>
                        <a:pt x="1875" y="328"/>
                      </a:lnTo>
                      <a:lnTo>
                        <a:pt x="1875" y="291"/>
                      </a:lnTo>
                      <a:lnTo>
                        <a:pt x="1874" y="256"/>
                      </a:lnTo>
                      <a:lnTo>
                        <a:pt x="1873" y="221"/>
                      </a:lnTo>
                      <a:lnTo>
                        <a:pt x="1872" y="188"/>
                      </a:lnTo>
                      <a:lnTo>
                        <a:pt x="1944" y="188"/>
                      </a:lnTo>
                      <a:lnTo>
                        <a:pt x="1946" y="276"/>
                      </a:lnTo>
                      <a:lnTo>
                        <a:pt x="1950" y="276"/>
                      </a:lnTo>
                      <a:lnTo>
                        <a:pt x="1954" y="265"/>
                      </a:lnTo>
                      <a:lnTo>
                        <a:pt x="1959" y="255"/>
                      </a:lnTo>
                      <a:lnTo>
                        <a:pt x="1964" y="245"/>
                      </a:lnTo>
                      <a:lnTo>
                        <a:pt x="1970" y="236"/>
                      </a:lnTo>
                      <a:lnTo>
                        <a:pt x="1976" y="227"/>
                      </a:lnTo>
                      <a:lnTo>
                        <a:pt x="1983" y="219"/>
                      </a:lnTo>
                      <a:lnTo>
                        <a:pt x="1991" y="211"/>
                      </a:lnTo>
                      <a:lnTo>
                        <a:pt x="2000" y="204"/>
                      </a:lnTo>
                      <a:lnTo>
                        <a:pt x="2008" y="198"/>
                      </a:lnTo>
                      <a:lnTo>
                        <a:pt x="2017" y="193"/>
                      </a:lnTo>
                      <a:lnTo>
                        <a:pt x="2026" y="188"/>
                      </a:lnTo>
                      <a:lnTo>
                        <a:pt x="2036" y="185"/>
                      </a:lnTo>
                      <a:lnTo>
                        <a:pt x="2045" y="182"/>
                      </a:lnTo>
                      <a:lnTo>
                        <a:pt x="2054" y="179"/>
                      </a:lnTo>
                      <a:lnTo>
                        <a:pt x="2064" y="177"/>
                      </a:lnTo>
                      <a:lnTo>
                        <a:pt x="2075" y="177"/>
                      </a:lnTo>
                      <a:lnTo>
                        <a:pt x="2087" y="178"/>
                      </a:lnTo>
                      <a:lnTo>
                        <a:pt x="2097" y="181"/>
                      </a:lnTo>
                      <a:lnTo>
                        <a:pt x="2097" y="258"/>
                      </a:lnTo>
                      <a:lnTo>
                        <a:pt x="2084" y="256"/>
                      </a:lnTo>
                      <a:lnTo>
                        <a:pt x="2069" y="255"/>
                      </a:lnTo>
                      <a:lnTo>
                        <a:pt x="2055" y="256"/>
                      </a:lnTo>
                      <a:lnTo>
                        <a:pt x="2043" y="258"/>
                      </a:lnTo>
                      <a:lnTo>
                        <a:pt x="2032" y="261"/>
                      </a:lnTo>
                      <a:lnTo>
                        <a:pt x="2020" y="266"/>
                      </a:lnTo>
                      <a:lnTo>
                        <a:pt x="2010" y="272"/>
                      </a:lnTo>
                      <a:lnTo>
                        <a:pt x="2000" y="280"/>
                      </a:lnTo>
                      <a:lnTo>
                        <a:pt x="1990" y="290"/>
                      </a:lnTo>
                      <a:lnTo>
                        <a:pt x="1982" y="300"/>
                      </a:lnTo>
                      <a:lnTo>
                        <a:pt x="1976" y="310"/>
                      </a:lnTo>
                      <a:lnTo>
                        <a:pt x="1971" y="321"/>
                      </a:lnTo>
                      <a:lnTo>
                        <a:pt x="1966" y="333"/>
                      </a:lnTo>
                      <a:lnTo>
                        <a:pt x="1963" y="344"/>
                      </a:lnTo>
                      <a:lnTo>
                        <a:pt x="1960" y="356"/>
                      </a:lnTo>
                      <a:lnTo>
                        <a:pt x="1958" y="370"/>
                      </a:lnTo>
                      <a:lnTo>
                        <a:pt x="1957" y="383"/>
                      </a:lnTo>
                      <a:lnTo>
                        <a:pt x="1955" y="398"/>
                      </a:lnTo>
                      <a:lnTo>
                        <a:pt x="1955" y="637"/>
                      </a:lnTo>
                      <a:lnTo>
                        <a:pt x="1875" y="637"/>
                      </a:lnTo>
                      <a:close/>
                      <a:moveTo>
                        <a:pt x="2260" y="637"/>
                      </a:moveTo>
                      <a:lnTo>
                        <a:pt x="2178" y="637"/>
                      </a:lnTo>
                      <a:lnTo>
                        <a:pt x="2178" y="188"/>
                      </a:lnTo>
                      <a:lnTo>
                        <a:pt x="2260" y="188"/>
                      </a:lnTo>
                      <a:lnTo>
                        <a:pt x="2260" y="637"/>
                      </a:lnTo>
                      <a:close/>
                      <a:moveTo>
                        <a:pt x="2219" y="105"/>
                      </a:moveTo>
                      <a:lnTo>
                        <a:pt x="2217" y="105"/>
                      </a:lnTo>
                      <a:lnTo>
                        <a:pt x="2206" y="104"/>
                      </a:lnTo>
                      <a:lnTo>
                        <a:pt x="2197" y="101"/>
                      </a:lnTo>
                      <a:lnTo>
                        <a:pt x="2193" y="99"/>
                      </a:lnTo>
                      <a:lnTo>
                        <a:pt x="2189" y="96"/>
                      </a:lnTo>
                      <a:lnTo>
                        <a:pt x="2185" y="93"/>
                      </a:lnTo>
                      <a:lnTo>
                        <a:pt x="2181" y="90"/>
                      </a:lnTo>
                      <a:lnTo>
                        <a:pt x="2174" y="82"/>
                      </a:lnTo>
                      <a:lnTo>
                        <a:pt x="2170" y="72"/>
                      </a:lnTo>
                      <a:lnTo>
                        <a:pt x="2167" y="63"/>
                      </a:lnTo>
                      <a:lnTo>
                        <a:pt x="2166" y="52"/>
                      </a:lnTo>
                      <a:lnTo>
                        <a:pt x="2167" y="42"/>
                      </a:lnTo>
                      <a:lnTo>
                        <a:pt x="2170" y="32"/>
                      </a:lnTo>
                      <a:lnTo>
                        <a:pt x="2174" y="23"/>
                      </a:lnTo>
                      <a:lnTo>
                        <a:pt x="2182" y="16"/>
                      </a:lnTo>
                      <a:lnTo>
                        <a:pt x="2185" y="12"/>
                      </a:lnTo>
                      <a:lnTo>
                        <a:pt x="2189" y="9"/>
                      </a:lnTo>
                      <a:lnTo>
                        <a:pt x="2194" y="6"/>
                      </a:lnTo>
                      <a:lnTo>
                        <a:pt x="2198" y="4"/>
                      </a:lnTo>
                      <a:lnTo>
                        <a:pt x="2208" y="2"/>
                      </a:lnTo>
                      <a:lnTo>
                        <a:pt x="2220" y="0"/>
                      </a:lnTo>
                      <a:lnTo>
                        <a:pt x="2230" y="2"/>
                      </a:lnTo>
                      <a:lnTo>
                        <a:pt x="2240" y="4"/>
                      </a:lnTo>
                      <a:lnTo>
                        <a:pt x="2244" y="6"/>
                      </a:lnTo>
                      <a:lnTo>
                        <a:pt x="2249" y="9"/>
                      </a:lnTo>
                      <a:lnTo>
                        <a:pt x="2253" y="12"/>
                      </a:lnTo>
                      <a:lnTo>
                        <a:pt x="2257" y="15"/>
                      </a:lnTo>
                      <a:lnTo>
                        <a:pt x="2263" y="23"/>
                      </a:lnTo>
                      <a:lnTo>
                        <a:pt x="2268" y="31"/>
                      </a:lnTo>
                      <a:lnTo>
                        <a:pt x="2270" y="42"/>
                      </a:lnTo>
                      <a:lnTo>
                        <a:pt x="2271" y="52"/>
                      </a:lnTo>
                      <a:lnTo>
                        <a:pt x="2270" y="63"/>
                      </a:lnTo>
                      <a:lnTo>
                        <a:pt x="2268" y="72"/>
                      </a:lnTo>
                      <a:lnTo>
                        <a:pt x="2263" y="82"/>
                      </a:lnTo>
                      <a:lnTo>
                        <a:pt x="2257" y="90"/>
                      </a:lnTo>
                      <a:lnTo>
                        <a:pt x="2253" y="93"/>
                      </a:lnTo>
                      <a:lnTo>
                        <a:pt x="2249" y="96"/>
                      </a:lnTo>
                      <a:lnTo>
                        <a:pt x="2244" y="99"/>
                      </a:lnTo>
                      <a:lnTo>
                        <a:pt x="2240" y="101"/>
                      </a:lnTo>
                      <a:lnTo>
                        <a:pt x="2235" y="103"/>
                      </a:lnTo>
                      <a:lnTo>
                        <a:pt x="2230" y="104"/>
                      </a:lnTo>
                      <a:lnTo>
                        <a:pt x="2224" y="104"/>
                      </a:lnTo>
                      <a:lnTo>
                        <a:pt x="2219" y="105"/>
                      </a:lnTo>
                      <a:close/>
                      <a:moveTo>
                        <a:pt x="2755" y="427"/>
                      </a:moveTo>
                      <a:lnTo>
                        <a:pt x="2441" y="426"/>
                      </a:lnTo>
                      <a:lnTo>
                        <a:pt x="2443" y="445"/>
                      </a:lnTo>
                      <a:lnTo>
                        <a:pt x="2446" y="463"/>
                      </a:lnTo>
                      <a:lnTo>
                        <a:pt x="2449" y="480"/>
                      </a:lnTo>
                      <a:lnTo>
                        <a:pt x="2454" y="495"/>
                      </a:lnTo>
                      <a:lnTo>
                        <a:pt x="2461" y="510"/>
                      </a:lnTo>
                      <a:lnTo>
                        <a:pt x="2469" y="523"/>
                      </a:lnTo>
                      <a:lnTo>
                        <a:pt x="2478" y="535"/>
                      </a:lnTo>
                      <a:lnTo>
                        <a:pt x="2489" y="546"/>
                      </a:lnTo>
                      <a:lnTo>
                        <a:pt x="2499" y="554"/>
                      </a:lnTo>
                      <a:lnTo>
                        <a:pt x="2510" y="562"/>
                      </a:lnTo>
                      <a:lnTo>
                        <a:pt x="2523" y="568"/>
                      </a:lnTo>
                      <a:lnTo>
                        <a:pt x="2535" y="573"/>
                      </a:lnTo>
                      <a:lnTo>
                        <a:pt x="2548" y="577"/>
                      </a:lnTo>
                      <a:lnTo>
                        <a:pt x="2564" y="580"/>
                      </a:lnTo>
                      <a:lnTo>
                        <a:pt x="2579" y="582"/>
                      </a:lnTo>
                      <a:lnTo>
                        <a:pt x="2595" y="582"/>
                      </a:lnTo>
                      <a:lnTo>
                        <a:pt x="2612" y="582"/>
                      </a:lnTo>
                      <a:lnTo>
                        <a:pt x="2628" y="581"/>
                      </a:lnTo>
                      <a:lnTo>
                        <a:pt x="2644" y="579"/>
                      </a:lnTo>
                      <a:lnTo>
                        <a:pt x="2660" y="577"/>
                      </a:lnTo>
                      <a:lnTo>
                        <a:pt x="2676" y="573"/>
                      </a:lnTo>
                      <a:lnTo>
                        <a:pt x="2690" y="569"/>
                      </a:lnTo>
                      <a:lnTo>
                        <a:pt x="2705" y="564"/>
                      </a:lnTo>
                      <a:lnTo>
                        <a:pt x="2719" y="559"/>
                      </a:lnTo>
                      <a:lnTo>
                        <a:pt x="2732" y="618"/>
                      </a:lnTo>
                      <a:lnTo>
                        <a:pt x="2717" y="624"/>
                      </a:lnTo>
                      <a:lnTo>
                        <a:pt x="2700" y="630"/>
                      </a:lnTo>
                      <a:lnTo>
                        <a:pt x="2683" y="635"/>
                      </a:lnTo>
                      <a:lnTo>
                        <a:pt x="2664" y="639"/>
                      </a:lnTo>
                      <a:lnTo>
                        <a:pt x="2645" y="642"/>
                      </a:lnTo>
                      <a:lnTo>
                        <a:pt x="2625" y="644"/>
                      </a:lnTo>
                      <a:lnTo>
                        <a:pt x="2605" y="646"/>
                      </a:lnTo>
                      <a:lnTo>
                        <a:pt x="2583" y="647"/>
                      </a:lnTo>
                      <a:lnTo>
                        <a:pt x="2559" y="646"/>
                      </a:lnTo>
                      <a:lnTo>
                        <a:pt x="2535" y="642"/>
                      </a:lnTo>
                      <a:lnTo>
                        <a:pt x="2524" y="640"/>
                      </a:lnTo>
                      <a:lnTo>
                        <a:pt x="2512" y="637"/>
                      </a:lnTo>
                      <a:lnTo>
                        <a:pt x="2502" y="634"/>
                      </a:lnTo>
                      <a:lnTo>
                        <a:pt x="2492" y="631"/>
                      </a:lnTo>
                      <a:lnTo>
                        <a:pt x="2483" y="627"/>
                      </a:lnTo>
                      <a:lnTo>
                        <a:pt x="2472" y="622"/>
                      </a:lnTo>
                      <a:lnTo>
                        <a:pt x="2463" y="617"/>
                      </a:lnTo>
                      <a:lnTo>
                        <a:pt x="2455" y="612"/>
                      </a:lnTo>
                      <a:lnTo>
                        <a:pt x="2446" y="605"/>
                      </a:lnTo>
                      <a:lnTo>
                        <a:pt x="2437" y="598"/>
                      </a:lnTo>
                      <a:lnTo>
                        <a:pt x="2429" y="592"/>
                      </a:lnTo>
                      <a:lnTo>
                        <a:pt x="2422" y="584"/>
                      </a:lnTo>
                      <a:lnTo>
                        <a:pt x="2415" y="576"/>
                      </a:lnTo>
                      <a:lnTo>
                        <a:pt x="2409" y="567"/>
                      </a:lnTo>
                      <a:lnTo>
                        <a:pt x="2401" y="559"/>
                      </a:lnTo>
                      <a:lnTo>
                        <a:pt x="2396" y="551"/>
                      </a:lnTo>
                      <a:lnTo>
                        <a:pt x="2391" y="542"/>
                      </a:lnTo>
                      <a:lnTo>
                        <a:pt x="2386" y="531"/>
                      </a:lnTo>
                      <a:lnTo>
                        <a:pt x="2382" y="522"/>
                      </a:lnTo>
                      <a:lnTo>
                        <a:pt x="2378" y="512"/>
                      </a:lnTo>
                      <a:lnTo>
                        <a:pt x="2374" y="501"/>
                      </a:lnTo>
                      <a:lnTo>
                        <a:pt x="2371" y="490"/>
                      </a:lnTo>
                      <a:lnTo>
                        <a:pt x="2369" y="480"/>
                      </a:lnTo>
                      <a:lnTo>
                        <a:pt x="2366" y="469"/>
                      </a:lnTo>
                      <a:lnTo>
                        <a:pt x="2363" y="445"/>
                      </a:lnTo>
                      <a:lnTo>
                        <a:pt x="2362" y="419"/>
                      </a:lnTo>
                      <a:lnTo>
                        <a:pt x="2363" y="394"/>
                      </a:lnTo>
                      <a:lnTo>
                        <a:pt x="2366" y="370"/>
                      </a:lnTo>
                      <a:lnTo>
                        <a:pt x="2371" y="346"/>
                      </a:lnTo>
                      <a:lnTo>
                        <a:pt x="2377" y="324"/>
                      </a:lnTo>
                      <a:lnTo>
                        <a:pt x="2381" y="313"/>
                      </a:lnTo>
                      <a:lnTo>
                        <a:pt x="2385" y="303"/>
                      </a:lnTo>
                      <a:lnTo>
                        <a:pt x="2390" y="293"/>
                      </a:lnTo>
                      <a:lnTo>
                        <a:pt x="2395" y="282"/>
                      </a:lnTo>
                      <a:lnTo>
                        <a:pt x="2400" y="273"/>
                      </a:lnTo>
                      <a:lnTo>
                        <a:pt x="2407" y="264"/>
                      </a:lnTo>
                      <a:lnTo>
                        <a:pt x="2414" y="255"/>
                      </a:lnTo>
                      <a:lnTo>
                        <a:pt x="2420" y="246"/>
                      </a:lnTo>
                      <a:lnTo>
                        <a:pt x="2427" y="238"/>
                      </a:lnTo>
                      <a:lnTo>
                        <a:pt x="2435" y="230"/>
                      </a:lnTo>
                      <a:lnTo>
                        <a:pt x="2444" y="223"/>
                      </a:lnTo>
                      <a:lnTo>
                        <a:pt x="2452" y="217"/>
                      </a:lnTo>
                      <a:lnTo>
                        <a:pt x="2460" y="210"/>
                      </a:lnTo>
                      <a:lnTo>
                        <a:pt x="2468" y="204"/>
                      </a:lnTo>
                      <a:lnTo>
                        <a:pt x="2477" y="199"/>
                      </a:lnTo>
                      <a:lnTo>
                        <a:pt x="2487" y="195"/>
                      </a:lnTo>
                      <a:lnTo>
                        <a:pt x="2497" y="191"/>
                      </a:lnTo>
                      <a:lnTo>
                        <a:pt x="2507" y="187"/>
                      </a:lnTo>
                      <a:lnTo>
                        <a:pt x="2518" y="185"/>
                      </a:lnTo>
                      <a:lnTo>
                        <a:pt x="2528" y="182"/>
                      </a:lnTo>
                      <a:lnTo>
                        <a:pt x="2539" y="179"/>
                      </a:lnTo>
                      <a:lnTo>
                        <a:pt x="2549" y="178"/>
                      </a:lnTo>
                      <a:lnTo>
                        <a:pt x="2562" y="177"/>
                      </a:lnTo>
                      <a:lnTo>
                        <a:pt x="2573" y="177"/>
                      </a:lnTo>
                      <a:lnTo>
                        <a:pt x="2585" y="177"/>
                      </a:lnTo>
                      <a:lnTo>
                        <a:pt x="2597" y="178"/>
                      </a:lnTo>
                      <a:lnTo>
                        <a:pt x="2608" y="181"/>
                      </a:lnTo>
                      <a:lnTo>
                        <a:pt x="2619" y="183"/>
                      </a:lnTo>
                      <a:lnTo>
                        <a:pt x="2630" y="185"/>
                      </a:lnTo>
                      <a:lnTo>
                        <a:pt x="2640" y="188"/>
                      </a:lnTo>
                      <a:lnTo>
                        <a:pt x="2650" y="192"/>
                      </a:lnTo>
                      <a:lnTo>
                        <a:pt x="2659" y="196"/>
                      </a:lnTo>
                      <a:lnTo>
                        <a:pt x="2669" y="201"/>
                      </a:lnTo>
                      <a:lnTo>
                        <a:pt x="2677" y="206"/>
                      </a:lnTo>
                      <a:lnTo>
                        <a:pt x="2685" y="212"/>
                      </a:lnTo>
                      <a:lnTo>
                        <a:pt x="2693" y="220"/>
                      </a:lnTo>
                      <a:lnTo>
                        <a:pt x="2700" y="227"/>
                      </a:lnTo>
                      <a:lnTo>
                        <a:pt x="2708" y="234"/>
                      </a:lnTo>
                      <a:lnTo>
                        <a:pt x="2714" y="242"/>
                      </a:lnTo>
                      <a:lnTo>
                        <a:pt x="2721" y="251"/>
                      </a:lnTo>
                      <a:lnTo>
                        <a:pt x="2729" y="266"/>
                      </a:lnTo>
                      <a:lnTo>
                        <a:pt x="2737" y="281"/>
                      </a:lnTo>
                      <a:lnTo>
                        <a:pt x="2744" y="298"/>
                      </a:lnTo>
                      <a:lnTo>
                        <a:pt x="2749" y="314"/>
                      </a:lnTo>
                      <a:lnTo>
                        <a:pt x="2753" y="332"/>
                      </a:lnTo>
                      <a:lnTo>
                        <a:pt x="2756" y="349"/>
                      </a:lnTo>
                      <a:lnTo>
                        <a:pt x="2758" y="369"/>
                      </a:lnTo>
                      <a:lnTo>
                        <a:pt x="2759" y="388"/>
                      </a:lnTo>
                      <a:lnTo>
                        <a:pt x="2758" y="400"/>
                      </a:lnTo>
                      <a:lnTo>
                        <a:pt x="2758" y="410"/>
                      </a:lnTo>
                      <a:lnTo>
                        <a:pt x="2757" y="419"/>
                      </a:lnTo>
                      <a:lnTo>
                        <a:pt x="2755" y="427"/>
                      </a:lnTo>
                      <a:close/>
                      <a:moveTo>
                        <a:pt x="2441" y="368"/>
                      </a:moveTo>
                      <a:lnTo>
                        <a:pt x="2680" y="368"/>
                      </a:lnTo>
                      <a:lnTo>
                        <a:pt x="2680" y="355"/>
                      </a:lnTo>
                      <a:lnTo>
                        <a:pt x="2679" y="344"/>
                      </a:lnTo>
                      <a:lnTo>
                        <a:pt x="2677" y="332"/>
                      </a:lnTo>
                      <a:lnTo>
                        <a:pt x="2675" y="321"/>
                      </a:lnTo>
                      <a:lnTo>
                        <a:pt x="2672" y="311"/>
                      </a:lnTo>
                      <a:lnTo>
                        <a:pt x="2668" y="301"/>
                      </a:lnTo>
                      <a:lnTo>
                        <a:pt x="2663" y="292"/>
                      </a:lnTo>
                      <a:lnTo>
                        <a:pt x="2657" y="282"/>
                      </a:lnTo>
                      <a:lnTo>
                        <a:pt x="2650" y="271"/>
                      </a:lnTo>
                      <a:lnTo>
                        <a:pt x="2641" y="262"/>
                      </a:lnTo>
                      <a:lnTo>
                        <a:pt x="2632" y="254"/>
                      </a:lnTo>
                      <a:lnTo>
                        <a:pt x="2620" y="247"/>
                      </a:lnTo>
                      <a:lnTo>
                        <a:pt x="2609" y="242"/>
                      </a:lnTo>
                      <a:lnTo>
                        <a:pt x="2596" y="239"/>
                      </a:lnTo>
                      <a:lnTo>
                        <a:pt x="2581" y="237"/>
                      </a:lnTo>
                      <a:lnTo>
                        <a:pt x="2567" y="236"/>
                      </a:lnTo>
                      <a:lnTo>
                        <a:pt x="2552" y="237"/>
                      </a:lnTo>
                      <a:lnTo>
                        <a:pt x="2540" y="239"/>
                      </a:lnTo>
                      <a:lnTo>
                        <a:pt x="2528" y="242"/>
                      </a:lnTo>
                      <a:lnTo>
                        <a:pt x="2515" y="247"/>
                      </a:lnTo>
                      <a:lnTo>
                        <a:pt x="2504" y="254"/>
                      </a:lnTo>
                      <a:lnTo>
                        <a:pt x="2494" y="261"/>
                      </a:lnTo>
                      <a:lnTo>
                        <a:pt x="2485" y="270"/>
                      </a:lnTo>
                      <a:lnTo>
                        <a:pt x="2475" y="280"/>
                      </a:lnTo>
                      <a:lnTo>
                        <a:pt x="2469" y="290"/>
                      </a:lnTo>
                      <a:lnTo>
                        <a:pt x="2463" y="300"/>
                      </a:lnTo>
                      <a:lnTo>
                        <a:pt x="2458" y="310"/>
                      </a:lnTo>
                      <a:lnTo>
                        <a:pt x="2454" y="320"/>
                      </a:lnTo>
                      <a:lnTo>
                        <a:pt x="2450" y="332"/>
                      </a:lnTo>
                      <a:lnTo>
                        <a:pt x="2446" y="343"/>
                      </a:lnTo>
                      <a:lnTo>
                        <a:pt x="2444" y="355"/>
                      </a:lnTo>
                      <a:lnTo>
                        <a:pt x="2441" y="368"/>
                      </a:lnTo>
                      <a:close/>
                      <a:moveTo>
                        <a:pt x="2860" y="637"/>
                      </a:moveTo>
                      <a:lnTo>
                        <a:pt x="2860" y="309"/>
                      </a:lnTo>
                      <a:lnTo>
                        <a:pt x="2860" y="280"/>
                      </a:lnTo>
                      <a:lnTo>
                        <a:pt x="2859" y="250"/>
                      </a:lnTo>
                      <a:lnTo>
                        <a:pt x="2858" y="220"/>
                      </a:lnTo>
                      <a:lnTo>
                        <a:pt x="2856" y="188"/>
                      </a:lnTo>
                      <a:lnTo>
                        <a:pt x="2929" y="188"/>
                      </a:lnTo>
                      <a:lnTo>
                        <a:pt x="2933" y="262"/>
                      </a:lnTo>
                      <a:lnTo>
                        <a:pt x="2935" y="262"/>
                      </a:lnTo>
                      <a:lnTo>
                        <a:pt x="2940" y="254"/>
                      </a:lnTo>
                      <a:lnTo>
                        <a:pt x="2945" y="245"/>
                      </a:lnTo>
                      <a:lnTo>
                        <a:pt x="2951" y="237"/>
                      </a:lnTo>
                      <a:lnTo>
                        <a:pt x="2958" y="230"/>
                      </a:lnTo>
                      <a:lnTo>
                        <a:pt x="2964" y="223"/>
                      </a:lnTo>
                      <a:lnTo>
                        <a:pt x="2973" y="217"/>
                      </a:lnTo>
                      <a:lnTo>
                        <a:pt x="2981" y="210"/>
                      </a:lnTo>
                      <a:lnTo>
                        <a:pt x="2989" y="204"/>
                      </a:lnTo>
                      <a:lnTo>
                        <a:pt x="3000" y="198"/>
                      </a:lnTo>
                      <a:lnTo>
                        <a:pt x="3011" y="193"/>
                      </a:lnTo>
                      <a:lnTo>
                        <a:pt x="3022" y="188"/>
                      </a:lnTo>
                      <a:lnTo>
                        <a:pt x="3033" y="185"/>
                      </a:lnTo>
                      <a:lnTo>
                        <a:pt x="3046" y="182"/>
                      </a:lnTo>
                      <a:lnTo>
                        <a:pt x="3058" y="179"/>
                      </a:lnTo>
                      <a:lnTo>
                        <a:pt x="3070" y="177"/>
                      </a:lnTo>
                      <a:lnTo>
                        <a:pt x="3084" y="177"/>
                      </a:lnTo>
                      <a:lnTo>
                        <a:pt x="3098" y="178"/>
                      </a:lnTo>
                      <a:lnTo>
                        <a:pt x="3112" y="179"/>
                      </a:lnTo>
                      <a:lnTo>
                        <a:pt x="3126" y="183"/>
                      </a:lnTo>
                      <a:lnTo>
                        <a:pt x="3139" y="187"/>
                      </a:lnTo>
                      <a:lnTo>
                        <a:pt x="3151" y="192"/>
                      </a:lnTo>
                      <a:lnTo>
                        <a:pt x="3163" y="199"/>
                      </a:lnTo>
                      <a:lnTo>
                        <a:pt x="3174" y="206"/>
                      </a:lnTo>
                      <a:lnTo>
                        <a:pt x="3185" y="215"/>
                      </a:lnTo>
                      <a:lnTo>
                        <a:pt x="3192" y="222"/>
                      </a:lnTo>
                      <a:lnTo>
                        <a:pt x="3199" y="229"/>
                      </a:lnTo>
                      <a:lnTo>
                        <a:pt x="3205" y="236"/>
                      </a:lnTo>
                      <a:lnTo>
                        <a:pt x="3210" y="244"/>
                      </a:lnTo>
                      <a:lnTo>
                        <a:pt x="3215" y="251"/>
                      </a:lnTo>
                      <a:lnTo>
                        <a:pt x="3219" y="261"/>
                      </a:lnTo>
                      <a:lnTo>
                        <a:pt x="3223" y="269"/>
                      </a:lnTo>
                      <a:lnTo>
                        <a:pt x="3228" y="279"/>
                      </a:lnTo>
                      <a:lnTo>
                        <a:pt x="3231" y="289"/>
                      </a:lnTo>
                      <a:lnTo>
                        <a:pt x="3234" y="299"/>
                      </a:lnTo>
                      <a:lnTo>
                        <a:pt x="3236" y="309"/>
                      </a:lnTo>
                      <a:lnTo>
                        <a:pt x="3238" y="320"/>
                      </a:lnTo>
                      <a:lnTo>
                        <a:pt x="3241" y="344"/>
                      </a:lnTo>
                      <a:lnTo>
                        <a:pt x="3242" y="369"/>
                      </a:lnTo>
                      <a:lnTo>
                        <a:pt x="3242" y="637"/>
                      </a:lnTo>
                      <a:lnTo>
                        <a:pt x="3160" y="637"/>
                      </a:lnTo>
                      <a:lnTo>
                        <a:pt x="3160" y="378"/>
                      </a:lnTo>
                      <a:lnTo>
                        <a:pt x="3160" y="362"/>
                      </a:lnTo>
                      <a:lnTo>
                        <a:pt x="3159" y="346"/>
                      </a:lnTo>
                      <a:lnTo>
                        <a:pt x="3157" y="333"/>
                      </a:lnTo>
                      <a:lnTo>
                        <a:pt x="3154" y="319"/>
                      </a:lnTo>
                      <a:lnTo>
                        <a:pt x="3150" y="307"/>
                      </a:lnTo>
                      <a:lnTo>
                        <a:pt x="3145" y="297"/>
                      </a:lnTo>
                      <a:lnTo>
                        <a:pt x="3140" y="286"/>
                      </a:lnTo>
                      <a:lnTo>
                        <a:pt x="3134" y="277"/>
                      </a:lnTo>
                      <a:lnTo>
                        <a:pt x="3127" y="270"/>
                      </a:lnTo>
                      <a:lnTo>
                        <a:pt x="3120" y="263"/>
                      </a:lnTo>
                      <a:lnTo>
                        <a:pt x="3111" y="258"/>
                      </a:lnTo>
                      <a:lnTo>
                        <a:pt x="3102" y="253"/>
                      </a:lnTo>
                      <a:lnTo>
                        <a:pt x="3092" y="249"/>
                      </a:lnTo>
                      <a:lnTo>
                        <a:pt x="3081" y="246"/>
                      </a:lnTo>
                      <a:lnTo>
                        <a:pt x="3069" y="244"/>
                      </a:lnTo>
                      <a:lnTo>
                        <a:pt x="3056" y="244"/>
                      </a:lnTo>
                      <a:lnTo>
                        <a:pt x="3047" y="244"/>
                      </a:lnTo>
                      <a:lnTo>
                        <a:pt x="3037" y="245"/>
                      </a:lnTo>
                      <a:lnTo>
                        <a:pt x="3028" y="247"/>
                      </a:lnTo>
                      <a:lnTo>
                        <a:pt x="3020" y="250"/>
                      </a:lnTo>
                      <a:lnTo>
                        <a:pt x="3012" y="254"/>
                      </a:lnTo>
                      <a:lnTo>
                        <a:pt x="3004" y="258"/>
                      </a:lnTo>
                      <a:lnTo>
                        <a:pt x="2995" y="263"/>
                      </a:lnTo>
                      <a:lnTo>
                        <a:pt x="2988" y="268"/>
                      </a:lnTo>
                      <a:lnTo>
                        <a:pt x="2981" y="274"/>
                      </a:lnTo>
                      <a:lnTo>
                        <a:pt x="2974" y="281"/>
                      </a:lnTo>
                      <a:lnTo>
                        <a:pt x="2968" y="289"/>
                      </a:lnTo>
                      <a:lnTo>
                        <a:pt x="2962" y="296"/>
                      </a:lnTo>
                      <a:lnTo>
                        <a:pt x="2958" y="303"/>
                      </a:lnTo>
                      <a:lnTo>
                        <a:pt x="2953" y="311"/>
                      </a:lnTo>
                      <a:lnTo>
                        <a:pt x="2950" y="319"/>
                      </a:lnTo>
                      <a:lnTo>
                        <a:pt x="2947" y="329"/>
                      </a:lnTo>
                      <a:lnTo>
                        <a:pt x="2945" y="337"/>
                      </a:lnTo>
                      <a:lnTo>
                        <a:pt x="2943" y="346"/>
                      </a:lnTo>
                      <a:lnTo>
                        <a:pt x="2942" y="356"/>
                      </a:lnTo>
                      <a:lnTo>
                        <a:pt x="2942" y="367"/>
                      </a:lnTo>
                      <a:lnTo>
                        <a:pt x="2942" y="637"/>
                      </a:lnTo>
                      <a:lnTo>
                        <a:pt x="2860" y="637"/>
                      </a:lnTo>
                      <a:close/>
                      <a:moveTo>
                        <a:pt x="3680" y="559"/>
                      </a:moveTo>
                      <a:lnTo>
                        <a:pt x="3694" y="620"/>
                      </a:lnTo>
                      <a:lnTo>
                        <a:pt x="3681" y="627"/>
                      </a:lnTo>
                      <a:lnTo>
                        <a:pt x="3666" y="632"/>
                      </a:lnTo>
                      <a:lnTo>
                        <a:pt x="3651" y="636"/>
                      </a:lnTo>
                      <a:lnTo>
                        <a:pt x="3635" y="640"/>
                      </a:lnTo>
                      <a:lnTo>
                        <a:pt x="3619" y="643"/>
                      </a:lnTo>
                      <a:lnTo>
                        <a:pt x="3602" y="646"/>
                      </a:lnTo>
                      <a:lnTo>
                        <a:pt x="3584" y="647"/>
                      </a:lnTo>
                      <a:lnTo>
                        <a:pt x="3566" y="648"/>
                      </a:lnTo>
                      <a:lnTo>
                        <a:pt x="3541" y="647"/>
                      </a:lnTo>
                      <a:lnTo>
                        <a:pt x="3517" y="643"/>
                      </a:lnTo>
                      <a:lnTo>
                        <a:pt x="3506" y="641"/>
                      </a:lnTo>
                      <a:lnTo>
                        <a:pt x="3495" y="638"/>
                      </a:lnTo>
                      <a:lnTo>
                        <a:pt x="3484" y="635"/>
                      </a:lnTo>
                      <a:lnTo>
                        <a:pt x="3474" y="631"/>
                      </a:lnTo>
                      <a:lnTo>
                        <a:pt x="3464" y="627"/>
                      </a:lnTo>
                      <a:lnTo>
                        <a:pt x="3455" y="623"/>
                      </a:lnTo>
                      <a:lnTo>
                        <a:pt x="3445" y="618"/>
                      </a:lnTo>
                      <a:lnTo>
                        <a:pt x="3436" y="612"/>
                      </a:lnTo>
                      <a:lnTo>
                        <a:pt x="3427" y="605"/>
                      </a:lnTo>
                      <a:lnTo>
                        <a:pt x="3419" y="599"/>
                      </a:lnTo>
                      <a:lnTo>
                        <a:pt x="3410" y="592"/>
                      </a:lnTo>
                      <a:lnTo>
                        <a:pt x="3403" y="584"/>
                      </a:lnTo>
                      <a:lnTo>
                        <a:pt x="3395" y="576"/>
                      </a:lnTo>
                      <a:lnTo>
                        <a:pt x="3389" y="567"/>
                      </a:lnTo>
                      <a:lnTo>
                        <a:pt x="3382" y="559"/>
                      </a:lnTo>
                      <a:lnTo>
                        <a:pt x="3377" y="550"/>
                      </a:lnTo>
                      <a:lnTo>
                        <a:pt x="3370" y="541"/>
                      </a:lnTo>
                      <a:lnTo>
                        <a:pt x="3365" y="531"/>
                      </a:lnTo>
                      <a:lnTo>
                        <a:pt x="3361" y="521"/>
                      </a:lnTo>
                      <a:lnTo>
                        <a:pt x="3357" y="511"/>
                      </a:lnTo>
                      <a:lnTo>
                        <a:pt x="3354" y="500"/>
                      </a:lnTo>
                      <a:lnTo>
                        <a:pt x="3351" y="489"/>
                      </a:lnTo>
                      <a:lnTo>
                        <a:pt x="3348" y="478"/>
                      </a:lnTo>
                      <a:lnTo>
                        <a:pt x="3346" y="467"/>
                      </a:lnTo>
                      <a:lnTo>
                        <a:pt x="3343" y="442"/>
                      </a:lnTo>
                      <a:lnTo>
                        <a:pt x="3342" y="417"/>
                      </a:lnTo>
                      <a:lnTo>
                        <a:pt x="3342" y="404"/>
                      </a:lnTo>
                      <a:lnTo>
                        <a:pt x="3343" y="391"/>
                      </a:lnTo>
                      <a:lnTo>
                        <a:pt x="3344" y="379"/>
                      </a:lnTo>
                      <a:lnTo>
                        <a:pt x="3346" y="367"/>
                      </a:lnTo>
                      <a:lnTo>
                        <a:pt x="3348" y="355"/>
                      </a:lnTo>
                      <a:lnTo>
                        <a:pt x="3351" y="344"/>
                      </a:lnTo>
                      <a:lnTo>
                        <a:pt x="3354" y="333"/>
                      </a:lnTo>
                      <a:lnTo>
                        <a:pt x="3358" y="321"/>
                      </a:lnTo>
                      <a:lnTo>
                        <a:pt x="3363" y="311"/>
                      </a:lnTo>
                      <a:lnTo>
                        <a:pt x="3367" y="301"/>
                      </a:lnTo>
                      <a:lnTo>
                        <a:pt x="3373" y="291"/>
                      </a:lnTo>
                      <a:lnTo>
                        <a:pt x="3379" y="281"/>
                      </a:lnTo>
                      <a:lnTo>
                        <a:pt x="3386" y="272"/>
                      </a:lnTo>
                      <a:lnTo>
                        <a:pt x="3393" y="263"/>
                      </a:lnTo>
                      <a:lnTo>
                        <a:pt x="3400" y="254"/>
                      </a:lnTo>
                      <a:lnTo>
                        <a:pt x="3408" y="245"/>
                      </a:lnTo>
                      <a:lnTo>
                        <a:pt x="3417" y="237"/>
                      </a:lnTo>
                      <a:lnTo>
                        <a:pt x="3425" y="230"/>
                      </a:lnTo>
                      <a:lnTo>
                        <a:pt x="3434" y="223"/>
                      </a:lnTo>
                      <a:lnTo>
                        <a:pt x="3443" y="215"/>
                      </a:lnTo>
                      <a:lnTo>
                        <a:pt x="3454" y="210"/>
                      </a:lnTo>
                      <a:lnTo>
                        <a:pt x="3464" y="204"/>
                      </a:lnTo>
                      <a:lnTo>
                        <a:pt x="3474" y="199"/>
                      </a:lnTo>
                      <a:lnTo>
                        <a:pt x="3484" y="195"/>
                      </a:lnTo>
                      <a:lnTo>
                        <a:pt x="3496" y="191"/>
                      </a:lnTo>
                      <a:lnTo>
                        <a:pt x="3507" y="188"/>
                      </a:lnTo>
                      <a:lnTo>
                        <a:pt x="3519" y="185"/>
                      </a:lnTo>
                      <a:lnTo>
                        <a:pt x="3532" y="183"/>
                      </a:lnTo>
                      <a:lnTo>
                        <a:pt x="3544" y="181"/>
                      </a:lnTo>
                      <a:lnTo>
                        <a:pt x="3556" y="179"/>
                      </a:lnTo>
                      <a:lnTo>
                        <a:pt x="3570" y="178"/>
                      </a:lnTo>
                      <a:lnTo>
                        <a:pt x="3583" y="178"/>
                      </a:lnTo>
                      <a:lnTo>
                        <a:pt x="3599" y="178"/>
                      </a:lnTo>
                      <a:lnTo>
                        <a:pt x="3616" y="179"/>
                      </a:lnTo>
                      <a:lnTo>
                        <a:pt x="3631" y="182"/>
                      </a:lnTo>
                      <a:lnTo>
                        <a:pt x="3646" y="185"/>
                      </a:lnTo>
                      <a:lnTo>
                        <a:pt x="3659" y="188"/>
                      </a:lnTo>
                      <a:lnTo>
                        <a:pt x="3672" y="192"/>
                      </a:lnTo>
                      <a:lnTo>
                        <a:pt x="3685" y="196"/>
                      </a:lnTo>
                      <a:lnTo>
                        <a:pt x="3696" y="201"/>
                      </a:lnTo>
                      <a:lnTo>
                        <a:pt x="3678" y="265"/>
                      </a:lnTo>
                      <a:lnTo>
                        <a:pt x="3667" y="260"/>
                      </a:lnTo>
                      <a:lnTo>
                        <a:pt x="3656" y="256"/>
                      </a:lnTo>
                      <a:lnTo>
                        <a:pt x="3646" y="251"/>
                      </a:lnTo>
                      <a:lnTo>
                        <a:pt x="3633" y="248"/>
                      </a:lnTo>
                      <a:lnTo>
                        <a:pt x="3622" y="246"/>
                      </a:lnTo>
                      <a:lnTo>
                        <a:pt x="3609" y="244"/>
                      </a:lnTo>
                      <a:lnTo>
                        <a:pt x="3596" y="243"/>
                      </a:lnTo>
                      <a:lnTo>
                        <a:pt x="3583" y="243"/>
                      </a:lnTo>
                      <a:lnTo>
                        <a:pt x="3565" y="244"/>
                      </a:lnTo>
                      <a:lnTo>
                        <a:pt x="3548" y="246"/>
                      </a:lnTo>
                      <a:lnTo>
                        <a:pt x="3532" y="250"/>
                      </a:lnTo>
                      <a:lnTo>
                        <a:pt x="3516" y="256"/>
                      </a:lnTo>
                      <a:lnTo>
                        <a:pt x="3502" y="263"/>
                      </a:lnTo>
                      <a:lnTo>
                        <a:pt x="3489" y="271"/>
                      </a:lnTo>
                      <a:lnTo>
                        <a:pt x="3476" y="281"/>
                      </a:lnTo>
                      <a:lnTo>
                        <a:pt x="3465" y="294"/>
                      </a:lnTo>
                      <a:lnTo>
                        <a:pt x="3456" y="305"/>
                      </a:lnTo>
                      <a:lnTo>
                        <a:pt x="3447" y="318"/>
                      </a:lnTo>
                      <a:lnTo>
                        <a:pt x="3440" y="332"/>
                      </a:lnTo>
                      <a:lnTo>
                        <a:pt x="3434" y="346"/>
                      </a:lnTo>
                      <a:lnTo>
                        <a:pt x="3430" y="362"/>
                      </a:lnTo>
                      <a:lnTo>
                        <a:pt x="3427" y="378"/>
                      </a:lnTo>
                      <a:lnTo>
                        <a:pt x="3425" y="396"/>
                      </a:lnTo>
                      <a:lnTo>
                        <a:pt x="3424" y="413"/>
                      </a:lnTo>
                      <a:lnTo>
                        <a:pt x="3425" y="432"/>
                      </a:lnTo>
                      <a:lnTo>
                        <a:pt x="3427" y="449"/>
                      </a:lnTo>
                      <a:lnTo>
                        <a:pt x="3430" y="467"/>
                      </a:lnTo>
                      <a:lnTo>
                        <a:pt x="3435" y="482"/>
                      </a:lnTo>
                      <a:lnTo>
                        <a:pt x="3441" y="496"/>
                      </a:lnTo>
                      <a:lnTo>
                        <a:pt x="3449" y="511"/>
                      </a:lnTo>
                      <a:lnTo>
                        <a:pt x="3458" y="523"/>
                      </a:lnTo>
                      <a:lnTo>
                        <a:pt x="3468" y="535"/>
                      </a:lnTo>
                      <a:lnTo>
                        <a:pt x="3479" y="546"/>
                      </a:lnTo>
                      <a:lnTo>
                        <a:pt x="3492" y="555"/>
                      </a:lnTo>
                      <a:lnTo>
                        <a:pt x="3505" y="563"/>
                      </a:lnTo>
                      <a:lnTo>
                        <a:pt x="3518" y="569"/>
                      </a:lnTo>
                      <a:lnTo>
                        <a:pt x="3533" y="575"/>
                      </a:lnTo>
                      <a:lnTo>
                        <a:pt x="3548" y="579"/>
                      </a:lnTo>
                      <a:lnTo>
                        <a:pt x="3564" y="581"/>
                      </a:lnTo>
                      <a:lnTo>
                        <a:pt x="3580" y="581"/>
                      </a:lnTo>
                      <a:lnTo>
                        <a:pt x="3592" y="581"/>
                      </a:lnTo>
                      <a:lnTo>
                        <a:pt x="3605" y="580"/>
                      </a:lnTo>
                      <a:lnTo>
                        <a:pt x="3618" y="578"/>
                      </a:lnTo>
                      <a:lnTo>
                        <a:pt x="3630" y="576"/>
                      </a:lnTo>
                      <a:lnTo>
                        <a:pt x="3643" y="572"/>
                      </a:lnTo>
                      <a:lnTo>
                        <a:pt x="3655" y="568"/>
                      </a:lnTo>
                      <a:lnTo>
                        <a:pt x="3667" y="564"/>
                      </a:lnTo>
                      <a:lnTo>
                        <a:pt x="3680" y="559"/>
                      </a:lnTo>
                      <a:close/>
                      <a:moveTo>
                        <a:pt x="4149" y="427"/>
                      </a:moveTo>
                      <a:lnTo>
                        <a:pt x="3836" y="426"/>
                      </a:lnTo>
                      <a:lnTo>
                        <a:pt x="3837" y="445"/>
                      </a:lnTo>
                      <a:lnTo>
                        <a:pt x="3840" y="463"/>
                      </a:lnTo>
                      <a:lnTo>
                        <a:pt x="3843" y="480"/>
                      </a:lnTo>
                      <a:lnTo>
                        <a:pt x="3848" y="495"/>
                      </a:lnTo>
                      <a:lnTo>
                        <a:pt x="3855" y="510"/>
                      </a:lnTo>
                      <a:lnTo>
                        <a:pt x="3864" y="523"/>
                      </a:lnTo>
                      <a:lnTo>
                        <a:pt x="3873" y="535"/>
                      </a:lnTo>
                      <a:lnTo>
                        <a:pt x="3883" y="546"/>
                      </a:lnTo>
                      <a:lnTo>
                        <a:pt x="3893" y="554"/>
                      </a:lnTo>
                      <a:lnTo>
                        <a:pt x="3905" y="562"/>
                      </a:lnTo>
                      <a:lnTo>
                        <a:pt x="3917" y="568"/>
                      </a:lnTo>
                      <a:lnTo>
                        <a:pt x="3929" y="573"/>
                      </a:lnTo>
                      <a:lnTo>
                        <a:pt x="3943" y="577"/>
                      </a:lnTo>
                      <a:lnTo>
                        <a:pt x="3958" y="580"/>
                      </a:lnTo>
                      <a:lnTo>
                        <a:pt x="3973" y="582"/>
                      </a:lnTo>
                      <a:lnTo>
                        <a:pt x="3989" y="582"/>
                      </a:lnTo>
                      <a:lnTo>
                        <a:pt x="4006" y="582"/>
                      </a:lnTo>
                      <a:lnTo>
                        <a:pt x="4023" y="581"/>
                      </a:lnTo>
                      <a:lnTo>
                        <a:pt x="4038" y="579"/>
                      </a:lnTo>
                      <a:lnTo>
                        <a:pt x="4055" y="577"/>
                      </a:lnTo>
                      <a:lnTo>
                        <a:pt x="4070" y="573"/>
                      </a:lnTo>
                      <a:lnTo>
                        <a:pt x="4084" y="569"/>
                      </a:lnTo>
                      <a:lnTo>
                        <a:pt x="4099" y="564"/>
                      </a:lnTo>
                      <a:lnTo>
                        <a:pt x="4113" y="559"/>
                      </a:lnTo>
                      <a:lnTo>
                        <a:pt x="4127" y="618"/>
                      </a:lnTo>
                      <a:lnTo>
                        <a:pt x="4111" y="624"/>
                      </a:lnTo>
                      <a:lnTo>
                        <a:pt x="4095" y="630"/>
                      </a:lnTo>
                      <a:lnTo>
                        <a:pt x="4077" y="635"/>
                      </a:lnTo>
                      <a:lnTo>
                        <a:pt x="4059" y="639"/>
                      </a:lnTo>
                      <a:lnTo>
                        <a:pt x="4039" y="642"/>
                      </a:lnTo>
                      <a:lnTo>
                        <a:pt x="4020" y="644"/>
                      </a:lnTo>
                      <a:lnTo>
                        <a:pt x="3999" y="646"/>
                      </a:lnTo>
                      <a:lnTo>
                        <a:pt x="3978" y="647"/>
                      </a:lnTo>
                      <a:lnTo>
                        <a:pt x="3953" y="646"/>
                      </a:lnTo>
                      <a:lnTo>
                        <a:pt x="3929" y="642"/>
                      </a:lnTo>
                      <a:lnTo>
                        <a:pt x="3918" y="640"/>
                      </a:lnTo>
                      <a:lnTo>
                        <a:pt x="3907" y="637"/>
                      </a:lnTo>
                      <a:lnTo>
                        <a:pt x="3896" y="634"/>
                      </a:lnTo>
                      <a:lnTo>
                        <a:pt x="3886" y="631"/>
                      </a:lnTo>
                      <a:lnTo>
                        <a:pt x="3877" y="627"/>
                      </a:lnTo>
                      <a:lnTo>
                        <a:pt x="3867" y="622"/>
                      </a:lnTo>
                      <a:lnTo>
                        <a:pt x="3857" y="617"/>
                      </a:lnTo>
                      <a:lnTo>
                        <a:pt x="3849" y="612"/>
                      </a:lnTo>
                      <a:lnTo>
                        <a:pt x="3840" y="605"/>
                      </a:lnTo>
                      <a:lnTo>
                        <a:pt x="3832" y="598"/>
                      </a:lnTo>
                      <a:lnTo>
                        <a:pt x="3823" y="592"/>
                      </a:lnTo>
                      <a:lnTo>
                        <a:pt x="3816" y="584"/>
                      </a:lnTo>
                      <a:lnTo>
                        <a:pt x="3809" y="576"/>
                      </a:lnTo>
                      <a:lnTo>
                        <a:pt x="3803" y="567"/>
                      </a:lnTo>
                      <a:lnTo>
                        <a:pt x="3796" y="559"/>
                      </a:lnTo>
                      <a:lnTo>
                        <a:pt x="3791" y="551"/>
                      </a:lnTo>
                      <a:lnTo>
                        <a:pt x="3785" y="542"/>
                      </a:lnTo>
                      <a:lnTo>
                        <a:pt x="3780" y="531"/>
                      </a:lnTo>
                      <a:lnTo>
                        <a:pt x="3776" y="522"/>
                      </a:lnTo>
                      <a:lnTo>
                        <a:pt x="3772" y="512"/>
                      </a:lnTo>
                      <a:lnTo>
                        <a:pt x="3768" y="501"/>
                      </a:lnTo>
                      <a:lnTo>
                        <a:pt x="3765" y="490"/>
                      </a:lnTo>
                      <a:lnTo>
                        <a:pt x="3763" y="480"/>
                      </a:lnTo>
                      <a:lnTo>
                        <a:pt x="3761" y="469"/>
                      </a:lnTo>
                      <a:lnTo>
                        <a:pt x="3758" y="445"/>
                      </a:lnTo>
                      <a:lnTo>
                        <a:pt x="3757" y="419"/>
                      </a:lnTo>
                      <a:lnTo>
                        <a:pt x="3758" y="394"/>
                      </a:lnTo>
                      <a:lnTo>
                        <a:pt x="3761" y="370"/>
                      </a:lnTo>
                      <a:lnTo>
                        <a:pt x="3765" y="346"/>
                      </a:lnTo>
                      <a:lnTo>
                        <a:pt x="3771" y="324"/>
                      </a:lnTo>
                      <a:lnTo>
                        <a:pt x="3775" y="313"/>
                      </a:lnTo>
                      <a:lnTo>
                        <a:pt x="3779" y="303"/>
                      </a:lnTo>
                      <a:lnTo>
                        <a:pt x="3784" y="293"/>
                      </a:lnTo>
                      <a:lnTo>
                        <a:pt x="3790" y="282"/>
                      </a:lnTo>
                      <a:lnTo>
                        <a:pt x="3795" y="273"/>
                      </a:lnTo>
                      <a:lnTo>
                        <a:pt x="3801" y="264"/>
                      </a:lnTo>
                      <a:lnTo>
                        <a:pt x="3808" y="255"/>
                      </a:lnTo>
                      <a:lnTo>
                        <a:pt x="3814" y="246"/>
                      </a:lnTo>
                      <a:lnTo>
                        <a:pt x="3821" y="238"/>
                      </a:lnTo>
                      <a:lnTo>
                        <a:pt x="3830" y="230"/>
                      </a:lnTo>
                      <a:lnTo>
                        <a:pt x="3838" y="223"/>
                      </a:lnTo>
                      <a:lnTo>
                        <a:pt x="3846" y="217"/>
                      </a:lnTo>
                      <a:lnTo>
                        <a:pt x="3854" y="210"/>
                      </a:lnTo>
                      <a:lnTo>
                        <a:pt x="3863" y="204"/>
                      </a:lnTo>
                      <a:lnTo>
                        <a:pt x="3872" y="199"/>
                      </a:lnTo>
                      <a:lnTo>
                        <a:pt x="3881" y="195"/>
                      </a:lnTo>
                      <a:lnTo>
                        <a:pt x="3891" y="191"/>
                      </a:lnTo>
                      <a:lnTo>
                        <a:pt x="3902" y="187"/>
                      </a:lnTo>
                      <a:lnTo>
                        <a:pt x="3912" y="185"/>
                      </a:lnTo>
                      <a:lnTo>
                        <a:pt x="3922" y="182"/>
                      </a:lnTo>
                      <a:lnTo>
                        <a:pt x="3933" y="179"/>
                      </a:lnTo>
                      <a:lnTo>
                        <a:pt x="3944" y="178"/>
                      </a:lnTo>
                      <a:lnTo>
                        <a:pt x="3956" y="177"/>
                      </a:lnTo>
                      <a:lnTo>
                        <a:pt x="3967" y="177"/>
                      </a:lnTo>
                      <a:lnTo>
                        <a:pt x="3980" y="177"/>
                      </a:lnTo>
                      <a:lnTo>
                        <a:pt x="3991" y="178"/>
                      </a:lnTo>
                      <a:lnTo>
                        <a:pt x="4002" y="181"/>
                      </a:lnTo>
                      <a:lnTo>
                        <a:pt x="4014" y="183"/>
                      </a:lnTo>
                      <a:lnTo>
                        <a:pt x="4024" y="185"/>
                      </a:lnTo>
                      <a:lnTo>
                        <a:pt x="4034" y="188"/>
                      </a:lnTo>
                      <a:lnTo>
                        <a:pt x="4044" y="192"/>
                      </a:lnTo>
                      <a:lnTo>
                        <a:pt x="4054" y="196"/>
                      </a:lnTo>
                      <a:lnTo>
                        <a:pt x="4063" y="201"/>
                      </a:lnTo>
                      <a:lnTo>
                        <a:pt x="4071" y="206"/>
                      </a:lnTo>
                      <a:lnTo>
                        <a:pt x="4079" y="212"/>
                      </a:lnTo>
                      <a:lnTo>
                        <a:pt x="4088" y="220"/>
                      </a:lnTo>
                      <a:lnTo>
                        <a:pt x="4095" y="227"/>
                      </a:lnTo>
                      <a:lnTo>
                        <a:pt x="4102" y="234"/>
                      </a:lnTo>
                      <a:lnTo>
                        <a:pt x="4108" y="242"/>
                      </a:lnTo>
                      <a:lnTo>
                        <a:pt x="4115" y="251"/>
                      </a:lnTo>
                      <a:lnTo>
                        <a:pt x="4124" y="266"/>
                      </a:lnTo>
                      <a:lnTo>
                        <a:pt x="4132" y="281"/>
                      </a:lnTo>
                      <a:lnTo>
                        <a:pt x="4138" y="298"/>
                      </a:lnTo>
                      <a:lnTo>
                        <a:pt x="4143" y="314"/>
                      </a:lnTo>
                      <a:lnTo>
                        <a:pt x="4147" y="332"/>
                      </a:lnTo>
                      <a:lnTo>
                        <a:pt x="4150" y="349"/>
                      </a:lnTo>
                      <a:lnTo>
                        <a:pt x="4152" y="369"/>
                      </a:lnTo>
                      <a:lnTo>
                        <a:pt x="4153" y="388"/>
                      </a:lnTo>
                      <a:lnTo>
                        <a:pt x="4152" y="400"/>
                      </a:lnTo>
                      <a:lnTo>
                        <a:pt x="4152" y="410"/>
                      </a:lnTo>
                      <a:lnTo>
                        <a:pt x="4151" y="419"/>
                      </a:lnTo>
                      <a:lnTo>
                        <a:pt x="4149" y="427"/>
                      </a:lnTo>
                      <a:close/>
                      <a:moveTo>
                        <a:pt x="3836" y="368"/>
                      </a:moveTo>
                      <a:lnTo>
                        <a:pt x="4074" y="368"/>
                      </a:lnTo>
                      <a:lnTo>
                        <a:pt x="4074" y="355"/>
                      </a:lnTo>
                      <a:lnTo>
                        <a:pt x="4073" y="344"/>
                      </a:lnTo>
                      <a:lnTo>
                        <a:pt x="4071" y="332"/>
                      </a:lnTo>
                      <a:lnTo>
                        <a:pt x="4069" y="321"/>
                      </a:lnTo>
                      <a:lnTo>
                        <a:pt x="4066" y="311"/>
                      </a:lnTo>
                      <a:lnTo>
                        <a:pt x="4062" y="301"/>
                      </a:lnTo>
                      <a:lnTo>
                        <a:pt x="4058" y="292"/>
                      </a:lnTo>
                      <a:lnTo>
                        <a:pt x="4052" y="282"/>
                      </a:lnTo>
                      <a:lnTo>
                        <a:pt x="4044" y="271"/>
                      </a:lnTo>
                      <a:lnTo>
                        <a:pt x="4035" y="262"/>
                      </a:lnTo>
                      <a:lnTo>
                        <a:pt x="4026" y="254"/>
                      </a:lnTo>
                      <a:lnTo>
                        <a:pt x="4015" y="247"/>
                      </a:lnTo>
                      <a:lnTo>
                        <a:pt x="4003" y="242"/>
                      </a:lnTo>
                      <a:lnTo>
                        <a:pt x="3990" y="239"/>
                      </a:lnTo>
                      <a:lnTo>
                        <a:pt x="3976" y="237"/>
                      </a:lnTo>
                      <a:lnTo>
                        <a:pt x="3961" y="236"/>
                      </a:lnTo>
                      <a:lnTo>
                        <a:pt x="3947" y="237"/>
                      </a:lnTo>
                      <a:lnTo>
                        <a:pt x="3934" y="239"/>
                      </a:lnTo>
                      <a:lnTo>
                        <a:pt x="3922" y="242"/>
                      </a:lnTo>
                      <a:lnTo>
                        <a:pt x="3910" y="247"/>
                      </a:lnTo>
                      <a:lnTo>
                        <a:pt x="3900" y="254"/>
                      </a:lnTo>
                      <a:lnTo>
                        <a:pt x="3888" y="261"/>
                      </a:lnTo>
                      <a:lnTo>
                        <a:pt x="3879" y="270"/>
                      </a:lnTo>
                      <a:lnTo>
                        <a:pt x="3870" y="280"/>
                      </a:lnTo>
                      <a:lnTo>
                        <a:pt x="3864" y="290"/>
                      </a:lnTo>
                      <a:lnTo>
                        <a:pt x="3857" y="300"/>
                      </a:lnTo>
                      <a:lnTo>
                        <a:pt x="3852" y="310"/>
                      </a:lnTo>
                      <a:lnTo>
                        <a:pt x="3848" y="320"/>
                      </a:lnTo>
                      <a:lnTo>
                        <a:pt x="3844" y="332"/>
                      </a:lnTo>
                      <a:lnTo>
                        <a:pt x="3840" y="343"/>
                      </a:lnTo>
                      <a:lnTo>
                        <a:pt x="3838" y="355"/>
                      </a:lnTo>
                      <a:lnTo>
                        <a:pt x="3836" y="368"/>
                      </a:lnTo>
                      <a:close/>
                      <a:moveTo>
                        <a:pt x="4756" y="559"/>
                      </a:moveTo>
                      <a:lnTo>
                        <a:pt x="4771" y="620"/>
                      </a:lnTo>
                      <a:lnTo>
                        <a:pt x="4756" y="627"/>
                      </a:lnTo>
                      <a:lnTo>
                        <a:pt x="4742" y="632"/>
                      </a:lnTo>
                      <a:lnTo>
                        <a:pt x="4728" y="636"/>
                      </a:lnTo>
                      <a:lnTo>
                        <a:pt x="4711" y="640"/>
                      </a:lnTo>
                      <a:lnTo>
                        <a:pt x="4695" y="643"/>
                      </a:lnTo>
                      <a:lnTo>
                        <a:pt x="4678" y="646"/>
                      </a:lnTo>
                      <a:lnTo>
                        <a:pt x="4660" y="647"/>
                      </a:lnTo>
                      <a:lnTo>
                        <a:pt x="4641" y="648"/>
                      </a:lnTo>
                      <a:lnTo>
                        <a:pt x="4617" y="647"/>
                      </a:lnTo>
                      <a:lnTo>
                        <a:pt x="4593" y="643"/>
                      </a:lnTo>
                      <a:lnTo>
                        <a:pt x="4582" y="641"/>
                      </a:lnTo>
                      <a:lnTo>
                        <a:pt x="4571" y="638"/>
                      </a:lnTo>
                      <a:lnTo>
                        <a:pt x="4560" y="635"/>
                      </a:lnTo>
                      <a:lnTo>
                        <a:pt x="4550" y="631"/>
                      </a:lnTo>
                      <a:lnTo>
                        <a:pt x="4541" y="627"/>
                      </a:lnTo>
                      <a:lnTo>
                        <a:pt x="4530" y="623"/>
                      </a:lnTo>
                      <a:lnTo>
                        <a:pt x="4521" y="618"/>
                      </a:lnTo>
                      <a:lnTo>
                        <a:pt x="4512" y="612"/>
                      </a:lnTo>
                      <a:lnTo>
                        <a:pt x="4504" y="605"/>
                      </a:lnTo>
                      <a:lnTo>
                        <a:pt x="4495" y="599"/>
                      </a:lnTo>
                      <a:lnTo>
                        <a:pt x="4487" y="592"/>
                      </a:lnTo>
                      <a:lnTo>
                        <a:pt x="4479" y="584"/>
                      </a:lnTo>
                      <a:lnTo>
                        <a:pt x="4472" y="576"/>
                      </a:lnTo>
                      <a:lnTo>
                        <a:pt x="4465" y="567"/>
                      </a:lnTo>
                      <a:lnTo>
                        <a:pt x="4458" y="559"/>
                      </a:lnTo>
                      <a:lnTo>
                        <a:pt x="4452" y="550"/>
                      </a:lnTo>
                      <a:lnTo>
                        <a:pt x="4447" y="541"/>
                      </a:lnTo>
                      <a:lnTo>
                        <a:pt x="4442" y="531"/>
                      </a:lnTo>
                      <a:lnTo>
                        <a:pt x="4437" y="521"/>
                      </a:lnTo>
                      <a:lnTo>
                        <a:pt x="4434" y="511"/>
                      </a:lnTo>
                      <a:lnTo>
                        <a:pt x="4430" y="500"/>
                      </a:lnTo>
                      <a:lnTo>
                        <a:pt x="4427" y="489"/>
                      </a:lnTo>
                      <a:lnTo>
                        <a:pt x="4424" y="478"/>
                      </a:lnTo>
                      <a:lnTo>
                        <a:pt x="4421" y="467"/>
                      </a:lnTo>
                      <a:lnTo>
                        <a:pt x="4419" y="442"/>
                      </a:lnTo>
                      <a:lnTo>
                        <a:pt x="4418" y="417"/>
                      </a:lnTo>
                      <a:lnTo>
                        <a:pt x="4418" y="404"/>
                      </a:lnTo>
                      <a:lnTo>
                        <a:pt x="4419" y="391"/>
                      </a:lnTo>
                      <a:lnTo>
                        <a:pt x="4420" y="379"/>
                      </a:lnTo>
                      <a:lnTo>
                        <a:pt x="4423" y="367"/>
                      </a:lnTo>
                      <a:lnTo>
                        <a:pt x="4425" y="355"/>
                      </a:lnTo>
                      <a:lnTo>
                        <a:pt x="4428" y="344"/>
                      </a:lnTo>
                      <a:lnTo>
                        <a:pt x="4431" y="333"/>
                      </a:lnTo>
                      <a:lnTo>
                        <a:pt x="4435" y="321"/>
                      </a:lnTo>
                      <a:lnTo>
                        <a:pt x="4439" y="311"/>
                      </a:lnTo>
                      <a:lnTo>
                        <a:pt x="4444" y="301"/>
                      </a:lnTo>
                      <a:lnTo>
                        <a:pt x="4449" y="291"/>
                      </a:lnTo>
                      <a:lnTo>
                        <a:pt x="4455" y="281"/>
                      </a:lnTo>
                      <a:lnTo>
                        <a:pt x="4462" y="272"/>
                      </a:lnTo>
                      <a:lnTo>
                        <a:pt x="4469" y="263"/>
                      </a:lnTo>
                      <a:lnTo>
                        <a:pt x="4476" y="254"/>
                      </a:lnTo>
                      <a:lnTo>
                        <a:pt x="4484" y="245"/>
                      </a:lnTo>
                      <a:lnTo>
                        <a:pt x="4492" y="237"/>
                      </a:lnTo>
                      <a:lnTo>
                        <a:pt x="4502" y="230"/>
                      </a:lnTo>
                      <a:lnTo>
                        <a:pt x="4511" y="223"/>
                      </a:lnTo>
                      <a:lnTo>
                        <a:pt x="4520" y="215"/>
                      </a:lnTo>
                      <a:lnTo>
                        <a:pt x="4529" y="210"/>
                      </a:lnTo>
                      <a:lnTo>
                        <a:pt x="4540" y="204"/>
                      </a:lnTo>
                      <a:lnTo>
                        <a:pt x="4550" y="199"/>
                      </a:lnTo>
                      <a:lnTo>
                        <a:pt x="4561" y="195"/>
                      </a:lnTo>
                      <a:lnTo>
                        <a:pt x="4573" y="191"/>
                      </a:lnTo>
                      <a:lnTo>
                        <a:pt x="4584" y="188"/>
                      </a:lnTo>
                      <a:lnTo>
                        <a:pt x="4595" y="185"/>
                      </a:lnTo>
                      <a:lnTo>
                        <a:pt x="4607" y="183"/>
                      </a:lnTo>
                      <a:lnTo>
                        <a:pt x="4620" y="181"/>
                      </a:lnTo>
                      <a:lnTo>
                        <a:pt x="4632" y="179"/>
                      </a:lnTo>
                      <a:lnTo>
                        <a:pt x="4645" y="178"/>
                      </a:lnTo>
                      <a:lnTo>
                        <a:pt x="4659" y="178"/>
                      </a:lnTo>
                      <a:lnTo>
                        <a:pt x="4676" y="178"/>
                      </a:lnTo>
                      <a:lnTo>
                        <a:pt x="4692" y="179"/>
                      </a:lnTo>
                      <a:lnTo>
                        <a:pt x="4707" y="182"/>
                      </a:lnTo>
                      <a:lnTo>
                        <a:pt x="4722" y="185"/>
                      </a:lnTo>
                      <a:lnTo>
                        <a:pt x="4736" y="188"/>
                      </a:lnTo>
                      <a:lnTo>
                        <a:pt x="4748" y="192"/>
                      </a:lnTo>
                      <a:lnTo>
                        <a:pt x="4761" y="196"/>
                      </a:lnTo>
                      <a:lnTo>
                        <a:pt x="4772" y="201"/>
                      </a:lnTo>
                      <a:lnTo>
                        <a:pt x="4753" y="265"/>
                      </a:lnTo>
                      <a:lnTo>
                        <a:pt x="4743" y="260"/>
                      </a:lnTo>
                      <a:lnTo>
                        <a:pt x="4733" y="256"/>
                      </a:lnTo>
                      <a:lnTo>
                        <a:pt x="4722" y="251"/>
                      </a:lnTo>
                      <a:lnTo>
                        <a:pt x="4710" y="248"/>
                      </a:lnTo>
                      <a:lnTo>
                        <a:pt x="4698" y="246"/>
                      </a:lnTo>
                      <a:lnTo>
                        <a:pt x="4686" y="244"/>
                      </a:lnTo>
                      <a:lnTo>
                        <a:pt x="4672" y="243"/>
                      </a:lnTo>
                      <a:lnTo>
                        <a:pt x="4659" y="243"/>
                      </a:lnTo>
                      <a:lnTo>
                        <a:pt x="4641" y="244"/>
                      </a:lnTo>
                      <a:lnTo>
                        <a:pt x="4624" y="246"/>
                      </a:lnTo>
                      <a:lnTo>
                        <a:pt x="4607" y="250"/>
                      </a:lnTo>
                      <a:lnTo>
                        <a:pt x="4593" y="256"/>
                      </a:lnTo>
                      <a:lnTo>
                        <a:pt x="4579" y="263"/>
                      </a:lnTo>
                      <a:lnTo>
                        <a:pt x="4565" y="271"/>
                      </a:lnTo>
                      <a:lnTo>
                        <a:pt x="4553" y="281"/>
                      </a:lnTo>
                      <a:lnTo>
                        <a:pt x="4542" y="294"/>
                      </a:lnTo>
                      <a:lnTo>
                        <a:pt x="4531" y="305"/>
                      </a:lnTo>
                      <a:lnTo>
                        <a:pt x="4523" y="318"/>
                      </a:lnTo>
                      <a:lnTo>
                        <a:pt x="4516" y="332"/>
                      </a:lnTo>
                      <a:lnTo>
                        <a:pt x="4511" y="346"/>
                      </a:lnTo>
                      <a:lnTo>
                        <a:pt x="4507" y="362"/>
                      </a:lnTo>
                      <a:lnTo>
                        <a:pt x="4503" y="378"/>
                      </a:lnTo>
                      <a:lnTo>
                        <a:pt x="4502" y="396"/>
                      </a:lnTo>
                      <a:lnTo>
                        <a:pt x="4501" y="413"/>
                      </a:lnTo>
                      <a:lnTo>
                        <a:pt x="4502" y="432"/>
                      </a:lnTo>
                      <a:lnTo>
                        <a:pt x="4504" y="449"/>
                      </a:lnTo>
                      <a:lnTo>
                        <a:pt x="4507" y="467"/>
                      </a:lnTo>
                      <a:lnTo>
                        <a:pt x="4512" y="482"/>
                      </a:lnTo>
                      <a:lnTo>
                        <a:pt x="4518" y="496"/>
                      </a:lnTo>
                      <a:lnTo>
                        <a:pt x="4525" y="511"/>
                      </a:lnTo>
                      <a:lnTo>
                        <a:pt x="4535" y="523"/>
                      </a:lnTo>
                      <a:lnTo>
                        <a:pt x="4545" y="535"/>
                      </a:lnTo>
                      <a:lnTo>
                        <a:pt x="4556" y="546"/>
                      </a:lnTo>
                      <a:lnTo>
                        <a:pt x="4568" y="555"/>
                      </a:lnTo>
                      <a:lnTo>
                        <a:pt x="4581" y="563"/>
                      </a:lnTo>
                      <a:lnTo>
                        <a:pt x="4594" y="569"/>
                      </a:lnTo>
                      <a:lnTo>
                        <a:pt x="4608" y="575"/>
                      </a:lnTo>
                      <a:lnTo>
                        <a:pt x="4624" y="579"/>
                      </a:lnTo>
                      <a:lnTo>
                        <a:pt x="4639" y="581"/>
                      </a:lnTo>
                      <a:lnTo>
                        <a:pt x="4657" y="581"/>
                      </a:lnTo>
                      <a:lnTo>
                        <a:pt x="4669" y="581"/>
                      </a:lnTo>
                      <a:lnTo>
                        <a:pt x="4681" y="580"/>
                      </a:lnTo>
                      <a:lnTo>
                        <a:pt x="4694" y="578"/>
                      </a:lnTo>
                      <a:lnTo>
                        <a:pt x="4706" y="576"/>
                      </a:lnTo>
                      <a:lnTo>
                        <a:pt x="4718" y="572"/>
                      </a:lnTo>
                      <a:lnTo>
                        <a:pt x="4732" y="568"/>
                      </a:lnTo>
                      <a:lnTo>
                        <a:pt x="4744" y="564"/>
                      </a:lnTo>
                      <a:lnTo>
                        <a:pt x="4756" y="559"/>
                      </a:lnTo>
                      <a:close/>
                      <a:moveTo>
                        <a:pt x="5225" y="427"/>
                      </a:moveTo>
                      <a:lnTo>
                        <a:pt x="4913" y="426"/>
                      </a:lnTo>
                      <a:lnTo>
                        <a:pt x="4914" y="445"/>
                      </a:lnTo>
                      <a:lnTo>
                        <a:pt x="4916" y="463"/>
                      </a:lnTo>
                      <a:lnTo>
                        <a:pt x="4920" y="480"/>
                      </a:lnTo>
                      <a:lnTo>
                        <a:pt x="4925" y="495"/>
                      </a:lnTo>
                      <a:lnTo>
                        <a:pt x="4931" y="510"/>
                      </a:lnTo>
                      <a:lnTo>
                        <a:pt x="4939" y="523"/>
                      </a:lnTo>
                      <a:lnTo>
                        <a:pt x="4949" y="535"/>
                      </a:lnTo>
                      <a:lnTo>
                        <a:pt x="4959" y="546"/>
                      </a:lnTo>
                      <a:lnTo>
                        <a:pt x="4969" y="554"/>
                      </a:lnTo>
                      <a:lnTo>
                        <a:pt x="4980" y="562"/>
                      </a:lnTo>
                      <a:lnTo>
                        <a:pt x="4993" y="568"/>
                      </a:lnTo>
                      <a:lnTo>
                        <a:pt x="5006" y="573"/>
                      </a:lnTo>
                      <a:lnTo>
                        <a:pt x="5019" y="577"/>
                      </a:lnTo>
                      <a:lnTo>
                        <a:pt x="5034" y="580"/>
                      </a:lnTo>
                      <a:lnTo>
                        <a:pt x="5049" y="582"/>
                      </a:lnTo>
                      <a:lnTo>
                        <a:pt x="5066" y="582"/>
                      </a:lnTo>
                      <a:lnTo>
                        <a:pt x="5082" y="582"/>
                      </a:lnTo>
                      <a:lnTo>
                        <a:pt x="5099" y="581"/>
                      </a:lnTo>
                      <a:lnTo>
                        <a:pt x="5115" y="579"/>
                      </a:lnTo>
                      <a:lnTo>
                        <a:pt x="5130" y="577"/>
                      </a:lnTo>
                      <a:lnTo>
                        <a:pt x="5146" y="573"/>
                      </a:lnTo>
                      <a:lnTo>
                        <a:pt x="5161" y="569"/>
                      </a:lnTo>
                      <a:lnTo>
                        <a:pt x="5176" y="564"/>
                      </a:lnTo>
                      <a:lnTo>
                        <a:pt x="5189" y="559"/>
                      </a:lnTo>
                      <a:lnTo>
                        <a:pt x="5203" y="618"/>
                      </a:lnTo>
                      <a:lnTo>
                        <a:pt x="5187" y="624"/>
                      </a:lnTo>
                      <a:lnTo>
                        <a:pt x="5171" y="630"/>
                      </a:lnTo>
                      <a:lnTo>
                        <a:pt x="5153" y="635"/>
                      </a:lnTo>
                      <a:lnTo>
                        <a:pt x="5135" y="639"/>
                      </a:lnTo>
                      <a:lnTo>
                        <a:pt x="5116" y="642"/>
                      </a:lnTo>
                      <a:lnTo>
                        <a:pt x="5096" y="644"/>
                      </a:lnTo>
                      <a:lnTo>
                        <a:pt x="5075" y="646"/>
                      </a:lnTo>
                      <a:lnTo>
                        <a:pt x="5054" y="647"/>
                      </a:lnTo>
                      <a:lnTo>
                        <a:pt x="5029" y="646"/>
                      </a:lnTo>
                      <a:lnTo>
                        <a:pt x="5006" y="642"/>
                      </a:lnTo>
                      <a:lnTo>
                        <a:pt x="4995" y="640"/>
                      </a:lnTo>
                      <a:lnTo>
                        <a:pt x="4984" y="637"/>
                      </a:lnTo>
                      <a:lnTo>
                        <a:pt x="4973" y="634"/>
                      </a:lnTo>
                      <a:lnTo>
                        <a:pt x="4963" y="631"/>
                      </a:lnTo>
                      <a:lnTo>
                        <a:pt x="4953" y="627"/>
                      </a:lnTo>
                      <a:lnTo>
                        <a:pt x="4943" y="622"/>
                      </a:lnTo>
                      <a:lnTo>
                        <a:pt x="4934" y="617"/>
                      </a:lnTo>
                      <a:lnTo>
                        <a:pt x="4925" y="612"/>
                      </a:lnTo>
                      <a:lnTo>
                        <a:pt x="4917" y="605"/>
                      </a:lnTo>
                      <a:lnTo>
                        <a:pt x="4909" y="598"/>
                      </a:lnTo>
                      <a:lnTo>
                        <a:pt x="4900" y="592"/>
                      </a:lnTo>
                      <a:lnTo>
                        <a:pt x="4893" y="584"/>
                      </a:lnTo>
                      <a:lnTo>
                        <a:pt x="4886" y="576"/>
                      </a:lnTo>
                      <a:lnTo>
                        <a:pt x="4879" y="567"/>
                      </a:lnTo>
                      <a:lnTo>
                        <a:pt x="4873" y="559"/>
                      </a:lnTo>
                      <a:lnTo>
                        <a:pt x="4866" y="551"/>
                      </a:lnTo>
                      <a:lnTo>
                        <a:pt x="4861" y="542"/>
                      </a:lnTo>
                      <a:lnTo>
                        <a:pt x="4856" y="531"/>
                      </a:lnTo>
                      <a:lnTo>
                        <a:pt x="4852" y="522"/>
                      </a:lnTo>
                      <a:lnTo>
                        <a:pt x="4848" y="512"/>
                      </a:lnTo>
                      <a:lnTo>
                        <a:pt x="4845" y="501"/>
                      </a:lnTo>
                      <a:lnTo>
                        <a:pt x="4842" y="490"/>
                      </a:lnTo>
                      <a:lnTo>
                        <a:pt x="4840" y="480"/>
                      </a:lnTo>
                      <a:lnTo>
                        <a:pt x="4837" y="469"/>
                      </a:lnTo>
                      <a:lnTo>
                        <a:pt x="4835" y="445"/>
                      </a:lnTo>
                      <a:lnTo>
                        <a:pt x="4834" y="419"/>
                      </a:lnTo>
                      <a:lnTo>
                        <a:pt x="4835" y="394"/>
                      </a:lnTo>
                      <a:lnTo>
                        <a:pt x="4837" y="370"/>
                      </a:lnTo>
                      <a:lnTo>
                        <a:pt x="4842" y="346"/>
                      </a:lnTo>
                      <a:lnTo>
                        <a:pt x="4848" y="324"/>
                      </a:lnTo>
                      <a:lnTo>
                        <a:pt x="4852" y="313"/>
                      </a:lnTo>
                      <a:lnTo>
                        <a:pt x="4856" y="303"/>
                      </a:lnTo>
                      <a:lnTo>
                        <a:pt x="4860" y="293"/>
                      </a:lnTo>
                      <a:lnTo>
                        <a:pt x="4865" y="282"/>
                      </a:lnTo>
                      <a:lnTo>
                        <a:pt x="4872" y="273"/>
                      </a:lnTo>
                      <a:lnTo>
                        <a:pt x="4878" y="264"/>
                      </a:lnTo>
                      <a:lnTo>
                        <a:pt x="4884" y="255"/>
                      </a:lnTo>
                      <a:lnTo>
                        <a:pt x="4891" y="246"/>
                      </a:lnTo>
                      <a:lnTo>
                        <a:pt x="4898" y="238"/>
                      </a:lnTo>
                      <a:lnTo>
                        <a:pt x="4905" y="230"/>
                      </a:lnTo>
                      <a:lnTo>
                        <a:pt x="4914" y="223"/>
                      </a:lnTo>
                      <a:lnTo>
                        <a:pt x="4922" y="217"/>
                      </a:lnTo>
                      <a:lnTo>
                        <a:pt x="4930" y="210"/>
                      </a:lnTo>
                      <a:lnTo>
                        <a:pt x="4939" y="204"/>
                      </a:lnTo>
                      <a:lnTo>
                        <a:pt x="4949" y="199"/>
                      </a:lnTo>
                      <a:lnTo>
                        <a:pt x="4958" y="195"/>
                      </a:lnTo>
                      <a:lnTo>
                        <a:pt x="4967" y="191"/>
                      </a:lnTo>
                      <a:lnTo>
                        <a:pt x="4977" y="187"/>
                      </a:lnTo>
                      <a:lnTo>
                        <a:pt x="4988" y="185"/>
                      </a:lnTo>
                      <a:lnTo>
                        <a:pt x="4999" y="182"/>
                      </a:lnTo>
                      <a:lnTo>
                        <a:pt x="5009" y="179"/>
                      </a:lnTo>
                      <a:lnTo>
                        <a:pt x="5021" y="178"/>
                      </a:lnTo>
                      <a:lnTo>
                        <a:pt x="5032" y="177"/>
                      </a:lnTo>
                      <a:lnTo>
                        <a:pt x="5044" y="177"/>
                      </a:lnTo>
                      <a:lnTo>
                        <a:pt x="5055" y="177"/>
                      </a:lnTo>
                      <a:lnTo>
                        <a:pt x="5068" y="178"/>
                      </a:lnTo>
                      <a:lnTo>
                        <a:pt x="5079" y="181"/>
                      </a:lnTo>
                      <a:lnTo>
                        <a:pt x="5090" y="183"/>
                      </a:lnTo>
                      <a:lnTo>
                        <a:pt x="5101" y="185"/>
                      </a:lnTo>
                      <a:lnTo>
                        <a:pt x="5111" y="188"/>
                      </a:lnTo>
                      <a:lnTo>
                        <a:pt x="5120" y="192"/>
                      </a:lnTo>
                      <a:lnTo>
                        <a:pt x="5129" y="196"/>
                      </a:lnTo>
                      <a:lnTo>
                        <a:pt x="5139" y="201"/>
                      </a:lnTo>
                      <a:lnTo>
                        <a:pt x="5148" y="206"/>
                      </a:lnTo>
                      <a:lnTo>
                        <a:pt x="5156" y="212"/>
                      </a:lnTo>
                      <a:lnTo>
                        <a:pt x="5163" y="220"/>
                      </a:lnTo>
                      <a:lnTo>
                        <a:pt x="5172" y="227"/>
                      </a:lnTo>
                      <a:lnTo>
                        <a:pt x="5178" y="234"/>
                      </a:lnTo>
                      <a:lnTo>
                        <a:pt x="5185" y="242"/>
                      </a:lnTo>
                      <a:lnTo>
                        <a:pt x="5191" y="251"/>
                      </a:lnTo>
                      <a:lnTo>
                        <a:pt x="5200" y="266"/>
                      </a:lnTo>
                      <a:lnTo>
                        <a:pt x="5208" y="281"/>
                      </a:lnTo>
                      <a:lnTo>
                        <a:pt x="5215" y="298"/>
                      </a:lnTo>
                      <a:lnTo>
                        <a:pt x="5220" y="314"/>
                      </a:lnTo>
                      <a:lnTo>
                        <a:pt x="5224" y="332"/>
                      </a:lnTo>
                      <a:lnTo>
                        <a:pt x="5227" y="349"/>
                      </a:lnTo>
                      <a:lnTo>
                        <a:pt x="5229" y="369"/>
                      </a:lnTo>
                      <a:lnTo>
                        <a:pt x="5229" y="388"/>
                      </a:lnTo>
                      <a:lnTo>
                        <a:pt x="5229" y="400"/>
                      </a:lnTo>
                      <a:lnTo>
                        <a:pt x="5228" y="410"/>
                      </a:lnTo>
                      <a:lnTo>
                        <a:pt x="5227" y="419"/>
                      </a:lnTo>
                      <a:lnTo>
                        <a:pt x="5225" y="427"/>
                      </a:lnTo>
                      <a:close/>
                      <a:moveTo>
                        <a:pt x="4913" y="368"/>
                      </a:moveTo>
                      <a:lnTo>
                        <a:pt x="5150" y="368"/>
                      </a:lnTo>
                      <a:lnTo>
                        <a:pt x="5150" y="355"/>
                      </a:lnTo>
                      <a:lnTo>
                        <a:pt x="5149" y="344"/>
                      </a:lnTo>
                      <a:lnTo>
                        <a:pt x="5148" y="332"/>
                      </a:lnTo>
                      <a:lnTo>
                        <a:pt x="5145" y="321"/>
                      </a:lnTo>
                      <a:lnTo>
                        <a:pt x="5142" y="311"/>
                      </a:lnTo>
                      <a:lnTo>
                        <a:pt x="5139" y="301"/>
                      </a:lnTo>
                      <a:lnTo>
                        <a:pt x="5134" y="292"/>
                      </a:lnTo>
                      <a:lnTo>
                        <a:pt x="5128" y="282"/>
                      </a:lnTo>
                      <a:lnTo>
                        <a:pt x="5120" y="271"/>
                      </a:lnTo>
                      <a:lnTo>
                        <a:pt x="5112" y="262"/>
                      </a:lnTo>
                      <a:lnTo>
                        <a:pt x="5102" y="254"/>
                      </a:lnTo>
                      <a:lnTo>
                        <a:pt x="5091" y="247"/>
                      </a:lnTo>
                      <a:lnTo>
                        <a:pt x="5079" y="242"/>
                      </a:lnTo>
                      <a:lnTo>
                        <a:pt x="5067" y="239"/>
                      </a:lnTo>
                      <a:lnTo>
                        <a:pt x="5052" y="237"/>
                      </a:lnTo>
                      <a:lnTo>
                        <a:pt x="5037" y="236"/>
                      </a:lnTo>
                      <a:lnTo>
                        <a:pt x="5024" y="237"/>
                      </a:lnTo>
                      <a:lnTo>
                        <a:pt x="5010" y="239"/>
                      </a:lnTo>
                      <a:lnTo>
                        <a:pt x="4998" y="242"/>
                      </a:lnTo>
                      <a:lnTo>
                        <a:pt x="4987" y="247"/>
                      </a:lnTo>
                      <a:lnTo>
                        <a:pt x="4975" y="254"/>
                      </a:lnTo>
                      <a:lnTo>
                        <a:pt x="4965" y="261"/>
                      </a:lnTo>
                      <a:lnTo>
                        <a:pt x="4956" y="270"/>
                      </a:lnTo>
                      <a:lnTo>
                        <a:pt x="4947" y="280"/>
                      </a:lnTo>
                      <a:lnTo>
                        <a:pt x="4940" y="290"/>
                      </a:lnTo>
                      <a:lnTo>
                        <a:pt x="4934" y="300"/>
                      </a:lnTo>
                      <a:lnTo>
                        <a:pt x="4929" y="310"/>
                      </a:lnTo>
                      <a:lnTo>
                        <a:pt x="4924" y="320"/>
                      </a:lnTo>
                      <a:lnTo>
                        <a:pt x="4920" y="332"/>
                      </a:lnTo>
                      <a:lnTo>
                        <a:pt x="4917" y="343"/>
                      </a:lnTo>
                      <a:lnTo>
                        <a:pt x="4914" y="355"/>
                      </a:lnTo>
                      <a:lnTo>
                        <a:pt x="4913" y="368"/>
                      </a:lnTo>
                      <a:close/>
                      <a:moveTo>
                        <a:pt x="5330" y="637"/>
                      </a:moveTo>
                      <a:lnTo>
                        <a:pt x="5330" y="328"/>
                      </a:lnTo>
                      <a:lnTo>
                        <a:pt x="5330" y="291"/>
                      </a:lnTo>
                      <a:lnTo>
                        <a:pt x="5330" y="256"/>
                      </a:lnTo>
                      <a:lnTo>
                        <a:pt x="5329" y="221"/>
                      </a:lnTo>
                      <a:lnTo>
                        <a:pt x="5328" y="188"/>
                      </a:lnTo>
                      <a:lnTo>
                        <a:pt x="5399" y="188"/>
                      </a:lnTo>
                      <a:lnTo>
                        <a:pt x="5402" y="276"/>
                      </a:lnTo>
                      <a:lnTo>
                        <a:pt x="5406" y="276"/>
                      </a:lnTo>
                      <a:lnTo>
                        <a:pt x="5409" y="265"/>
                      </a:lnTo>
                      <a:lnTo>
                        <a:pt x="5414" y="255"/>
                      </a:lnTo>
                      <a:lnTo>
                        <a:pt x="5419" y="245"/>
                      </a:lnTo>
                      <a:lnTo>
                        <a:pt x="5425" y="236"/>
                      </a:lnTo>
                      <a:lnTo>
                        <a:pt x="5432" y="227"/>
                      </a:lnTo>
                      <a:lnTo>
                        <a:pt x="5439" y="219"/>
                      </a:lnTo>
                      <a:lnTo>
                        <a:pt x="5446" y="211"/>
                      </a:lnTo>
                      <a:lnTo>
                        <a:pt x="5454" y="204"/>
                      </a:lnTo>
                      <a:lnTo>
                        <a:pt x="5463" y="198"/>
                      </a:lnTo>
                      <a:lnTo>
                        <a:pt x="5472" y="193"/>
                      </a:lnTo>
                      <a:lnTo>
                        <a:pt x="5481" y="188"/>
                      </a:lnTo>
                      <a:lnTo>
                        <a:pt x="5490" y="185"/>
                      </a:lnTo>
                      <a:lnTo>
                        <a:pt x="5500" y="182"/>
                      </a:lnTo>
                      <a:lnTo>
                        <a:pt x="5510" y="179"/>
                      </a:lnTo>
                      <a:lnTo>
                        <a:pt x="5520" y="177"/>
                      </a:lnTo>
                      <a:lnTo>
                        <a:pt x="5529" y="177"/>
                      </a:lnTo>
                      <a:lnTo>
                        <a:pt x="5541" y="178"/>
                      </a:lnTo>
                      <a:lnTo>
                        <a:pt x="5553" y="181"/>
                      </a:lnTo>
                      <a:lnTo>
                        <a:pt x="5553" y="258"/>
                      </a:lnTo>
                      <a:lnTo>
                        <a:pt x="5539" y="256"/>
                      </a:lnTo>
                      <a:lnTo>
                        <a:pt x="5524" y="255"/>
                      </a:lnTo>
                      <a:lnTo>
                        <a:pt x="5511" y="256"/>
                      </a:lnTo>
                      <a:lnTo>
                        <a:pt x="5498" y="258"/>
                      </a:lnTo>
                      <a:lnTo>
                        <a:pt x="5486" y="261"/>
                      </a:lnTo>
                      <a:lnTo>
                        <a:pt x="5475" y="266"/>
                      </a:lnTo>
                      <a:lnTo>
                        <a:pt x="5464" y="272"/>
                      </a:lnTo>
                      <a:lnTo>
                        <a:pt x="5455" y="280"/>
                      </a:lnTo>
                      <a:lnTo>
                        <a:pt x="5446" y="290"/>
                      </a:lnTo>
                      <a:lnTo>
                        <a:pt x="5438" y="300"/>
                      </a:lnTo>
                      <a:lnTo>
                        <a:pt x="5432" y="310"/>
                      </a:lnTo>
                      <a:lnTo>
                        <a:pt x="5426" y="321"/>
                      </a:lnTo>
                      <a:lnTo>
                        <a:pt x="5421" y="333"/>
                      </a:lnTo>
                      <a:lnTo>
                        <a:pt x="5418" y="344"/>
                      </a:lnTo>
                      <a:lnTo>
                        <a:pt x="5415" y="356"/>
                      </a:lnTo>
                      <a:lnTo>
                        <a:pt x="5413" y="370"/>
                      </a:lnTo>
                      <a:lnTo>
                        <a:pt x="5411" y="383"/>
                      </a:lnTo>
                      <a:lnTo>
                        <a:pt x="5411" y="398"/>
                      </a:lnTo>
                      <a:lnTo>
                        <a:pt x="5411" y="637"/>
                      </a:lnTo>
                      <a:lnTo>
                        <a:pt x="5330" y="637"/>
                      </a:lnTo>
                      <a:close/>
                      <a:moveTo>
                        <a:pt x="5652" y="105"/>
                      </a:moveTo>
                      <a:lnTo>
                        <a:pt x="5732" y="80"/>
                      </a:lnTo>
                      <a:lnTo>
                        <a:pt x="5732" y="188"/>
                      </a:lnTo>
                      <a:lnTo>
                        <a:pt x="5849" y="188"/>
                      </a:lnTo>
                      <a:lnTo>
                        <a:pt x="5849" y="249"/>
                      </a:lnTo>
                      <a:lnTo>
                        <a:pt x="5732" y="249"/>
                      </a:lnTo>
                      <a:lnTo>
                        <a:pt x="5732" y="492"/>
                      </a:lnTo>
                      <a:lnTo>
                        <a:pt x="5733" y="503"/>
                      </a:lnTo>
                      <a:lnTo>
                        <a:pt x="5733" y="513"/>
                      </a:lnTo>
                      <a:lnTo>
                        <a:pt x="5734" y="522"/>
                      </a:lnTo>
                      <a:lnTo>
                        <a:pt x="5736" y="530"/>
                      </a:lnTo>
                      <a:lnTo>
                        <a:pt x="5738" y="539"/>
                      </a:lnTo>
                      <a:lnTo>
                        <a:pt x="5741" y="546"/>
                      </a:lnTo>
                      <a:lnTo>
                        <a:pt x="5744" y="552"/>
                      </a:lnTo>
                      <a:lnTo>
                        <a:pt x="5747" y="557"/>
                      </a:lnTo>
                      <a:lnTo>
                        <a:pt x="5751" y="562"/>
                      </a:lnTo>
                      <a:lnTo>
                        <a:pt x="5756" y="567"/>
                      </a:lnTo>
                      <a:lnTo>
                        <a:pt x="5760" y="570"/>
                      </a:lnTo>
                      <a:lnTo>
                        <a:pt x="5766" y="573"/>
                      </a:lnTo>
                      <a:lnTo>
                        <a:pt x="5773" y="577"/>
                      </a:lnTo>
                      <a:lnTo>
                        <a:pt x="5779" y="578"/>
                      </a:lnTo>
                      <a:lnTo>
                        <a:pt x="5786" y="579"/>
                      </a:lnTo>
                      <a:lnTo>
                        <a:pt x="5793" y="580"/>
                      </a:lnTo>
                      <a:lnTo>
                        <a:pt x="5807" y="579"/>
                      </a:lnTo>
                      <a:lnTo>
                        <a:pt x="5819" y="578"/>
                      </a:lnTo>
                      <a:lnTo>
                        <a:pt x="5830" y="577"/>
                      </a:lnTo>
                      <a:lnTo>
                        <a:pt x="5840" y="573"/>
                      </a:lnTo>
                      <a:lnTo>
                        <a:pt x="5844" y="635"/>
                      </a:lnTo>
                      <a:lnTo>
                        <a:pt x="5829" y="640"/>
                      </a:lnTo>
                      <a:lnTo>
                        <a:pt x="5812" y="644"/>
                      </a:lnTo>
                      <a:lnTo>
                        <a:pt x="5792" y="647"/>
                      </a:lnTo>
                      <a:lnTo>
                        <a:pt x="5772" y="648"/>
                      </a:lnTo>
                      <a:lnTo>
                        <a:pt x="5758" y="647"/>
                      </a:lnTo>
                      <a:lnTo>
                        <a:pt x="5745" y="644"/>
                      </a:lnTo>
                      <a:lnTo>
                        <a:pt x="5733" y="642"/>
                      </a:lnTo>
                      <a:lnTo>
                        <a:pt x="5721" y="638"/>
                      </a:lnTo>
                      <a:lnTo>
                        <a:pt x="5710" y="633"/>
                      </a:lnTo>
                      <a:lnTo>
                        <a:pt x="5701" y="627"/>
                      </a:lnTo>
                      <a:lnTo>
                        <a:pt x="5691" y="620"/>
                      </a:lnTo>
                      <a:lnTo>
                        <a:pt x="5683" y="612"/>
                      </a:lnTo>
                      <a:lnTo>
                        <a:pt x="5676" y="602"/>
                      </a:lnTo>
                      <a:lnTo>
                        <a:pt x="5670" y="591"/>
                      </a:lnTo>
                      <a:lnTo>
                        <a:pt x="5665" y="579"/>
                      </a:lnTo>
                      <a:lnTo>
                        <a:pt x="5660" y="565"/>
                      </a:lnTo>
                      <a:lnTo>
                        <a:pt x="5657" y="550"/>
                      </a:lnTo>
                      <a:lnTo>
                        <a:pt x="5654" y="532"/>
                      </a:lnTo>
                      <a:lnTo>
                        <a:pt x="5652" y="515"/>
                      </a:lnTo>
                      <a:lnTo>
                        <a:pt x="5652" y="495"/>
                      </a:lnTo>
                      <a:lnTo>
                        <a:pt x="5652" y="249"/>
                      </a:lnTo>
                      <a:lnTo>
                        <a:pt x="5583" y="249"/>
                      </a:lnTo>
                      <a:lnTo>
                        <a:pt x="5583" y="188"/>
                      </a:lnTo>
                      <a:lnTo>
                        <a:pt x="5652" y="188"/>
                      </a:lnTo>
                      <a:lnTo>
                        <a:pt x="5652" y="105"/>
                      </a:lnTo>
                      <a:close/>
                      <a:moveTo>
                        <a:pt x="6256" y="362"/>
                      </a:moveTo>
                      <a:lnTo>
                        <a:pt x="6256" y="529"/>
                      </a:lnTo>
                      <a:lnTo>
                        <a:pt x="6257" y="561"/>
                      </a:lnTo>
                      <a:lnTo>
                        <a:pt x="6258" y="589"/>
                      </a:lnTo>
                      <a:lnTo>
                        <a:pt x="6260" y="615"/>
                      </a:lnTo>
                      <a:lnTo>
                        <a:pt x="6263" y="637"/>
                      </a:lnTo>
                      <a:lnTo>
                        <a:pt x="6189" y="637"/>
                      </a:lnTo>
                      <a:lnTo>
                        <a:pt x="6183" y="581"/>
                      </a:lnTo>
                      <a:lnTo>
                        <a:pt x="6180" y="581"/>
                      </a:lnTo>
                      <a:lnTo>
                        <a:pt x="6173" y="588"/>
                      </a:lnTo>
                      <a:lnTo>
                        <a:pt x="6167" y="596"/>
                      </a:lnTo>
                      <a:lnTo>
                        <a:pt x="6160" y="603"/>
                      </a:lnTo>
                      <a:lnTo>
                        <a:pt x="6154" y="610"/>
                      </a:lnTo>
                      <a:lnTo>
                        <a:pt x="6146" y="616"/>
                      </a:lnTo>
                      <a:lnTo>
                        <a:pt x="6138" y="621"/>
                      </a:lnTo>
                      <a:lnTo>
                        <a:pt x="6130" y="626"/>
                      </a:lnTo>
                      <a:lnTo>
                        <a:pt x="6122" y="630"/>
                      </a:lnTo>
                      <a:lnTo>
                        <a:pt x="6113" y="634"/>
                      </a:lnTo>
                      <a:lnTo>
                        <a:pt x="6104" y="637"/>
                      </a:lnTo>
                      <a:lnTo>
                        <a:pt x="6094" y="640"/>
                      </a:lnTo>
                      <a:lnTo>
                        <a:pt x="6085" y="642"/>
                      </a:lnTo>
                      <a:lnTo>
                        <a:pt x="6075" y="644"/>
                      </a:lnTo>
                      <a:lnTo>
                        <a:pt x="6064" y="647"/>
                      </a:lnTo>
                      <a:lnTo>
                        <a:pt x="6053" y="647"/>
                      </a:lnTo>
                      <a:lnTo>
                        <a:pt x="6043" y="648"/>
                      </a:lnTo>
                      <a:lnTo>
                        <a:pt x="6026" y="647"/>
                      </a:lnTo>
                      <a:lnTo>
                        <a:pt x="6012" y="644"/>
                      </a:lnTo>
                      <a:lnTo>
                        <a:pt x="5998" y="641"/>
                      </a:lnTo>
                      <a:lnTo>
                        <a:pt x="5984" y="637"/>
                      </a:lnTo>
                      <a:lnTo>
                        <a:pt x="5972" y="631"/>
                      </a:lnTo>
                      <a:lnTo>
                        <a:pt x="5961" y="625"/>
                      </a:lnTo>
                      <a:lnTo>
                        <a:pt x="5949" y="617"/>
                      </a:lnTo>
                      <a:lnTo>
                        <a:pt x="5939" y="607"/>
                      </a:lnTo>
                      <a:lnTo>
                        <a:pt x="5932" y="598"/>
                      </a:lnTo>
                      <a:lnTo>
                        <a:pt x="5925" y="588"/>
                      </a:lnTo>
                      <a:lnTo>
                        <a:pt x="5919" y="578"/>
                      </a:lnTo>
                      <a:lnTo>
                        <a:pt x="5913" y="566"/>
                      </a:lnTo>
                      <a:lnTo>
                        <a:pt x="5910" y="555"/>
                      </a:lnTo>
                      <a:lnTo>
                        <a:pt x="5907" y="543"/>
                      </a:lnTo>
                      <a:lnTo>
                        <a:pt x="5906" y="531"/>
                      </a:lnTo>
                      <a:lnTo>
                        <a:pt x="5905" y="518"/>
                      </a:lnTo>
                      <a:lnTo>
                        <a:pt x="5905" y="508"/>
                      </a:lnTo>
                      <a:lnTo>
                        <a:pt x="5906" y="498"/>
                      </a:lnTo>
                      <a:lnTo>
                        <a:pt x="5907" y="489"/>
                      </a:lnTo>
                      <a:lnTo>
                        <a:pt x="5909" y="480"/>
                      </a:lnTo>
                      <a:lnTo>
                        <a:pt x="5912" y="471"/>
                      </a:lnTo>
                      <a:lnTo>
                        <a:pt x="5915" y="462"/>
                      </a:lnTo>
                      <a:lnTo>
                        <a:pt x="5919" y="454"/>
                      </a:lnTo>
                      <a:lnTo>
                        <a:pt x="5923" y="446"/>
                      </a:lnTo>
                      <a:lnTo>
                        <a:pt x="5928" y="439"/>
                      </a:lnTo>
                      <a:lnTo>
                        <a:pt x="5933" y="432"/>
                      </a:lnTo>
                      <a:lnTo>
                        <a:pt x="5938" y="424"/>
                      </a:lnTo>
                      <a:lnTo>
                        <a:pt x="5944" y="417"/>
                      </a:lnTo>
                      <a:lnTo>
                        <a:pt x="5951" y="411"/>
                      </a:lnTo>
                      <a:lnTo>
                        <a:pt x="5959" y="405"/>
                      </a:lnTo>
                      <a:lnTo>
                        <a:pt x="5967" y="399"/>
                      </a:lnTo>
                      <a:lnTo>
                        <a:pt x="5975" y="393"/>
                      </a:lnTo>
                      <a:lnTo>
                        <a:pt x="5994" y="383"/>
                      </a:lnTo>
                      <a:lnTo>
                        <a:pt x="6014" y="374"/>
                      </a:lnTo>
                      <a:lnTo>
                        <a:pt x="6036" y="367"/>
                      </a:lnTo>
                      <a:lnTo>
                        <a:pt x="6060" y="362"/>
                      </a:lnTo>
                      <a:lnTo>
                        <a:pt x="6086" y="356"/>
                      </a:lnTo>
                      <a:lnTo>
                        <a:pt x="6114" y="353"/>
                      </a:lnTo>
                      <a:lnTo>
                        <a:pt x="6144" y="351"/>
                      </a:lnTo>
                      <a:lnTo>
                        <a:pt x="6175" y="351"/>
                      </a:lnTo>
                      <a:lnTo>
                        <a:pt x="6175" y="342"/>
                      </a:lnTo>
                      <a:lnTo>
                        <a:pt x="6174" y="329"/>
                      </a:lnTo>
                      <a:lnTo>
                        <a:pt x="6173" y="317"/>
                      </a:lnTo>
                      <a:lnTo>
                        <a:pt x="6171" y="306"/>
                      </a:lnTo>
                      <a:lnTo>
                        <a:pt x="6168" y="296"/>
                      </a:lnTo>
                      <a:lnTo>
                        <a:pt x="6165" y="286"/>
                      </a:lnTo>
                      <a:lnTo>
                        <a:pt x="6161" y="278"/>
                      </a:lnTo>
                      <a:lnTo>
                        <a:pt x="6156" y="271"/>
                      </a:lnTo>
                      <a:lnTo>
                        <a:pt x="6150" y="264"/>
                      </a:lnTo>
                      <a:lnTo>
                        <a:pt x="6143" y="258"/>
                      </a:lnTo>
                      <a:lnTo>
                        <a:pt x="6135" y="253"/>
                      </a:lnTo>
                      <a:lnTo>
                        <a:pt x="6127" y="248"/>
                      </a:lnTo>
                      <a:lnTo>
                        <a:pt x="6118" y="244"/>
                      </a:lnTo>
                      <a:lnTo>
                        <a:pt x="6108" y="241"/>
                      </a:lnTo>
                      <a:lnTo>
                        <a:pt x="6097" y="239"/>
                      </a:lnTo>
                      <a:lnTo>
                        <a:pt x="6085" y="238"/>
                      </a:lnTo>
                      <a:lnTo>
                        <a:pt x="6073" y="238"/>
                      </a:lnTo>
                      <a:lnTo>
                        <a:pt x="6056" y="238"/>
                      </a:lnTo>
                      <a:lnTo>
                        <a:pt x="6041" y="240"/>
                      </a:lnTo>
                      <a:lnTo>
                        <a:pt x="6025" y="242"/>
                      </a:lnTo>
                      <a:lnTo>
                        <a:pt x="6010" y="246"/>
                      </a:lnTo>
                      <a:lnTo>
                        <a:pt x="5996" y="250"/>
                      </a:lnTo>
                      <a:lnTo>
                        <a:pt x="5982" y="257"/>
                      </a:lnTo>
                      <a:lnTo>
                        <a:pt x="5969" y="264"/>
                      </a:lnTo>
                      <a:lnTo>
                        <a:pt x="5957" y="271"/>
                      </a:lnTo>
                      <a:lnTo>
                        <a:pt x="5938" y="218"/>
                      </a:lnTo>
                      <a:lnTo>
                        <a:pt x="5953" y="208"/>
                      </a:lnTo>
                      <a:lnTo>
                        <a:pt x="5970" y="200"/>
                      </a:lnTo>
                      <a:lnTo>
                        <a:pt x="5987" y="193"/>
                      </a:lnTo>
                      <a:lnTo>
                        <a:pt x="6005" y="188"/>
                      </a:lnTo>
                      <a:lnTo>
                        <a:pt x="6024" y="183"/>
                      </a:lnTo>
                      <a:lnTo>
                        <a:pt x="6044" y="179"/>
                      </a:lnTo>
                      <a:lnTo>
                        <a:pt x="6063" y="178"/>
                      </a:lnTo>
                      <a:lnTo>
                        <a:pt x="6085" y="177"/>
                      </a:lnTo>
                      <a:lnTo>
                        <a:pt x="6106" y="178"/>
                      </a:lnTo>
                      <a:lnTo>
                        <a:pt x="6125" y="181"/>
                      </a:lnTo>
                      <a:lnTo>
                        <a:pt x="6143" y="184"/>
                      </a:lnTo>
                      <a:lnTo>
                        <a:pt x="6160" y="189"/>
                      </a:lnTo>
                      <a:lnTo>
                        <a:pt x="6175" y="195"/>
                      </a:lnTo>
                      <a:lnTo>
                        <a:pt x="6189" y="203"/>
                      </a:lnTo>
                      <a:lnTo>
                        <a:pt x="6202" y="212"/>
                      </a:lnTo>
                      <a:lnTo>
                        <a:pt x="6213" y="224"/>
                      </a:lnTo>
                      <a:lnTo>
                        <a:pt x="6223" y="236"/>
                      </a:lnTo>
                      <a:lnTo>
                        <a:pt x="6232" y="249"/>
                      </a:lnTo>
                      <a:lnTo>
                        <a:pt x="6239" y="264"/>
                      </a:lnTo>
                      <a:lnTo>
                        <a:pt x="6245" y="280"/>
                      </a:lnTo>
                      <a:lnTo>
                        <a:pt x="6249" y="299"/>
                      </a:lnTo>
                      <a:lnTo>
                        <a:pt x="6254" y="318"/>
                      </a:lnTo>
                      <a:lnTo>
                        <a:pt x="6255" y="339"/>
                      </a:lnTo>
                      <a:lnTo>
                        <a:pt x="6256" y="362"/>
                      </a:lnTo>
                      <a:close/>
                      <a:moveTo>
                        <a:pt x="6175" y="486"/>
                      </a:moveTo>
                      <a:lnTo>
                        <a:pt x="6175" y="408"/>
                      </a:lnTo>
                      <a:lnTo>
                        <a:pt x="6152" y="408"/>
                      </a:lnTo>
                      <a:lnTo>
                        <a:pt x="6131" y="409"/>
                      </a:lnTo>
                      <a:lnTo>
                        <a:pt x="6111" y="410"/>
                      </a:lnTo>
                      <a:lnTo>
                        <a:pt x="6092" y="413"/>
                      </a:lnTo>
                      <a:lnTo>
                        <a:pt x="6076" y="416"/>
                      </a:lnTo>
                      <a:lnTo>
                        <a:pt x="6060" y="420"/>
                      </a:lnTo>
                      <a:lnTo>
                        <a:pt x="6046" y="425"/>
                      </a:lnTo>
                      <a:lnTo>
                        <a:pt x="6034" y="432"/>
                      </a:lnTo>
                      <a:lnTo>
                        <a:pt x="6022" y="438"/>
                      </a:lnTo>
                      <a:lnTo>
                        <a:pt x="6013" y="445"/>
                      </a:lnTo>
                      <a:lnTo>
                        <a:pt x="6005" y="454"/>
                      </a:lnTo>
                      <a:lnTo>
                        <a:pt x="5999" y="463"/>
                      </a:lnTo>
                      <a:lnTo>
                        <a:pt x="5994" y="474"/>
                      </a:lnTo>
                      <a:lnTo>
                        <a:pt x="5989" y="484"/>
                      </a:lnTo>
                      <a:lnTo>
                        <a:pt x="5987" y="496"/>
                      </a:lnTo>
                      <a:lnTo>
                        <a:pt x="5986" y="509"/>
                      </a:lnTo>
                      <a:lnTo>
                        <a:pt x="5987" y="518"/>
                      </a:lnTo>
                      <a:lnTo>
                        <a:pt x="5988" y="527"/>
                      </a:lnTo>
                      <a:lnTo>
                        <a:pt x="5990" y="534"/>
                      </a:lnTo>
                      <a:lnTo>
                        <a:pt x="5993" y="543"/>
                      </a:lnTo>
                      <a:lnTo>
                        <a:pt x="5996" y="550"/>
                      </a:lnTo>
                      <a:lnTo>
                        <a:pt x="6000" y="556"/>
                      </a:lnTo>
                      <a:lnTo>
                        <a:pt x="6005" y="562"/>
                      </a:lnTo>
                      <a:lnTo>
                        <a:pt x="6010" y="567"/>
                      </a:lnTo>
                      <a:lnTo>
                        <a:pt x="6015" y="571"/>
                      </a:lnTo>
                      <a:lnTo>
                        <a:pt x="6020" y="576"/>
                      </a:lnTo>
                      <a:lnTo>
                        <a:pt x="6026" y="579"/>
                      </a:lnTo>
                      <a:lnTo>
                        <a:pt x="6034" y="582"/>
                      </a:lnTo>
                      <a:lnTo>
                        <a:pt x="6040" y="584"/>
                      </a:lnTo>
                      <a:lnTo>
                        <a:pt x="6047" y="586"/>
                      </a:lnTo>
                      <a:lnTo>
                        <a:pt x="6055" y="587"/>
                      </a:lnTo>
                      <a:lnTo>
                        <a:pt x="6063" y="587"/>
                      </a:lnTo>
                      <a:lnTo>
                        <a:pt x="6073" y="587"/>
                      </a:lnTo>
                      <a:lnTo>
                        <a:pt x="6083" y="585"/>
                      </a:lnTo>
                      <a:lnTo>
                        <a:pt x="6092" y="584"/>
                      </a:lnTo>
                      <a:lnTo>
                        <a:pt x="6100" y="581"/>
                      </a:lnTo>
                      <a:lnTo>
                        <a:pt x="6110" y="578"/>
                      </a:lnTo>
                      <a:lnTo>
                        <a:pt x="6118" y="573"/>
                      </a:lnTo>
                      <a:lnTo>
                        <a:pt x="6126" y="569"/>
                      </a:lnTo>
                      <a:lnTo>
                        <a:pt x="6133" y="563"/>
                      </a:lnTo>
                      <a:lnTo>
                        <a:pt x="6140" y="558"/>
                      </a:lnTo>
                      <a:lnTo>
                        <a:pt x="6146" y="553"/>
                      </a:lnTo>
                      <a:lnTo>
                        <a:pt x="6152" y="547"/>
                      </a:lnTo>
                      <a:lnTo>
                        <a:pt x="6156" y="541"/>
                      </a:lnTo>
                      <a:lnTo>
                        <a:pt x="6161" y="533"/>
                      </a:lnTo>
                      <a:lnTo>
                        <a:pt x="6164" y="526"/>
                      </a:lnTo>
                      <a:lnTo>
                        <a:pt x="6167" y="519"/>
                      </a:lnTo>
                      <a:lnTo>
                        <a:pt x="6170" y="512"/>
                      </a:lnTo>
                      <a:lnTo>
                        <a:pt x="6172" y="506"/>
                      </a:lnTo>
                      <a:lnTo>
                        <a:pt x="6173" y="499"/>
                      </a:lnTo>
                      <a:lnTo>
                        <a:pt x="6174" y="493"/>
                      </a:lnTo>
                      <a:lnTo>
                        <a:pt x="6175" y="486"/>
                      </a:lnTo>
                      <a:close/>
                      <a:moveTo>
                        <a:pt x="6469" y="637"/>
                      </a:moveTo>
                      <a:lnTo>
                        <a:pt x="6387" y="637"/>
                      </a:lnTo>
                      <a:lnTo>
                        <a:pt x="6387" y="188"/>
                      </a:lnTo>
                      <a:lnTo>
                        <a:pt x="6469" y="188"/>
                      </a:lnTo>
                      <a:lnTo>
                        <a:pt x="6469" y="637"/>
                      </a:lnTo>
                      <a:close/>
                      <a:moveTo>
                        <a:pt x="6427" y="105"/>
                      </a:moveTo>
                      <a:lnTo>
                        <a:pt x="6426" y="105"/>
                      </a:lnTo>
                      <a:lnTo>
                        <a:pt x="6416" y="104"/>
                      </a:lnTo>
                      <a:lnTo>
                        <a:pt x="6406" y="101"/>
                      </a:lnTo>
                      <a:lnTo>
                        <a:pt x="6401" y="99"/>
                      </a:lnTo>
                      <a:lnTo>
                        <a:pt x="6397" y="96"/>
                      </a:lnTo>
                      <a:lnTo>
                        <a:pt x="6393" y="93"/>
                      </a:lnTo>
                      <a:lnTo>
                        <a:pt x="6389" y="90"/>
                      </a:lnTo>
                      <a:lnTo>
                        <a:pt x="6383" y="82"/>
                      </a:lnTo>
                      <a:lnTo>
                        <a:pt x="6379" y="72"/>
                      </a:lnTo>
                      <a:lnTo>
                        <a:pt x="6376" y="63"/>
                      </a:lnTo>
                      <a:lnTo>
                        <a:pt x="6375" y="52"/>
                      </a:lnTo>
                      <a:lnTo>
                        <a:pt x="6376" y="42"/>
                      </a:lnTo>
                      <a:lnTo>
                        <a:pt x="6379" y="32"/>
                      </a:lnTo>
                      <a:lnTo>
                        <a:pt x="6384" y="23"/>
                      </a:lnTo>
                      <a:lnTo>
                        <a:pt x="6390" y="16"/>
                      </a:lnTo>
                      <a:lnTo>
                        <a:pt x="6394" y="12"/>
                      </a:lnTo>
                      <a:lnTo>
                        <a:pt x="6398" y="9"/>
                      </a:lnTo>
                      <a:lnTo>
                        <a:pt x="6403" y="6"/>
                      </a:lnTo>
                      <a:lnTo>
                        <a:pt x="6407" y="4"/>
                      </a:lnTo>
                      <a:lnTo>
                        <a:pt x="6417" y="2"/>
                      </a:lnTo>
                      <a:lnTo>
                        <a:pt x="6428" y="0"/>
                      </a:lnTo>
                      <a:lnTo>
                        <a:pt x="6439" y="2"/>
                      </a:lnTo>
                      <a:lnTo>
                        <a:pt x="6449" y="4"/>
                      </a:lnTo>
                      <a:lnTo>
                        <a:pt x="6454" y="6"/>
                      </a:lnTo>
                      <a:lnTo>
                        <a:pt x="6458" y="9"/>
                      </a:lnTo>
                      <a:lnTo>
                        <a:pt x="6462" y="12"/>
                      </a:lnTo>
                      <a:lnTo>
                        <a:pt x="6465" y="15"/>
                      </a:lnTo>
                      <a:lnTo>
                        <a:pt x="6472" y="23"/>
                      </a:lnTo>
                      <a:lnTo>
                        <a:pt x="6476" y="31"/>
                      </a:lnTo>
                      <a:lnTo>
                        <a:pt x="6480" y="42"/>
                      </a:lnTo>
                      <a:lnTo>
                        <a:pt x="6480" y="52"/>
                      </a:lnTo>
                      <a:lnTo>
                        <a:pt x="6480" y="63"/>
                      </a:lnTo>
                      <a:lnTo>
                        <a:pt x="6476" y="72"/>
                      </a:lnTo>
                      <a:lnTo>
                        <a:pt x="6472" y="82"/>
                      </a:lnTo>
                      <a:lnTo>
                        <a:pt x="6465" y="90"/>
                      </a:lnTo>
                      <a:lnTo>
                        <a:pt x="6462" y="93"/>
                      </a:lnTo>
                      <a:lnTo>
                        <a:pt x="6458" y="96"/>
                      </a:lnTo>
                      <a:lnTo>
                        <a:pt x="6454" y="99"/>
                      </a:lnTo>
                      <a:lnTo>
                        <a:pt x="6449" y="101"/>
                      </a:lnTo>
                      <a:lnTo>
                        <a:pt x="6444" y="103"/>
                      </a:lnTo>
                      <a:lnTo>
                        <a:pt x="6438" y="104"/>
                      </a:lnTo>
                      <a:lnTo>
                        <a:pt x="6433" y="104"/>
                      </a:lnTo>
                      <a:lnTo>
                        <a:pt x="6427" y="105"/>
                      </a:lnTo>
                      <a:close/>
                      <a:moveTo>
                        <a:pt x="6604" y="637"/>
                      </a:moveTo>
                      <a:lnTo>
                        <a:pt x="6604" y="309"/>
                      </a:lnTo>
                      <a:lnTo>
                        <a:pt x="6604" y="280"/>
                      </a:lnTo>
                      <a:lnTo>
                        <a:pt x="6603" y="250"/>
                      </a:lnTo>
                      <a:lnTo>
                        <a:pt x="6602" y="220"/>
                      </a:lnTo>
                      <a:lnTo>
                        <a:pt x="6601" y="188"/>
                      </a:lnTo>
                      <a:lnTo>
                        <a:pt x="6673" y="188"/>
                      </a:lnTo>
                      <a:lnTo>
                        <a:pt x="6678" y="262"/>
                      </a:lnTo>
                      <a:lnTo>
                        <a:pt x="6679" y="262"/>
                      </a:lnTo>
                      <a:lnTo>
                        <a:pt x="6684" y="254"/>
                      </a:lnTo>
                      <a:lnTo>
                        <a:pt x="6690" y="245"/>
                      </a:lnTo>
                      <a:lnTo>
                        <a:pt x="6695" y="237"/>
                      </a:lnTo>
                      <a:lnTo>
                        <a:pt x="6703" y="230"/>
                      </a:lnTo>
                      <a:lnTo>
                        <a:pt x="6710" y="223"/>
                      </a:lnTo>
                      <a:lnTo>
                        <a:pt x="6717" y="217"/>
                      </a:lnTo>
                      <a:lnTo>
                        <a:pt x="6725" y="210"/>
                      </a:lnTo>
                      <a:lnTo>
                        <a:pt x="6734" y="204"/>
                      </a:lnTo>
                      <a:lnTo>
                        <a:pt x="6745" y="198"/>
                      </a:lnTo>
                      <a:lnTo>
                        <a:pt x="6756" y="193"/>
                      </a:lnTo>
                      <a:lnTo>
                        <a:pt x="6767" y="188"/>
                      </a:lnTo>
                      <a:lnTo>
                        <a:pt x="6779" y="185"/>
                      </a:lnTo>
                      <a:lnTo>
                        <a:pt x="6790" y="182"/>
                      </a:lnTo>
                      <a:lnTo>
                        <a:pt x="6802" y="179"/>
                      </a:lnTo>
                      <a:lnTo>
                        <a:pt x="6815" y="177"/>
                      </a:lnTo>
                      <a:lnTo>
                        <a:pt x="6828" y="177"/>
                      </a:lnTo>
                      <a:lnTo>
                        <a:pt x="6842" y="178"/>
                      </a:lnTo>
                      <a:lnTo>
                        <a:pt x="6857" y="179"/>
                      </a:lnTo>
                      <a:lnTo>
                        <a:pt x="6870" y="183"/>
                      </a:lnTo>
                      <a:lnTo>
                        <a:pt x="6883" y="187"/>
                      </a:lnTo>
                      <a:lnTo>
                        <a:pt x="6896" y="192"/>
                      </a:lnTo>
                      <a:lnTo>
                        <a:pt x="6908" y="199"/>
                      </a:lnTo>
                      <a:lnTo>
                        <a:pt x="6919" y="206"/>
                      </a:lnTo>
                      <a:lnTo>
                        <a:pt x="6930" y="215"/>
                      </a:lnTo>
                      <a:lnTo>
                        <a:pt x="6937" y="222"/>
                      </a:lnTo>
                      <a:lnTo>
                        <a:pt x="6943" y="229"/>
                      </a:lnTo>
                      <a:lnTo>
                        <a:pt x="6949" y="236"/>
                      </a:lnTo>
                      <a:lnTo>
                        <a:pt x="6954" y="244"/>
                      </a:lnTo>
                      <a:lnTo>
                        <a:pt x="6959" y="251"/>
                      </a:lnTo>
                      <a:lnTo>
                        <a:pt x="6965" y="261"/>
                      </a:lnTo>
                      <a:lnTo>
                        <a:pt x="6969" y="269"/>
                      </a:lnTo>
                      <a:lnTo>
                        <a:pt x="6972" y="279"/>
                      </a:lnTo>
                      <a:lnTo>
                        <a:pt x="6976" y="289"/>
                      </a:lnTo>
                      <a:lnTo>
                        <a:pt x="6978" y="299"/>
                      </a:lnTo>
                      <a:lnTo>
                        <a:pt x="6981" y="309"/>
                      </a:lnTo>
                      <a:lnTo>
                        <a:pt x="6983" y="320"/>
                      </a:lnTo>
                      <a:lnTo>
                        <a:pt x="6985" y="344"/>
                      </a:lnTo>
                      <a:lnTo>
                        <a:pt x="6986" y="369"/>
                      </a:lnTo>
                      <a:lnTo>
                        <a:pt x="6986" y="637"/>
                      </a:lnTo>
                      <a:lnTo>
                        <a:pt x="6905" y="637"/>
                      </a:lnTo>
                      <a:lnTo>
                        <a:pt x="6905" y="378"/>
                      </a:lnTo>
                      <a:lnTo>
                        <a:pt x="6904" y="362"/>
                      </a:lnTo>
                      <a:lnTo>
                        <a:pt x="6903" y="346"/>
                      </a:lnTo>
                      <a:lnTo>
                        <a:pt x="6901" y="333"/>
                      </a:lnTo>
                      <a:lnTo>
                        <a:pt x="6898" y="319"/>
                      </a:lnTo>
                      <a:lnTo>
                        <a:pt x="6895" y="307"/>
                      </a:lnTo>
                      <a:lnTo>
                        <a:pt x="6890" y="297"/>
                      </a:lnTo>
                      <a:lnTo>
                        <a:pt x="6884" y="286"/>
                      </a:lnTo>
                      <a:lnTo>
                        <a:pt x="6878" y="277"/>
                      </a:lnTo>
                      <a:lnTo>
                        <a:pt x="6872" y="270"/>
                      </a:lnTo>
                      <a:lnTo>
                        <a:pt x="6864" y="263"/>
                      </a:lnTo>
                      <a:lnTo>
                        <a:pt x="6856" y="258"/>
                      </a:lnTo>
                      <a:lnTo>
                        <a:pt x="6846" y="253"/>
                      </a:lnTo>
                      <a:lnTo>
                        <a:pt x="6836" y="249"/>
                      </a:lnTo>
                      <a:lnTo>
                        <a:pt x="6825" y="246"/>
                      </a:lnTo>
                      <a:lnTo>
                        <a:pt x="6814" y="244"/>
                      </a:lnTo>
                      <a:lnTo>
                        <a:pt x="6801" y="244"/>
                      </a:lnTo>
                      <a:lnTo>
                        <a:pt x="6791" y="244"/>
                      </a:lnTo>
                      <a:lnTo>
                        <a:pt x="6782" y="245"/>
                      </a:lnTo>
                      <a:lnTo>
                        <a:pt x="6772" y="247"/>
                      </a:lnTo>
                      <a:lnTo>
                        <a:pt x="6764" y="250"/>
                      </a:lnTo>
                      <a:lnTo>
                        <a:pt x="6756" y="254"/>
                      </a:lnTo>
                      <a:lnTo>
                        <a:pt x="6748" y="258"/>
                      </a:lnTo>
                      <a:lnTo>
                        <a:pt x="6740" y="263"/>
                      </a:lnTo>
                      <a:lnTo>
                        <a:pt x="6732" y="268"/>
                      </a:lnTo>
                      <a:lnTo>
                        <a:pt x="6725" y="274"/>
                      </a:lnTo>
                      <a:lnTo>
                        <a:pt x="6719" y="281"/>
                      </a:lnTo>
                      <a:lnTo>
                        <a:pt x="6713" y="289"/>
                      </a:lnTo>
                      <a:lnTo>
                        <a:pt x="6707" y="296"/>
                      </a:lnTo>
                      <a:lnTo>
                        <a:pt x="6703" y="303"/>
                      </a:lnTo>
                      <a:lnTo>
                        <a:pt x="6698" y="311"/>
                      </a:lnTo>
                      <a:lnTo>
                        <a:pt x="6694" y="319"/>
                      </a:lnTo>
                      <a:lnTo>
                        <a:pt x="6691" y="329"/>
                      </a:lnTo>
                      <a:lnTo>
                        <a:pt x="6689" y="337"/>
                      </a:lnTo>
                      <a:lnTo>
                        <a:pt x="6687" y="346"/>
                      </a:lnTo>
                      <a:lnTo>
                        <a:pt x="6686" y="356"/>
                      </a:lnTo>
                      <a:lnTo>
                        <a:pt x="6686" y="367"/>
                      </a:lnTo>
                      <a:lnTo>
                        <a:pt x="6686" y="637"/>
                      </a:lnTo>
                      <a:lnTo>
                        <a:pt x="6604" y="637"/>
                      </a:lnTo>
                      <a:close/>
                      <a:moveTo>
                        <a:pt x="7137" y="105"/>
                      </a:moveTo>
                      <a:lnTo>
                        <a:pt x="7217" y="80"/>
                      </a:lnTo>
                      <a:lnTo>
                        <a:pt x="7217" y="188"/>
                      </a:lnTo>
                      <a:lnTo>
                        <a:pt x="7333" y="188"/>
                      </a:lnTo>
                      <a:lnTo>
                        <a:pt x="7333" y="249"/>
                      </a:lnTo>
                      <a:lnTo>
                        <a:pt x="7217" y="249"/>
                      </a:lnTo>
                      <a:lnTo>
                        <a:pt x="7217" y="492"/>
                      </a:lnTo>
                      <a:lnTo>
                        <a:pt x="7217" y="503"/>
                      </a:lnTo>
                      <a:lnTo>
                        <a:pt x="7218" y="513"/>
                      </a:lnTo>
                      <a:lnTo>
                        <a:pt x="7219" y="522"/>
                      </a:lnTo>
                      <a:lnTo>
                        <a:pt x="7220" y="530"/>
                      </a:lnTo>
                      <a:lnTo>
                        <a:pt x="7223" y="539"/>
                      </a:lnTo>
                      <a:lnTo>
                        <a:pt x="7226" y="546"/>
                      </a:lnTo>
                      <a:lnTo>
                        <a:pt x="7229" y="552"/>
                      </a:lnTo>
                      <a:lnTo>
                        <a:pt x="7233" y="557"/>
                      </a:lnTo>
                      <a:lnTo>
                        <a:pt x="7237" y="562"/>
                      </a:lnTo>
                      <a:lnTo>
                        <a:pt x="7241" y="567"/>
                      </a:lnTo>
                      <a:lnTo>
                        <a:pt x="7246" y="570"/>
                      </a:lnTo>
                      <a:lnTo>
                        <a:pt x="7251" y="573"/>
                      </a:lnTo>
                      <a:lnTo>
                        <a:pt x="7257" y="577"/>
                      </a:lnTo>
                      <a:lnTo>
                        <a:pt x="7264" y="578"/>
                      </a:lnTo>
                      <a:lnTo>
                        <a:pt x="7271" y="579"/>
                      </a:lnTo>
                      <a:lnTo>
                        <a:pt x="7278" y="580"/>
                      </a:lnTo>
                      <a:lnTo>
                        <a:pt x="7291" y="579"/>
                      </a:lnTo>
                      <a:lnTo>
                        <a:pt x="7304" y="578"/>
                      </a:lnTo>
                      <a:lnTo>
                        <a:pt x="7315" y="577"/>
                      </a:lnTo>
                      <a:lnTo>
                        <a:pt x="7325" y="573"/>
                      </a:lnTo>
                      <a:lnTo>
                        <a:pt x="7329" y="635"/>
                      </a:lnTo>
                      <a:lnTo>
                        <a:pt x="7314" y="640"/>
                      </a:lnTo>
                      <a:lnTo>
                        <a:pt x="7296" y="644"/>
                      </a:lnTo>
                      <a:lnTo>
                        <a:pt x="7278" y="647"/>
                      </a:lnTo>
                      <a:lnTo>
                        <a:pt x="7257" y="648"/>
                      </a:lnTo>
                      <a:lnTo>
                        <a:pt x="7243" y="647"/>
                      </a:lnTo>
                      <a:lnTo>
                        <a:pt x="7230" y="644"/>
                      </a:lnTo>
                      <a:lnTo>
                        <a:pt x="7217" y="642"/>
                      </a:lnTo>
                      <a:lnTo>
                        <a:pt x="7206" y="638"/>
                      </a:lnTo>
                      <a:lnTo>
                        <a:pt x="7196" y="633"/>
                      </a:lnTo>
                      <a:lnTo>
                        <a:pt x="7185" y="627"/>
                      </a:lnTo>
                      <a:lnTo>
                        <a:pt x="7176" y="620"/>
                      </a:lnTo>
                      <a:lnTo>
                        <a:pt x="7168" y="612"/>
                      </a:lnTo>
                      <a:lnTo>
                        <a:pt x="7161" y="602"/>
                      </a:lnTo>
                      <a:lnTo>
                        <a:pt x="7155" y="591"/>
                      </a:lnTo>
                      <a:lnTo>
                        <a:pt x="7149" y="579"/>
                      </a:lnTo>
                      <a:lnTo>
                        <a:pt x="7145" y="565"/>
                      </a:lnTo>
                      <a:lnTo>
                        <a:pt x="7141" y="550"/>
                      </a:lnTo>
                      <a:lnTo>
                        <a:pt x="7139" y="532"/>
                      </a:lnTo>
                      <a:lnTo>
                        <a:pt x="7138" y="515"/>
                      </a:lnTo>
                      <a:lnTo>
                        <a:pt x="7137" y="495"/>
                      </a:lnTo>
                      <a:lnTo>
                        <a:pt x="7137" y="249"/>
                      </a:lnTo>
                      <a:lnTo>
                        <a:pt x="7068" y="249"/>
                      </a:lnTo>
                      <a:lnTo>
                        <a:pt x="7068" y="188"/>
                      </a:lnTo>
                      <a:lnTo>
                        <a:pt x="7137" y="188"/>
                      </a:lnTo>
                      <a:lnTo>
                        <a:pt x="7137" y="105"/>
                      </a:lnTo>
                      <a:close/>
                      <a:moveTo>
                        <a:pt x="7366" y="188"/>
                      </a:moveTo>
                      <a:lnTo>
                        <a:pt x="7455" y="188"/>
                      </a:lnTo>
                      <a:lnTo>
                        <a:pt x="7553" y="453"/>
                      </a:lnTo>
                      <a:lnTo>
                        <a:pt x="7560" y="474"/>
                      </a:lnTo>
                      <a:lnTo>
                        <a:pt x="7568" y="495"/>
                      </a:lnTo>
                      <a:lnTo>
                        <a:pt x="7575" y="519"/>
                      </a:lnTo>
                      <a:lnTo>
                        <a:pt x="7582" y="545"/>
                      </a:lnTo>
                      <a:lnTo>
                        <a:pt x="7584" y="545"/>
                      </a:lnTo>
                      <a:lnTo>
                        <a:pt x="7589" y="527"/>
                      </a:lnTo>
                      <a:lnTo>
                        <a:pt x="7595" y="507"/>
                      </a:lnTo>
                      <a:lnTo>
                        <a:pt x="7604" y="481"/>
                      </a:lnTo>
                      <a:lnTo>
                        <a:pt x="7613" y="451"/>
                      </a:lnTo>
                      <a:lnTo>
                        <a:pt x="7701" y="188"/>
                      </a:lnTo>
                      <a:lnTo>
                        <a:pt x="7788" y="188"/>
                      </a:lnTo>
                      <a:lnTo>
                        <a:pt x="7665" y="508"/>
                      </a:lnTo>
                      <a:lnTo>
                        <a:pt x="7654" y="537"/>
                      </a:lnTo>
                      <a:lnTo>
                        <a:pt x="7644" y="564"/>
                      </a:lnTo>
                      <a:lnTo>
                        <a:pt x="7632" y="590"/>
                      </a:lnTo>
                      <a:lnTo>
                        <a:pt x="7623" y="614"/>
                      </a:lnTo>
                      <a:lnTo>
                        <a:pt x="7613" y="635"/>
                      </a:lnTo>
                      <a:lnTo>
                        <a:pt x="7604" y="655"/>
                      </a:lnTo>
                      <a:lnTo>
                        <a:pt x="7595" y="672"/>
                      </a:lnTo>
                      <a:lnTo>
                        <a:pt x="7587" y="688"/>
                      </a:lnTo>
                      <a:lnTo>
                        <a:pt x="7578" y="704"/>
                      </a:lnTo>
                      <a:lnTo>
                        <a:pt x="7569" y="719"/>
                      </a:lnTo>
                      <a:lnTo>
                        <a:pt x="7559" y="733"/>
                      </a:lnTo>
                      <a:lnTo>
                        <a:pt x="7550" y="746"/>
                      </a:lnTo>
                      <a:lnTo>
                        <a:pt x="7541" y="759"/>
                      </a:lnTo>
                      <a:lnTo>
                        <a:pt x="7532" y="770"/>
                      </a:lnTo>
                      <a:lnTo>
                        <a:pt x="7521" y="780"/>
                      </a:lnTo>
                      <a:lnTo>
                        <a:pt x="7512" y="790"/>
                      </a:lnTo>
                      <a:lnTo>
                        <a:pt x="7500" y="800"/>
                      </a:lnTo>
                      <a:lnTo>
                        <a:pt x="7487" y="809"/>
                      </a:lnTo>
                      <a:lnTo>
                        <a:pt x="7474" y="817"/>
                      </a:lnTo>
                      <a:lnTo>
                        <a:pt x="7462" y="825"/>
                      </a:lnTo>
                      <a:lnTo>
                        <a:pt x="7450" y="831"/>
                      </a:lnTo>
                      <a:lnTo>
                        <a:pt x="7437" y="835"/>
                      </a:lnTo>
                      <a:lnTo>
                        <a:pt x="7424" y="839"/>
                      </a:lnTo>
                      <a:lnTo>
                        <a:pt x="7412" y="842"/>
                      </a:lnTo>
                      <a:lnTo>
                        <a:pt x="7391" y="773"/>
                      </a:lnTo>
                      <a:lnTo>
                        <a:pt x="7409" y="766"/>
                      </a:lnTo>
                      <a:lnTo>
                        <a:pt x="7428" y="758"/>
                      </a:lnTo>
                      <a:lnTo>
                        <a:pt x="7445" y="746"/>
                      </a:lnTo>
                      <a:lnTo>
                        <a:pt x="7463" y="733"/>
                      </a:lnTo>
                      <a:lnTo>
                        <a:pt x="7473" y="725"/>
                      </a:lnTo>
                      <a:lnTo>
                        <a:pt x="7482" y="714"/>
                      </a:lnTo>
                      <a:lnTo>
                        <a:pt x="7493" y="704"/>
                      </a:lnTo>
                      <a:lnTo>
                        <a:pt x="7501" y="693"/>
                      </a:lnTo>
                      <a:lnTo>
                        <a:pt x="7509" y="682"/>
                      </a:lnTo>
                      <a:lnTo>
                        <a:pt x="7517" y="669"/>
                      </a:lnTo>
                      <a:lnTo>
                        <a:pt x="7525" y="656"/>
                      </a:lnTo>
                      <a:lnTo>
                        <a:pt x="7531" y="642"/>
                      </a:lnTo>
                      <a:lnTo>
                        <a:pt x="7536" y="631"/>
                      </a:lnTo>
                      <a:lnTo>
                        <a:pt x="7538" y="623"/>
                      </a:lnTo>
                      <a:lnTo>
                        <a:pt x="7536" y="615"/>
                      </a:lnTo>
                      <a:lnTo>
                        <a:pt x="7532" y="601"/>
                      </a:lnTo>
                      <a:lnTo>
                        <a:pt x="7366" y="188"/>
                      </a:lnTo>
                      <a:close/>
                      <a:moveTo>
                        <a:pt x="7898" y="648"/>
                      </a:moveTo>
                      <a:lnTo>
                        <a:pt x="7896" y="648"/>
                      </a:lnTo>
                      <a:lnTo>
                        <a:pt x="7890" y="647"/>
                      </a:lnTo>
                      <a:lnTo>
                        <a:pt x="7885" y="647"/>
                      </a:lnTo>
                      <a:lnTo>
                        <a:pt x="7880" y="644"/>
                      </a:lnTo>
                      <a:lnTo>
                        <a:pt x="7875" y="642"/>
                      </a:lnTo>
                      <a:lnTo>
                        <a:pt x="7871" y="640"/>
                      </a:lnTo>
                      <a:lnTo>
                        <a:pt x="7866" y="637"/>
                      </a:lnTo>
                      <a:lnTo>
                        <a:pt x="7862" y="634"/>
                      </a:lnTo>
                      <a:lnTo>
                        <a:pt x="7857" y="630"/>
                      </a:lnTo>
                      <a:lnTo>
                        <a:pt x="7854" y="626"/>
                      </a:lnTo>
                      <a:lnTo>
                        <a:pt x="7851" y="622"/>
                      </a:lnTo>
                      <a:lnTo>
                        <a:pt x="7848" y="617"/>
                      </a:lnTo>
                      <a:lnTo>
                        <a:pt x="7846" y="612"/>
                      </a:lnTo>
                      <a:lnTo>
                        <a:pt x="7844" y="600"/>
                      </a:lnTo>
                      <a:lnTo>
                        <a:pt x="7843" y="589"/>
                      </a:lnTo>
                      <a:lnTo>
                        <a:pt x="7843" y="583"/>
                      </a:lnTo>
                      <a:lnTo>
                        <a:pt x="7844" y="577"/>
                      </a:lnTo>
                      <a:lnTo>
                        <a:pt x="7845" y="571"/>
                      </a:lnTo>
                      <a:lnTo>
                        <a:pt x="7846" y="565"/>
                      </a:lnTo>
                      <a:lnTo>
                        <a:pt x="7849" y="560"/>
                      </a:lnTo>
                      <a:lnTo>
                        <a:pt x="7851" y="556"/>
                      </a:lnTo>
                      <a:lnTo>
                        <a:pt x="7854" y="551"/>
                      </a:lnTo>
                      <a:lnTo>
                        <a:pt x="7858" y="547"/>
                      </a:lnTo>
                      <a:lnTo>
                        <a:pt x="7863" y="543"/>
                      </a:lnTo>
                      <a:lnTo>
                        <a:pt x="7867" y="540"/>
                      </a:lnTo>
                      <a:lnTo>
                        <a:pt x="7872" y="536"/>
                      </a:lnTo>
                      <a:lnTo>
                        <a:pt x="7876" y="534"/>
                      </a:lnTo>
                      <a:lnTo>
                        <a:pt x="7881" y="532"/>
                      </a:lnTo>
                      <a:lnTo>
                        <a:pt x="7887" y="531"/>
                      </a:lnTo>
                      <a:lnTo>
                        <a:pt x="7892" y="530"/>
                      </a:lnTo>
                      <a:lnTo>
                        <a:pt x="7899" y="530"/>
                      </a:lnTo>
                      <a:lnTo>
                        <a:pt x="7905" y="530"/>
                      </a:lnTo>
                      <a:lnTo>
                        <a:pt x="7910" y="531"/>
                      </a:lnTo>
                      <a:lnTo>
                        <a:pt x="7915" y="532"/>
                      </a:lnTo>
                      <a:lnTo>
                        <a:pt x="7920" y="534"/>
                      </a:lnTo>
                      <a:lnTo>
                        <a:pt x="7925" y="536"/>
                      </a:lnTo>
                      <a:lnTo>
                        <a:pt x="7929" y="540"/>
                      </a:lnTo>
                      <a:lnTo>
                        <a:pt x="7933" y="543"/>
                      </a:lnTo>
                      <a:lnTo>
                        <a:pt x="7938" y="547"/>
                      </a:lnTo>
                      <a:lnTo>
                        <a:pt x="7942" y="551"/>
                      </a:lnTo>
                      <a:lnTo>
                        <a:pt x="7945" y="555"/>
                      </a:lnTo>
                      <a:lnTo>
                        <a:pt x="7947" y="560"/>
                      </a:lnTo>
                      <a:lnTo>
                        <a:pt x="7949" y="565"/>
                      </a:lnTo>
                      <a:lnTo>
                        <a:pt x="7951" y="570"/>
                      </a:lnTo>
                      <a:lnTo>
                        <a:pt x="7952" y="577"/>
                      </a:lnTo>
                      <a:lnTo>
                        <a:pt x="7953" y="583"/>
                      </a:lnTo>
                      <a:lnTo>
                        <a:pt x="7953" y="589"/>
                      </a:lnTo>
                      <a:lnTo>
                        <a:pt x="7952" y="600"/>
                      </a:lnTo>
                      <a:lnTo>
                        <a:pt x="7949" y="612"/>
                      </a:lnTo>
                      <a:lnTo>
                        <a:pt x="7947" y="617"/>
                      </a:lnTo>
                      <a:lnTo>
                        <a:pt x="7945" y="622"/>
                      </a:lnTo>
                      <a:lnTo>
                        <a:pt x="7942" y="626"/>
                      </a:lnTo>
                      <a:lnTo>
                        <a:pt x="7938" y="630"/>
                      </a:lnTo>
                      <a:lnTo>
                        <a:pt x="7933" y="634"/>
                      </a:lnTo>
                      <a:lnTo>
                        <a:pt x="7929" y="637"/>
                      </a:lnTo>
                      <a:lnTo>
                        <a:pt x="7925" y="640"/>
                      </a:lnTo>
                      <a:lnTo>
                        <a:pt x="7920" y="642"/>
                      </a:lnTo>
                      <a:lnTo>
                        <a:pt x="7915" y="644"/>
                      </a:lnTo>
                      <a:lnTo>
                        <a:pt x="7909" y="647"/>
                      </a:lnTo>
                      <a:lnTo>
                        <a:pt x="7904" y="647"/>
                      </a:lnTo>
                      <a:lnTo>
                        <a:pt x="7898" y="648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sp>
            <p:nvSpPr>
              <p:cNvPr id="35" name="Freeform 34"/>
              <p:cNvSpPr>
                <a:spLocks noEditPoints="1"/>
              </p:cNvSpPr>
              <p:nvPr userDrawn="1"/>
            </p:nvSpPr>
            <p:spPr bwMode="auto">
              <a:xfrm>
                <a:off x="283754" y="246870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763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:\Template\Final Image 240614_9-16_Lowres\16-9 B\New Final GettyImages_medwt705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32" r="1162"/>
          <a:stretch/>
        </p:blipFill>
        <p:spPr bwMode="auto">
          <a:xfrm>
            <a:off x="1" y="2"/>
            <a:ext cx="914399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en-US" sz="14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subtitle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Insert Date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>
                <a:solidFill>
                  <a:prstClr val="white"/>
                </a:solidFill>
                <a:latin typeface="+mj-lt"/>
              </a:rPr>
              <a:t>|   Copyright © 2019 Tata Consultancy Services Limited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283754" y="192882"/>
            <a:ext cx="8632822" cy="318254"/>
            <a:chOff x="283754" y="192882"/>
            <a:chExt cx="8632822" cy="318254"/>
          </a:xfrm>
        </p:grpSpPr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31" name="Group 30"/>
            <p:cNvGrpSpPr/>
            <p:nvPr userDrawn="1"/>
          </p:nvGrpSpPr>
          <p:grpSpPr>
            <a:xfrm>
              <a:off x="283754" y="246870"/>
              <a:ext cx="2142738" cy="253193"/>
              <a:chOff x="283754" y="246870"/>
              <a:chExt cx="2142738" cy="253193"/>
            </a:xfrm>
          </p:grpSpPr>
          <p:grpSp>
            <p:nvGrpSpPr>
              <p:cNvPr id="32" name="Group 31"/>
              <p:cNvGrpSpPr/>
              <p:nvPr userDrawn="1"/>
            </p:nvGrpSpPr>
            <p:grpSpPr>
              <a:xfrm>
                <a:off x="673165" y="246870"/>
                <a:ext cx="1753327" cy="253193"/>
                <a:chOff x="656520" y="250031"/>
                <a:chExt cx="1631861" cy="235663"/>
              </a:xfrm>
            </p:grpSpPr>
            <p:sp>
              <p:nvSpPr>
                <p:cNvPr id="34" name="Freeform 33"/>
                <p:cNvSpPr>
                  <a:spLocks noEditPoints="1"/>
                </p:cNvSpPr>
                <p:nvPr/>
              </p:nvSpPr>
              <p:spPr bwMode="auto">
                <a:xfrm>
                  <a:off x="1466912" y="250031"/>
                  <a:ext cx="489413" cy="84203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6" name="Freeform 35"/>
                <p:cNvSpPr>
                  <a:spLocks noEditPoints="1"/>
                </p:cNvSpPr>
                <p:nvPr/>
              </p:nvSpPr>
              <p:spPr bwMode="auto">
                <a:xfrm>
                  <a:off x="656520" y="250031"/>
                  <a:ext cx="780730" cy="84203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7" name="Freeform 36"/>
                <p:cNvSpPr>
                  <a:spLocks noEditPoints="1"/>
                </p:cNvSpPr>
                <p:nvPr/>
              </p:nvSpPr>
              <p:spPr bwMode="auto">
                <a:xfrm>
                  <a:off x="1409510" y="392855"/>
                  <a:ext cx="878871" cy="92839"/>
                </a:xfrm>
                <a:custGeom>
                  <a:avLst/>
                  <a:gdLst/>
                  <a:ahLst/>
                  <a:cxnLst>
                    <a:cxn ang="0">
                      <a:pos x="805" y="637"/>
                    </a:cxn>
                    <a:cxn ang="0">
                      <a:pos x="996" y="219"/>
                    </a:cxn>
                    <a:cxn ang="0">
                      <a:pos x="1304" y="357"/>
                    </a:cxn>
                    <a:cxn ang="0">
                      <a:pos x="1069" y="644"/>
                    </a:cxn>
                    <a:cxn ang="0">
                      <a:pos x="1040" y="573"/>
                    </a:cxn>
                    <a:cxn ang="0">
                      <a:pos x="1182" y="280"/>
                    </a:cxn>
                    <a:cxn ang="0">
                      <a:pos x="1457" y="426"/>
                    </a:cxn>
                    <a:cxn ang="0">
                      <a:pos x="1680" y="639"/>
                    </a:cxn>
                    <a:cxn ang="0">
                      <a:pos x="1384" y="480"/>
                    </a:cxn>
                    <a:cxn ang="0">
                      <a:pos x="1565" y="178"/>
                    </a:cxn>
                    <a:cxn ang="0">
                      <a:pos x="1772" y="419"/>
                    </a:cxn>
                    <a:cxn ang="0">
                      <a:pos x="1479" y="300"/>
                    </a:cxn>
                    <a:cxn ang="0">
                      <a:pos x="2054" y="179"/>
                    </a:cxn>
                    <a:cxn ang="0">
                      <a:pos x="2260" y="188"/>
                    </a:cxn>
                    <a:cxn ang="0">
                      <a:pos x="2257" y="15"/>
                    </a:cxn>
                    <a:cxn ang="0">
                      <a:pos x="2523" y="568"/>
                    </a:cxn>
                    <a:cxn ang="0">
                      <a:pos x="2483" y="627"/>
                    </a:cxn>
                    <a:cxn ang="0">
                      <a:pos x="2395" y="282"/>
                    </a:cxn>
                    <a:cxn ang="0">
                      <a:pos x="2669" y="201"/>
                    </a:cxn>
                    <a:cxn ang="0">
                      <a:pos x="2657" y="282"/>
                    </a:cxn>
                    <a:cxn ang="0">
                      <a:pos x="2858" y="220"/>
                    </a:cxn>
                    <a:cxn ang="0">
                      <a:pos x="3192" y="222"/>
                    </a:cxn>
                    <a:cxn ang="0">
                      <a:pos x="3092" y="249"/>
                    </a:cxn>
                    <a:cxn ang="0">
                      <a:pos x="3666" y="632"/>
                    </a:cxn>
                    <a:cxn ang="0">
                      <a:pos x="3354" y="500"/>
                    </a:cxn>
                    <a:cxn ang="0">
                      <a:pos x="3484" y="195"/>
                    </a:cxn>
                    <a:cxn ang="0">
                      <a:pos x="3516" y="256"/>
                    </a:cxn>
                    <a:cxn ang="0">
                      <a:pos x="3592" y="581"/>
                    </a:cxn>
                    <a:cxn ang="0">
                      <a:pos x="4055" y="577"/>
                    </a:cxn>
                    <a:cxn ang="0">
                      <a:pos x="3803" y="567"/>
                    </a:cxn>
                    <a:cxn ang="0">
                      <a:pos x="3854" y="210"/>
                    </a:cxn>
                    <a:cxn ang="0">
                      <a:pos x="4132" y="281"/>
                    </a:cxn>
                    <a:cxn ang="0">
                      <a:pos x="3947" y="237"/>
                    </a:cxn>
                    <a:cxn ang="0">
                      <a:pos x="4571" y="638"/>
                    </a:cxn>
                    <a:cxn ang="0">
                      <a:pos x="4425" y="355"/>
                    </a:cxn>
                    <a:cxn ang="0">
                      <a:pos x="4692" y="179"/>
                    </a:cxn>
                    <a:cxn ang="0">
                      <a:pos x="4503" y="378"/>
                    </a:cxn>
                    <a:cxn ang="0">
                      <a:pos x="4914" y="445"/>
                    </a:cxn>
                    <a:cxn ang="0">
                      <a:pos x="5116" y="642"/>
                    </a:cxn>
                    <a:cxn ang="0">
                      <a:pos x="4837" y="469"/>
                    </a:cxn>
                    <a:cxn ang="0">
                      <a:pos x="5032" y="177"/>
                    </a:cxn>
                    <a:cxn ang="0">
                      <a:pos x="5225" y="427"/>
                    </a:cxn>
                    <a:cxn ang="0">
                      <a:pos x="4929" y="310"/>
                    </a:cxn>
                    <a:cxn ang="0">
                      <a:pos x="5520" y="177"/>
                    </a:cxn>
                    <a:cxn ang="0">
                      <a:pos x="5849" y="249"/>
                    </a:cxn>
                    <a:cxn ang="0">
                      <a:pos x="5745" y="644"/>
                    </a:cxn>
                    <a:cxn ang="0">
                      <a:pos x="6173" y="588"/>
                    </a:cxn>
                    <a:cxn ang="0">
                      <a:pos x="5907" y="543"/>
                    </a:cxn>
                    <a:cxn ang="0">
                      <a:pos x="6173" y="317"/>
                    </a:cxn>
                    <a:cxn ang="0">
                      <a:pos x="6044" y="179"/>
                    </a:cxn>
                    <a:cxn ang="0">
                      <a:pos x="6022" y="438"/>
                    </a:cxn>
                    <a:cxn ang="0">
                      <a:pos x="6118" y="573"/>
                    </a:cxn>
                    <a:cxn ang="0">
                      <a:pos x="6379" y="72"/>
                    </a:cxn>
                    <a:cxn ang="0">
                      <a:pos x="6454" y="99"/>
                    </a:cxn>
                    <a:cxn ang="0">
                      <a:pos x="6815" y="177"/>
                    </a:cxn>
                    <a:cxn ang="0">
                      <a:pos x="6901" y="333"/>
                    </a:cxn>
                    <a:cxn ang="0">
                      <a:pos x="6691" y="329"/>
                    </a:cxn>
                    <a:cxn ang="0">
                      <a:pos x="7278" y="580"/>
                    </a:cxn>
                    <a:cxn ang="0">
                      <a:pos x="7137" y="188"/>
                    </a:cxn>
                    <a:cxn ang="0">
                      <a:pos x="7541" y="759"/>
                    </a:cxn>
                    <a:cxn ang="0">
                      <a:pos x="7366" y="188"/>
                    </a:cxn>
                    <a:cxn ang="0">
                      <a:pos x="7881" y="532"/>
                    </a:cxn>
                    <a:cxn ang="0">
                      <a:pos x="7920" y="642"/>
                    </a:cxn>
                  </a:cxnLst>
                  <a:rect l="0" t="0" r="r" b="b"/>
                  <a:pathLst>
                    <a:path w="7953" h="842">
                      <a:moveTo>
                        <a:pt x="324" y="277"/>
                      </a:moveTo>
                      <a:lnTo>
                        <a:pt x="324" y="344"/>
                      </a:lnTo>
                      <a:lnTo>
                        <a:pt x="81" y="344"/>
                      </a:lnTo>
                      <a:lnTo>
                        <a:pt x="81" y="569"/>
                      </a:lnTo>
                      <a:lnTo>
                        <a:pt x="352" y="569"/>
                      </a:lnTo>
                      <a:lnTo>
                        <a:pt x="352" y="637"/>
                      </a:lnTo>
                      <a:lnTo>
                        <a:pt x="0" y="637"/>
                      </a:lnTo>
                      <a:lnTo>
                        <a:pt x="0" y="11"/>
                      </a:lnTo>
                      <a:lnTo>
                        <a:pt x="338" y="11"/>
                      </a:lnTo>
                      <a:lnTo>
                        <a:pt x="338" y="79"/>
                      </a:lnTo>
                      <a:lnTo>
                        <a:pt x="81" y="79"/>
                      </a:lnTo>
                      <a:lnTo>
                        <a:pt x="81" y="277"/>
                      </a:lnTo>
                      <a:lnTo>
                        <a:pt x="324" y="277"/>
                      </a:lnTo>
                      <a:close/>
                      <a:moveTo>
                        <a:pt x="401" y="188"/>
                      </a:moveTo>
                      <a:lnTo>
                        <a:pt x="492" y="188"/>
                      </a:lnTo>
                      <a:lnTo>
                        <a:pt x="556" y="284"/>
                      </a:lnTo>
                      <a:lnTo>
                        <a:pt x="566" y="300"/>
                      </a:lnTo>
                      <a:lnTo>
                        <a:pt x="578" y="317"/>
                      </a:lnTo>
                      <a:lnTo>
                        <a:pt x="589" y="337"/>
                      </a:lnTo>
                      <a:lnTo>
                        <a:pt x="601" y="357"/>
                      </a:lnTo>
                      <a:lnTo>
                        <a:pt x="604" y="357"/>
                      </a:lnTo>
                      <a:lnTo>
                        <a:pt x="614" y="340"/>
                      </a:lnTo>
                      <a:lnTo>
                        <a:pt x="625" y="321"/>
                      </a:lnTo>
                      <a:lnTo>
                        <a:pt x="636" y="303"/>
                      </a:lnTo>
                      <a:lnTo>
                        <a:pt x="649" y="283"/>
                      </a:lnTo>
                      <a:lnTo>
                        <a:pt x="712" y="188"/>
                      </a:lnTo>
                      <a:lnTo>
                        <a:pt x="800" y="188"/>
                      </a:lnTo>
                      <a:lnTo>
                        <a:pt x="646" y="405"/>
                      </a:lnTo>
                      <a:lnTo>
                        <a:pt x="805" y="637"/>
                      </a:lnTo>
                      <a:lnTo>
                        <a:pt x="712" y="637"/>
                      </a:lnTo>
                      <a:lnTo>
                        <a:pt x="646" y="535"/>
                      </a:lnTo>
                      <a:lnTo>
                        <a:pt x="635" y="520"/>
                      </a:lnTo>
                      <a:lnTo>
                        <a:pt x="624" y="501"/>
                      </a:lnTo>
                      <a:lnTo>
                        <a:pt x="612" y="481"/>
                      </a:lnTo>
                      <a:lnTo>
                        <a:pt x="598" y="457"/>
                      </a:lnTo>
                      <a:lnTo>
                        <a:pt x="596" y="457"/>
                      </a:lnTo>
                      <a:lnTo>
                        <a:pt x="588" y="472"/>
                      </a:lnTo>
                      <a:lnTo>
                        <a:pt x="578" y="490"/>
                      </a:lnTo>
                      <a:lnTo>
                        <a:pt x="564" y="511"/>
                      </a:lnTo>
                      <a:lnTo>
                        <a:pt x="549" y="535"/>
                      </a:lnTo>
                      <a:lnTo>
                        <a:pt x="484" y="637"/>
                      </a:lnTo>
                      <a:lnTo>
                        <a:pt x="394" y="637"/>
                      </a:lnTo>
                      <a:lnTo>
                        <a:pt x="553" y="408"/>
                      </a:lnTo>
                      <a:lnTo>
                        <a:pt x="401" y="188"/>
                      </a:lnTo>
                      <a:close/>
                      <a:moveTo>
                        <a:pt x="883" y="820"/>
                      </a:moveTo>
                      <a:lnTo>
                        <a:pt x="883" y="334"/>
                      </a:lnTo>
                      <a:lnTo>
                        <a:pt x="883" y="298"/>
                      </a:lnTo>
                      <a:lnTo>
                        <a:pt x="882" y="261"/>
                      </a:lnTo>
                      <a:lnTo>
                        <a:pt x="881" y="224"/>
                      </a:lnTo>
                      <a:lnTo>
                        <a:pt x="880" y="188"/>
                      </a:lnTo>
                      <a:lnTo>
                        <a:pt x="953" y="188"/>
                      </a:lnTo>
                      <a:lnTo>
                        <a:pt x="957" y="265"/>
                      </a:lnTo>
                      <a:lnTo>
                        <a:pt x="958" y="265"/>
                      </a:lnTo>
                      <a:lnTo>
                        <a:pt x="965" y="255"/>
                      </a:lnTo>
                      <a:lnTo>
                        <a:pt x="972" y="244"/>
                      </a:lnTo>
                      <a:lnTo>
                        <a:pt x="979" y="235"/>
                      </a:lnTo>
                      <a:lnTo>
                        <a:pt x="988" y="227"/>
                      </a:lnTo>
                      <a:lnTo>
                        <a:pt x="996" y="219"/>
                      </a:lnTo>
                      <a:lnTo>
                        <a:pt x="1005" y="211"/>
                      </a:lnTo>
                      <a:lnTo>
                        <a:pt x="1014" y="205"/>
                      </a:lnTo>
                      <a:lnTo>
                        <a:pt x="1024" y="199"/>
                      </a:lnTo>
                      <a:lnTo>
                        <a:pt x="1034" y="194"/>
                      </a:lnTo>
                      <a:lnTo>
                        <a:pt x="1045" y="190"/>
                      </a:lnTo>
                      <a:lnTo>
                        <a:pt x="1055" y="186"/>
                      </a:lnTo>
                      <a:lnTo>
                        <a:pt x="1068" y="183"/>
                      </a:lnTo>
                      <a:lnTo>
                        <a:pt x="1079" y="181"/>
                      </a:lnTo>
                      <a:lnTo>
                        <a:pt x="1091" y="178"/>
                      </a:lnTo>
                      <a:lnTo>
                        <a:pt x="1105" y="177"/>
                      </a:lnTo>
                      <a:lnTo>
                        <a:pt x="1118" y="177"/>
                      </a:lnTo>
                      <a:lnTo>
                        <a:pt x="1138" y="178"/>
                      </a:lnTo>
                      <a:lnTo>
                        <a:pt x="1157" y="182"/>
                      </a:lnTo>
                      <a:lnTo>
                        <a:pt x="1166" y="184"/>
                      </a:lnTo>
                      <a:lnTo>
                        <a:pt x="1176" y="187"/>
                      </a:lnTo>
                      <a:lnTo>
                        <a:pt x="1185" y="190"/>
                      </a:lnTo>
                      <a:lnTo>
                        <a:pt x="1193" y="193"/>
                      </a:lnTo>
                      <a:lnTo>
                        <a:pt x="1201" y="198"/>
                      </a:lnTo>
                      <a:lnTo>
                        <a:pt x="1210" y="202"/>
                      </a:lnTo>
                      <a:lnTo>
                        <a:pt x="1218" y="207"/>
                      </a:lnTo>
                      <a:lnTo>
                        <a:pt x="1225" y="213"/>
                      </a:lnTo>
                      <a:lnTo>
                        <a:pt x="1240" y="226"/>
                      </a:lnTo>
                      <a:lnTo>
                        <a:pt x="1254" y="241"/>
                      </a:lnTo>
                      <a:lnTo>
                        <a:pt x="1266" y="258"/>
                      </a:lnTo>
                      <a:lnTo>
                        <a:pt x="1277" y="275"/>
                      </a:lnTo>
                      <a:lnTo>
                        <a:pt x="1287" y="294"/>
                      </a:lnTo>
                      <a:lnTo>
                        <a:pt x="1294" y="314"/>
                      </a:lnTo>
                      <a:lnTo>
                        <a:pt x="1300" y="335"/>
                      </a:lnTo>
                      <a:lnTo>
                        <a:pt x="1304" y="357"/>
                      </a:lnTo>
                      <a:lnTo>
                        <a:pt x="1307" y="381"/>
                      </a:lnTo>
                      <a:lnTo>
                        <a:pt x="1308" y="406"/>
                      </a:lnTo>
                      <a:lnTo>
                        <a:pt x="1307" y="434"/>
                      </a:lnTo>
                      <a:lnTo>
                        <a:pt x="1304" y="460"/>
                      </a:lnTo>
                      <a:lnTo>
                        <a:pt x="1302" y="473"/>
                      </a:lnTo>
                      <a:lnTo>
                        <a:pt x="1299" y="485"/>
                      </a:lnTo>
                      <a:lnTo>
                        <a:pt x="1296" y="497"/>
                      </a:lnTo>
                      <a:lnTo>
                        <a:pt x="1292" y="509"/>
                      </a:lnTo>
                      <a:lnTo>
                        <a:pt x="1288" y="520"/>
                      </a:lnTo>
                      <a:lnTo>
                        <a:pt x="1283" y="530"/>
                      </a:lnTo>
                      <a:lnTo>
                        <a:pt x="1278" y="541"/>
                      </a:lnTo>
                      <a:lnTo>
                        <a:pt x="1272" y="551"/>
                      </a:lnTo>
                      <a:lnTo>
                        <a:pt x="1266" y="560"/>
                      </a:lnTo>
                      <a:lnTo>
                        <a:pt x="1260" y="569"/>
                      </a:lnTo>
                      <a:lnTo>
                        <a:pt x="1253" y="579"/>
                      </a:lnTo>
                      <a:lnTo>
                        <a:pt x="1245" y="587"/>
                      </a:lnTo>
                      <a:lnTo>
                        <a:pt x="1231" y="601"/>
                      </a:lnTo>
                      <a:lnTo>
                        <a:pt x="1215" y="614"/>
                      </a:lnTo>
                      <a:lnTo>
                        <a:pt x="1207" y="619"/>
                      </a:lnTo>
                      <a:lnTo>
                        <a:pt x="1198" y="624"/>
                      </a:lnTo>
                      <a:lnTo>
                        <a:pt x="1190" y="628"/>
                      </a:lnTo>
                      <a:lnTo>
                        <a:pt x="1181" y="632"/>
                      </a:lnTo>
                      <a:lnTo>
                        <a:pt x="1163" y="638"/>
                      </a:lnTo>
                      <a:lnTo>
                        <a:pt x="1144" y="643"/>
                      </a:lnTo>
                      <a:lnTo>
                        <a:pt x="1123" y="647"/>
                      </a:lnTo>
                      <a:lnTo>
                        <a:pt x="1103" y="648"/>
                      </a:lnTo>
                      <a:lnTo>
                        <a:pt x="1091" y="647"/>
                      </a:lnTo>
                      <a:lnTo>
                        <a:pt x="1079" y="646"/>
                      </a:lnTo>
                      <a:lnTo>
                        <a:pt x="1069" y="644"/>
                      </a:lnTo>
                      <a:lnTo>
                        <a:pt x="1058" y="642"/>
                      </a:lnTo>
                      <a:lnTo>
                        <a:pt x="1048" y="640"/>
                      </a:lnTo>
                      <a:lnTo>
                        <a:pt x="1038" y="637"/>
                      </a:lnTo>
                      <a:lnTo>
                        <a:pt x="1029" y="633"/>
                      </a:lnTo>
                      <a:lnTo>
                        <a:pt x="1019" y="629"/>
                      </a:lnTo>
                      <a:lnTo>
                        <a:pt x="1011" y="625"/>
                      </a:lnTo>
                      <a:lnTo>
                        <a:pt x="1003" y="620"/>
                      </a:lnTo>
                      <a:lnTo>
                        <a:pt x="996" y="614"/>
                      </a:lnTo>
                      <a:lnTo>
                        <a:pt x="989" y="607"/>
                      </a:lnTo>
                      <a:lnTo>
                        <a:pt x="981" y="600"/>
                      </a:lnTo>
                      <a:lnTo>
                        <a:pt x="975" y="593"/>
                      </a:lnTo>
                      <a:lnTo>
                        <a:pt x="969" y="585"/>
                      </a:lnTo>
                      <a:lnTo>
                        <a:pt x="964" y="577"/>
                      </a:lnTo>
                      <a:lnTo>
                        <a:pt x="964" y="820"/>
                      </a:lnTo>
                      <a:lnTo>
                        <a:pt x="883" y="820"/>
                      </a:lnTo>
                      <a:close/>
                      <a:moveTo>
                        <a:pt x="964" y="377"/>
                      </a:moveTo>
                      <a:lnTo>
                        <a:pt x="964" y="454"/>
                      </a:lnTo>
                      <a:lnTo>
                        <a:pt x="964" y="468"/>
                      </a:lnTo>
                      <a:lnTo>
                        <a:pt x="966" y="480"/>
                      </a:lnTo>
                      <a:lnTo>
                        <a:pt x="969" y="492"/>
                      </a:lnTo>
                      <a:lnTo>
                        <a:pt x="972" y="504"/>
                      </a:lnTo>
                      <a:lnTo>
                        <a:pt x="977" y="515"/>
                      </a:lnTo>
                      <a:lnTo>
                        <a:pt x="983" y="525"/>
                      </a:lnTo>
                      <a:lnTo>
                        <a:pt x="991" y="535"/>
                      </a:lnTo>
                      <a:lnTo>
                        <a:pt x="1000" y="546"/>
                      </a:lnTo>
                      <a:lnTo>
                        <a:pt x="1009" y="554"/>
                      </a:lnTo>
                      <a:lnTo>
                        <a:pt x="1018" y="562"/>
                      </a:lnTo>
                      <a:lnTo>
                        <a:pt x="1029" y="568"/>
                      </a:lnTo>
                      <a:lnTo>
                        <a:pt x="1040" y="573"/>
                      </a:lnTo>
                      <a:lnTo>
                        <a:pt x="1051" y="578"/>
                      </a:lnTo>
                      <a:lnTo>
                        <a:pt x="1064" y="581"/>
                      </a:lnTo>
                      <a:lnTo>
                        <a:pt x="1077" y="583"/>
                      </a:lnTo>
                      <a:lnTo>
                        <a:pt x="1090" y="583"/>
                      </a:lnTo>
                      <a:lnTo>
                        <a:pt x="1106" y="583"/>
                      </a:lnTo>
                      <a:lnTo>
                        <a:pt x="1120" y="580"/>
                      </a:lnTo>
                      <a:lnTo>
                        <a:pt x="1133" y="577"/>
                      </a:lnTo>
                      <a:lnTo>
                        <a:pt x="1147" y="571"/>
                      </a:lnTo>
                      <a:lnTo>
                        <a:pt x="1159" y="564"/>
                      </a:lnTo>
                      <a:lnTo>
                        <a:pt x="1170" y="556"/>
                      </a:lnTo>
                      <a:lnTo>
                        <a:pt x="1181" y="547"/>
                      </a:lnTo>
                      <a:lnTo>
                        <a:pt x="1190" y="535"/>
                      </a:lnTo>
                      <a:lnTo>
                        <a:pt x="1198" y="523"/>
                      </a:lnTo>
                      <a:lnTo>
                        <a:pt x="1205" y="510"/>
                      </a:lnTo>
                      <a:lnTo>
                        <a:pt x="1212" y="495"/>
                      </a:lnTo>
                      <a:lnTo>
                        <a:pt x="1217" y="480"/>
                      </a:lnTo>
                      <a:lnTo>
                        <a:pt x="1221" y="463"/>
                      </a:lnTo>
                      <a:lnTo>
                        <a:pt x="1224" y="447"/>
                      </a:lnTo>
                      <a:lnTo>
                        <a:pt x="1226" y="428"/>
                      </a:lnTo>
                      <a:lnTo>
                        <a:pt x="1226" y="410"/>
                      </a:lnTo>
                      <a:lnTo>
                        <a:pt x="1226" y="392"/>
                      </a:lnTo>
                      <a:lnTo>
                        <a:pt x="1224" y="376"/>
                      </a:lnTo>
                      <a:lnTo>
                        <a:pt x="1221" y="360"/>
                      </a:lnTo>
                      <a:lnTo>
                        <a:pt x="1218" y="345"/>
                      </a:lnTo>
                      <a:lnTo>
                        <a:pt x="1213" y="331"/>
                      </a:lnTo>
                      <a:lnTo>
                        <a:pt x="1206" y="317"/>
                      </a:lnTo>
                      <a:lnTo>
                        <a:pt x="1200" y="305"/>
                      </a:lnTo>
                      <a:lnTo>
                        <a:pt x="1192" y="293"/>
                      </a:lnTo>
                      <a:lnTo>
                        <a:pt x="1182" y="280"/>
                      </a:lnTo>
                      <a:lnTo>
                        <a:pt x="1172" y="271"/>
                      </a:lnTo>
                      <a:lnTo>
                        <a:pt x="1160" y="262"/>
                      </a:lnTo>
                      <a:lnTo>
                        <a:pt x="1149" y="255"/>
                      </a:lnTo>
                      <a:lnTo>
                        <a:pt x="1136" y="249"/>
                      </a:lnTo>
                      <a:lnTo>
                        <a:pt x="1122" y="245"/>
                      </a:lnTo>
                      <a:lnTo>
                        <a:pt x="1108" y="243"/>
                      </a:lnTo>
                      <a:lnTo>
                        <a:pt x="1092" y="242"/>
                      </a:lnTo>
                      <a:lnTo>
                        <a:pt x="1082" y="243"/>
                      </a:lnTo>
                      <a:lnTo>
                        <a:pt x="1072" y="244"/>
                      </a:lnTo>
                      <a:lnTo>
                        <a:pt x="1062" y="246"/>
                      </a:lnTo>
                      <a:lnTo>
                        <a:pt x="1052" y="249"/>
                      </a:lnTo>
                      <a:lnTo>
                        <a:pt x="1042" y="254"/>
                      </a:lnTo>
                      <a:lnTo>
                        <a:pt x="1033" y="258"/>
                      </a:lnTo>
                      <a:lnTo>
                        <a:pt x="1024" y="264"/>
                      </a:lnTo>
                      <a:lnTo>
                        <a:pt x="1015" y="270"/>
                      </a:lnTo>
                      <a:lnTo>
                        <a:pt x="1007" y="277"/>
                      </a:lnTo>
                      <a:lnTo>
                        <a:pt x="999" y="285"/>
                      </a:lnTo>
                      <a:lnTo>
                        <a:pt x="993" y="294"/>
                      </a:lnTo>
                      <a:lnTo>
                        <a:pt x="987" y="303"/>
                      </a:lnTo>
                      <a:lnTo>
                        <a:pt x="981" y="312"/>
                      </a:lnTo>
                      <a:lnTo>
                        <a:pt x="976" y="321"/>
                      </a:lnTo>
                      <a:lnTo>
                        <a:pt x="972" y="333"/>
                      </a:lnTo>
                      <a:lnTo>
                        <a:pt x="969" y="344"/>
                      </a:lnTo>
                      <a:lnTo>
                        <a:pt x="967" y="353"/>
                      </a:lnTo>
                      <a:lnTo>
                        <a:pt x="965" y="363"/>
                      </a:lnTo>
                      <a:lnTo>
                        <a:pt x="964" y="370"/>
                      </a:lnTo>
                      <a:lnTo>
                        <a:pt x="964" y="377"/>
                      </a:lnTo>
                      <a:close/>
                      <a:moveTo>
                        <a:pt x="1771" y="427"/>
                      </a:moveTo>
                      <a:lnTo>
                        <a:pt x="1457" y="426"/>
                      </a:lnTo>
                      <a:lnTo>
                        <a:pt x="1458" y="445"/>
                      </a:lnTo>
                      <a:lnTo>
                        <a:pt x="1460" y="463"/>
                      </a:lnTo>
                      <a:lnTo>
                        <a:pt x="1464" y="480"/>
                      </a:lnTo>
                      <a:lnTo>
                        <a:pt x="1469" y="495"/>
                      </a:lnTo>
                      <a:lnTo>
                        <a:pt x="1477" y="510"/>
                      </a:lnTo>
                      <a:lnTo>
                        <a:pt x="1484" y="523"/>
                      </a:lnTo>
                      <a:lnTo>
                        <a:pt x="1493" y="535"/>
                      </a:lnTo>
                      <a:lnTo>
                        <a:pt x="1504" y="546"/>
                      </a:lnTo>
                      <a:lnTo>
                        <a:pt x="1515" y="554"/>
                      </a:lnTo>
                      <a:lnTo>
                        <a:pt x="1526" y="562"/>
                      </a:lnTo>
                      <a:lnTo>
                        <a:pt x="1537" y="568"/>
                      </a:lnTo>
                      <a:lnTo>
                        <a:pt x="1551" y="573"/>
                      </a:lnTo>
                      <a:lnTo>
                        <a:pt x="1564" y="577"/>
                      </a:lnTo>
                      <a:lnTo>
                        <a:pt x="1578" y="580"/>
                      </a:lnTo>
                      <a:lnTo>
                        <a:pt x="1594" y="582"/>
                      </a:lnTo>
                      <a:lnTo>
                        <a:pt x="1610" y="582"/>
                      </a:lnTo>
                      <a:lnTo>
                        <a:pt x="1628" y="582"/>
                      </a:lnTo>
                      <a:lnTo>
                        <a:pt x="1644" y="581"/>
                      </a:lnTo>
                      <a:lnTo>
                        <a:pt x="1660" y="579"/>
                      </a:lnTo>
                      <a:lnTo>
                        <a:pt x="1676" y="577"/>
                      </a:lnTo>
                      <a:lnTo>
                        <a:pt x="1690" y="573"/>
                      </a:lnTo>
                      <a:lnTo>
                        <a:pt x="1706" y="569"/>
                      </a:lnTo>
                      <a:lnTo>
                        <a:pt x="1720" y="564"/>
                      </a:lnTo>
                      <a:lnTo>
                        <a:pt x="1735" y="559"/>
                      </a:lnTo>
                      <a:lnTo>
                        <a:pt x="1748" y="618"/>
                      </a:lnTo>
                      <a:lnTo>
                        <a:pt x="1733" y="624"/>
                      </a:lnTo>
                      <a:lnTo>
                        <a:pt x="1715" y="630"/>
                      </a:lnTo>
                      <a:lnTo>
                        <a:pt x="1698" y="635"/>
                      </a:lnTo>
                      <a:lnTo>
                        <a:pt x="1680" y="639"/>
                      </a:lnTo>
                      <a:lnTo>
                        <a:pt x="1661" y="642"/>
                      </a:lnTo>
                      <a:lnTo>
                        <a:pt x="1641" y="644"/>
                      </a:lnTo>
                      <a:lnTo>
                        <a:pt x="1621" y="646"/>
                      </a:lnTo>
                      <a:lnTo>
                        <a:pt x="1599" y="647"/>
                      </a:lnTo>
                      <a:lnTo>
                        <a:pt x="1574" y="646"/>
                      </a:lnTo>
                      <a:lnTo>
                        <a:pt x="1551" y="642"/>
                      </a:lnTo>
                      <a:lnTo>
                        <a:pt x="1539" y="640"/>
                      </a:lnTo>
                      <a:lnTo>
                        <a:pt x="1528" y="637"/>
                      </a:lnTo>
                      <a:lnTo>
                        <a:pt x="1518" y="634"/>
                      </a:lnTo>
                      <a:lnTo>
                        <a:pt x="1507" y="631"/>
                      </a:lnTo>
                      <a:lnTo>
                        <a:pt x="1497" y="627"/>
                      </a:lnTo>
                      <a:lnTo>
                        <a:pt x="1488" y="622"/>
                      </a:lnTo>
                      <a:lnTo>
                        <a:pt x="1479" y="617"/>
                      </a:lnTo>
                      <a:lnTo>
                        <a:pt x="1469" y="612"/>
                      </a:lnTo>
                      <a:lnTo>
                        <a:pt x="1461" y="605"/>
                      </a:lnTo>
                      <a:lnTo>
                        <a:pt x="1453" y="598"/>
                      </a:lnTo>
                      <a:lnTo>
                        <a:pt x="1445" y="592"/>
                      </a:lnTo>
                      <a:lnTo>
                        <a:pt x="1438" y="584"/>
                      </a:lnTo>
                      <a:lnTo>
                        <a:pt x="1430" y="576"/>
                      </a:lnTo>
                      <a:lnTo>
                        <a:pt x="1423" y="567"/>
                      </a:lnTo>
                      <a:lnTo>
                        <a:pt x="1417" y="559"/>
                      </a:lnTo>
                      <a:lnTo>
                        <a:pt x="1412" y="551"/>
                      </a:lnTo>
                      <a:lnTo>
                        <a:pt x="1406" y="542"/>
                      </a:lnTo>
                      <a:lnTo>
                        <a:pt x="1402" y="531"/>
                      </a:lnTo>
                      <a:lnTo>
                        <a:pt x="1397" y="522"/>
                      </a:lnTo>
                      <a:lnTo>
                        <a:pt x="1393" y="512"/>
                      </a:lnTo>
                      <a:lnTo>
                        <a:pt x="1389" y="501"/>
                      </a:lnTo>
                      <a:lnTo>
                        <a:pt x="1386" y="490"/>
                      </a:lnTo>
                      <a:lnTo>
                        <a:pt x="1384" y="480"/>
                      </a:lnTo>
                      <a:lnTo>
                        <a:pt x="1382" y="469"/>
                      </a:lnTo>
                      <a:lnTo>
                        <a:pt x="1379" y="445"/>
                      </a:lnTo>
                      <a:lnTo>
                        <a:pt x="1378" y="419"/>
                      </a:lnTo>
                      <a:lnTo>
                        <a:pt x="1379" y="394"/>
                      </a:lnTo>
                      <a:lnTo>
                        <a:pt x="1382" y="370"/>
                      </a:lnTo>
                      <a:lnTo>
                        <a:pt x="1386" y="346"/>
                      </a:lnTo>
                      <a:lnTo>
                        <a:pt x="1392" y="324"/>
                      </a:lnTo>
                      <a:lnTo>
                        <a:pt x="1397" y="313"/>
                      </a:lnTo>
                      <a:lnTo>
                        <a:pt x="1401" y="303"/>
                      </a:lnTo>
                      <a:lnTo>
                        <a:pt x="1406" y="293"/>
                      </a:lnTo>
                      <a:lnTo>
                        <a:pt x="1411" y="282"/>
                      </a:lnTo>
                      <a:lnTo>
                        <a:pt x="1416" y="273"/>
                      </a:lnTo>
                      <a:lnTo>
                        <a:pt x="1422" y="264"/>
                      </a:lnTo>
                      <a:lnTo>
                        <a:pt x="1428" y="255"/>
                      </a:lnTo>
                      <a:lnTo>
                        <a:pt x="1436" y="246"/>
                      </a:lnTo>
                      <a:lnTo>
                        <a:pt x="1443" y="238"/>
                      </a:lnTo>
                      <a:lnTo>
                        <a:pt x="1451" y="230"/>
                      </a:lnTo>
                      <a:lnTo>
                        <a:pt x="1458" y="223"/>
                      </a:lnTo>
                      <a:lnTo>
                        <a:pt x="1466" y="217"/>
                      </a:lnTo>
                      <a:lnTo>
                        <a:pt x="1476" y="210"/>
                      </a:lnTo>
                      <a:lnTo>
                        <a:pt x="1484" y="204"/>
                      </a:lnTo>
                      <a:lnTo>
                        <a:pt x="1493" y="199"/>
                      </a:lnTo>
                      <a:lnTo>
                        <a:pt x="1502" y="195"/>
                      </a:lnTo>
                      <a:lnTo>
                        <a:pt x="1513" y="191"/>
                      </a:lnTo>
                      <a:lnTo>
                        <a:pt x="1522" y="187"/>
                      </a:lnTo>
                      <a:lnTo>
                        <a:pt x="1532" y="185"/>
                      </a:lnTo>
                      <a:lnTo>
                        <a:pt x="1543" y="182"/>
                      </a:lnTo>
                      <a:lnTo>
                        <a:pt x="1554" y="179"/>
                      </a:lnTo>
                      <a:lnTo>
                        <a:pt x="1565" y="178"/>
                      </a:lnTo>
                      <a:lnTo>
                        <a:pt x="1576" y="177"/>
                      </a:lnTo>
                      <a:lnTo>
                        <a:pt x="1589" y="177"/>
                      </a:lnTo>
                      <a:lnTo>
                        <a:pt x="1601" y="177"/>
                      </a:lnTo>
                      <a:lnTo>
                        <a:pt x="1612" y="178"/>
                      </a:lnTo>
                      <a:lnTo>
                        <a:pt x="1624" y="181"/>
                      </a:lnTo>
                      <a:lnTo>
                        <a:pt x="1635" y="183"/>
                      </a:lnTo>
                      <a:lnTo>
                        <a:pt x="1645" y="185"/>
                      </a:lnTo>
                      <a:lnTo>
                        <a:pt x="1655" y="188"/>
                      </a:lnTo>
                      <a:lnTo>
                        <a:pt x="1665" y="192"/>
                      </a:lnTo>
                      <a:lnTo>
                        <a:pt x="1675" y="196"/>
                      </a:lnTo>
                      <a:lnTo>
                        <a:pt x="1683" y="201"/>
                      </a:lnTo>
                      <a:lnTo>
                        <a:pt x="1692" y="206"/>
                      </a:lnTo>
                      <a:lnTo>
                        <a:pt x="1701" y="212"/>
                      </a:lnTo>
                      <a:lnTo>
                        <a:pt x="1708" y="220"/>
                      </a:lnTo>
                      <a:lnTo>
                        <a:pt x="1716" y="227"/>
                      </a:lnTo>
                      <a:lnTo>
                        <a:pt x="1723" y="234"/>
                      </a:lnTo>
                      <a:lnTo>
                        <a:pt x="1729" y="242"/>
                      </a:lnTo>
                      <a:lnTo>
                        <a:pt x="1736" y="251"/>
                      </a:lnTo>
                      <a:lnTo>
                        <a:pt x="1745" y="266"/>
                      </a:lnTo>
                      <a:lnTo>
                        <a:pt x="1753" y="281"/>
                      </a:lnTo>
                      <a:lnTo>
                        <a:pt x="1759" y="298"/>
                      </a:lnTo>
                      <a:lnTo>
                        <a:pt x="1764" y="314"/>
                      </a:lnTo>
                      <a:lnTo>
                        <a:pt x="1768" y="332"/>
                      </a:lnTo>
                      <a:lnTo>
                        <a:pt x="1772" y="349"/>
                      </a:lnTo>
                      <a:lnTo>
                        <a:pt x="1774" y="369"/>
                      </a:lnTo>
                      <a:lnTo>
                        <a:pt x="1774" y="388"/>
                      </a:lnTo>
                      <a:lnTo>
                        <a:pt x="1774" y="400"/>
                      </a:lnTo>
                      <a:lnTo>
                        <a:pt x="1773" y="410"/>
                      </a:lnTo>
                      <a:lnTo>
                        <a:pt x="1772" y="419"/>
                      </a:lnTo>
                      <a:lnTo>
                        <a:pt x="1771" y="427"/>
                      </a:lnTo>
                      <a:close/>
                      <a:moveTo>
                        <a:pt x="1457" y="368"/>
                      </a:moveTo>
                      <a:lnTo>
                        <a:pt x="1696" y="368"/>
                      </a:lnTo>
                      <a:lnTo>
                        <a:pt x="1696" y="355"/>
                      </a:lnTo>
                      <a:lnTo>
                        <a:pt x="1694" y="344"/>
                      </a:lnTo>
                      <a:lnTo>
                        <a:pt x="1692" y="332"/>
                      </a:lnTo>
                      <a:lnTo>
                        <a:pt x="1690" y="321"/>
                      </a:lnTo>
                      <a:lnTo>
                        <a:pt x="1687" y="311"/>
                      </a:lnTo>
                      <a:lnTo>
                        <a:pt x="1683" y="301"/>
                      </a:lnTo>
                      <a:lnTo>
                        <a:pt x="1678" y="292"/>
                      </a:lnTo>
                      <a:lnTo>
                        <a:pt x="1673" y="282"/>
                      </a:lnTo>
                      <a:lnTo>
                        <a:pt x="1666" y="271"/>
                      </a:lnTo>
                      <a:lnTo>
                        <a:pt x="1656" y="262"/>
                      </a:lnTo>
                      <a:lnTo>
                        <a:pt x="1646" y="254"/>
                      </a:lnTo>
                      <a:lnTo>
                        <a:pt x="1636" y="247"/>
                      </a:lnTo>
                      <a:lnTo>
                        <a:pt x="1624" y="242"/>
                      </a:lnTo>
                      <a:lnTo>
                        <a:pt x="1611" y="239"/>
                      </a:lnTo>
                      <a:lnTo>
                        <a:pt x="1597" y="237"/>
                      </a:lnTo>
                      <a:lnTo>
                        <a:pt x="1583" y="236"/>
                      </a:lnTo>
                      <a:lnTo>
                        <a:pt x="1568" y="237"/>
                      </a:lnTo>
                      <a:lnTo>
                        <a:pt x="1555" y="239"/>
                      </a:lnTo>
                      <a:lnTo>
                        <a:pt x="1542" y="242"/>
                      </a:lnTo>
                      <a:lnTo>
                        <a:pt x="1531" y="247"/>
                      </a:lnTo>
                      <a:lnTo>
                        <a:pt x="1520" y="254"/>
                      </a:lnTo>
                      <a:lnTo>
                        <a:pt x="1510" y="261"/>
                      </a:lnTo>
                      <a:lnTo>
                        <a:pt x="1500" y="270"/>
                      </a:lnTo>
                      <a:lnTo>
                        <a:pt x="1491" y="280"/>
                      </a:lnTo>
                      <a:lnTo>
                        <a:pt x="1485" y="290"/>
                      </a:lnTo>
                      <a:lnTo>
                        <a:pt x="1479" y="300"/>
                      </a:lnTo>
                      <a:lnTo>
                        <a:pt x="1474" y="310"/>
                      </a:lnTo>
                      <a:lnTo>
                        <a:pt x="1468" y="320"/>
                      </a:lnTo>
                      <a:lnTo>
                        <a:pt x="1464" y="332"/>
                      </a:lnTo>
                      <a:lnTo>
                        <a:pt x="1461" y="343"/>
                      </a:lnTo>
                      <a:lnTo>
                        <a:pt x="1459" y="355"/>
                      </a:lnTo>
                      <a:lnTo>
                        <a:pt x="1457" y="368"/>
                      </a:lnTo>
                      <a:close/>
                      <a:moveTo>
                        <a:pt x="1875" y="637"/>
                      </a:moveTo>
                      <a:lnTo>
                        <a:pt x="1875" y="328"/>
                      </a:lnTo>
                      <a:lnTo>
                        <a:pt x="1875" y="291"/>
                      </a:lnTo>
                      <a:lnTo>
                        <a:pt x="1874" y="256"/>
                      </a:lnTo>
                      <a:lnTo>
                        <a:pt x="1873" y="221"/>
                      </a:lnTo>
                      <a:lnTo>
                        <a:pt x="1872" y="188"/>
                      </a:lnTo>
                      <a:lnTo>
                        <a:pt x="1944" y="188"/>
                      </a:lnTo>
                      <a:lnTo>
                        <a:pt x="1946" y="276"/>
                      </a:lnTo>
                      <a:lnTo>
                        <a:pt x="1950" y="276"/>
                      </a:lnTo>
                      <a:lnTo>
                        <a:pt x="1954" y="265"/>
                      </a:lnTo>
                      <a:lnTo>
                        <a:pt x="1959" y="255"/>
                      </a:lnTo>
                      <a:lnTo>
                        <a:pt x="1964" y="245"/>
                      </a:lnTo>
                      <a:lnTo>
                        <a:pt x="1970" y="236"/>
                      </a:lnTo>
                      <a:lnTo>
                        <a:pt x="1976" y="227"/>
                      </a:lnTo>
                      <a:lnTo>
                        <a:pt x="1983" y="219"/>
                      </a:lnTo>
                      <a:lnTo>
                        <a:pt x="1991" y="211"/>
                      </a:lnTo>
                      <a:lnTo>
                        <a:pt x="2000" y="204"/>
                      </a:lnTo>
                      <a:lnTo>
                        <a:pt x="2008" y="198"/>
                      </a:lnTo>
                      <a:lnTo>
                        <a:pt x="2017" y="193"/>
                      </a:lnTo>
                      <a:lnTo>
                        <a:pt x="2026" y="188"/>
                      </a:lnTo>
                      <a:lnTo>
                        <a:pt x="2036" y="185"/>
                      </a:lnTo>
                      <a:lnTo>
                        <a:pt x="2045" y="182"/>
                      </a:lnTo>
                      <a:lnTo>
                        <a:pt x="2054" y="179"/>
                      </a:lnTo>
                      <a:lnTo>
                        <a:pt x="2064" y="177"/>
                      </a:lnTo>
                      <a:lnTo>
                        <a:pt x="2075" y="177"/>
                      </a:lnTo>
                      <a:lnTo>
                        <a:pt x="2087" y="178"/>
                      </a:lnTo>
                      <a:lnTo>
                        <a:pt x="2097" y="181"/>
                      </a:lnTo>
                      <a:lnTo>
                        <a:pt x="2097" y="258"/>
                      </a:lnTo>
                      <a:lnTo>
                        <a:pt x="2084" y="256"/>
                      </a:lnTo>
                      <a:lnTo>
                        <a:pt x="2069" y="255"/>
                      </a:lnTo>
                      <a:lnTo>
                        <a:pt x="2055" y="256"/>
                      </a:lnTo>
                      <a:lnTo>
                        <a:pt x="2043" y="258"/>
                      </a:lnTo>
                      <a:lnTo>
                        <a:pt x="2032" y="261"/>
                      </a:lnTo>
                      <a:lnTo>
                        <a:pt x="2020" y="266"/>
                      </a:lnTo>
                      <a:lnTo>
                        <a:pt x="2010" y="272"/>
                      </a:lnTo>
                      <a:lnTo>
                        <a:pt x="2000" y="280"/>
                      </a:lnTo>
                      <a:lnTo>
                        <a:pt x="1990" y="290"/>
                      </a:lnTo>
                      <a:lnTo>
                        <a:pt x="1982" y="300"/>
                      </a:lnTo>
                      <a:lnTo>
                        <a:pt x="1976" y="310"/>
                      </a:lnTo>
                      <a:lnTo>
                        <a:pt x="1971" y="321"/>
                      </a:lnTo>
                      <a:lnTo>
                        <a:pt x="1966" y="333"/>
                      </a:lnTo>
                      <a:lnTo>
                        <a:pt x="1963" y="344"/>
                      </a:lnTo>
                      <a:lnTo>
                        <a:pt x="1960" y="356"/>
                      </a:lnTo>
                      <a:lnTo>
                        <a:pt x="1958" y="370"/>
                      </a:lnTo>
                      <a:lnTo>
                        <a:pt x="1957" y="383"/>
                      </a:lnTo>
                      <a:lnTo>
                        <a:pt x="1955" y="398"/>
                      </a:lnTo>
                      <a:lnTo>
                        <a:pt x="1955" y="637"/>
                      </a:lnTo>
                      <a:lnTo>
                        <a:pt x="1875" y="637"/>
                      </a:lnTo>
                      <a:close/>
                      <a:moveTo>
                        <a:pt x="2260" y="637"/>
                      </a:moveTo>
                      <a:lnTo>
                        <a:pt x="2178" y="637"/>
                      </a:lnTo>
                      <a:lnTo>
                        <a:pt x="2178" y="188"/>
                      </a:lnTo>
                      <a:lnTo>
                        <a:pt x="2260" y="188"/>
                      </a:lnTo>
                      <a:lnTo>
                        <a:pt x="2260" y="637"/>
                      </a:lnTo>
                      <a:close/>
                      <a:moveTo>
                        <a:pt x="2219" y="105"/>
                      </a:moveTo>
                      <a:lnTo>
                        <a:pt x="2217" y="105"/>
                      </a:lnTo>
                      <a:lnTo>
                        <a:pt x="2206" y="104"/>
                      </a:lnTo>
                      <a:lnTo>
                        <a:pt x="2197" y="101"/>
                      </a:lnTo>
                      <a:lnTo>
                        <a:pt x="2193" y="99"/>
                      </a:lnTo>
                      <a:lnTo>
                        <a:pt x="2189" y="96"/>
                      </a:lnTo>
                      <a:lnTo>
                        <a:pt x="2185" y="93"/>
                      </a:lnTo>
                      <a:lnTo>
                        <a:pt x="2181" y="90"/>
                      </a:lnTo>
                      <a:lnTo>
                        <a:pt x="2174" y="82"/>
                      </a:lnTo>
                      <a:lnTo>
                        <a:pt x="2170" y="72"/>
                      </a:lnTo>
                      <a:lnTo>
                        <a:pt x="2167" y="63"/>
                      </a:lnTo>
                      <a:lnTo>
                        <a:pt x="2166" y="52"/>
                      </a:lnTo>
                      <a:lnTo>
                        <a:pt x="2167" y="42"/>
                      </a:lnTo>
                      <a:lnTo>
                        <a:pt x="2170" y="32"/>
                      </a:lnTo>
                      <a:lnTo>
                        <a:pt x="2174" y="23"/>
                      </a:lnTo>
                      <a:lnTo>
                        <a:pt x="2182" y="16"/>
                      </a:lnTo>
                      <a:lnTo>
                        <a:pt x="2185" y="12"/>
                      </a:lnTo>
                      <a:lnTo>
                        <a:pt x="2189" y="9"/>
                      </a:lnTo>
                      <a:lnTo>
                        <a:pt x="2194" y="6"/>
                      </a:lnTo>
                      <a:lnTo>
                        <a:pt x="2198" y="4"/>
                      </a:lnTo>
                      <a:lnTo>
                        <a:pt x="2208" y="2"/>
                      </a:lnTo>
                      <a:lnTo>
                        <a:pt x="2220" y="0"/>
                      </a:lnTo>
                      <a:lnTo>
                        <a:pt x="2230" y="2"/>
                      </a:lnTo>
                      <a:lnTo>
                        <a:pt x="2240" y="4"/>
                      </a:lnTo>
                      <a:lnTo>
                        <a:pt x="2244" y="6"/>
                      </a:lnTo>
                      <a:lnTo>
                        <a:pt x="2249" y="9"/>
                      </a:lnTo>
                      <a:lnTo>
                        <a:pt x="2253" y="12"/>
                      </a:lnTo>
                      <a:lnTo>
                        <a:pt x="2257" y="15"/>
                      </a:lnTo>
                      <a:lnTo>
                        <a:pt x="2263" y="23"/>
                      </a:lnTo>
                      <a:lnTo>
                        <a:pt x="2268" y="31"/>
                      </a:lnTo>
                      <a:lnTo>
                        <a:pt x="2270" y="42"/>
                      </a:lnTo>
                      <a:lnTo>
                        <a:pt x="2271" y="52"/>
                      </a:lnTo>
                      <a:lnTo>
                        <a:pt x="2270" y="63"/>
                      </a:lnTo>
                      <a:lnTo>
                        <a:pt x="2268" y="72"/>
                      </a:lnTo>
                      <a:lnTo>
                        <a:pt x="2263" y="82"/>
                      </a:lnTo>
                      <a:lnTo>
                        <a:pt x="2257" y="90"/>
                      </a:lnTo>
                      <a:lnTo>
                        <a:pt x="2253" y="93"/>
                      </a:lnTo>
                      <a:lnTo>
                        <a:pt x="2249" y="96"/>
                      </a:lnTo>
                      <a:lnTo>
                        <a:pt x="2244" y="99"/>
                      </a:lnTo>
                      <a:lnTo>
                        <a:pt x="2240" y="101"/>
                      </a:lnTo>
                      <a:lnTo>
                        <a:pt x="2235" y="103"/>
                      </a:lnTo>
                      <a:lnTo>
                        <a:pt x="2230" y="104"/>
                      </a:lnTo>
                      <a:lnTo>
                        <a:pt x="2224" y="104"/>
                      </a:lnTo>
                      <a:lnTo>
                        <a:pt x="2219" y="105"/>
                      </a:lnTo>
                      <a:close/>
                      <a:moveTo>
                        <a:pt x="2755" y="427"/>
                      </a:moveTo>
                      <a:lnTo>
                        <a:pt x="2441" y="426"/>
                      </a:lnTo>
                      <a:lnTo>
                        <a:pt x="2443" y="445"/>
                      </a:lnTo>
                      <a:lnTo>
                        <a:pt x="2446" y="463"/>
                      </a:lnTo>
                      <a:lnTo>
                        <a:pt x="2449" y="480"/>
                      </a:lnTo>
                      <a:lnTo>
                        <a:pt x="2454" y="495"/>
                      </a:lnTo>
                      <a:lnTo>
                        <a:pt x="2461" y="510"/>
                      </a:lnTo>
                      <a:lnTo>
                        <a:pt x="2469" y="523"/>
                      </a:lnTo>
                      <a:lnTo>
                        <a:pt x="2478" y="535"/>
                      </a:lnTo>
                      <a:lnTo>
                        <a:pt x="2489" y="546"/>
                      </a:lnTo>
                      <a:lnTo>
                        <a:pt x="2499" y="554"/>
                      </a:lnTo>
                      <a:lnTo>
                        <a:pt x="2510" y="562"/>
                      </a:lnTo>
                      <a:lnTo>
                        <a:pt x="2523" y="568"/>
                      </a:lnTo>
                      <a:lnTo>
                        <a:pt x="2535" y="573"/>
                      </a:lnTo>
                      <a:lnTo>
                        <a:pt x="2548" y="577"/>
                      </a:lnTo>
                      <a:lnTo>
                        <a:pt x="2564" y="580"/>
                      </a:lnTo>
                      <a:lnTo>
                        <a:pt x="2579" y="582"/>
                      </a:lnTo>
                      <a:lnTo>
                        <a:pt x="2595" y="582"/>
                      </a:lnTo>
                      <a:lnTo>
                        <a:pt x="2612" y="582"/>
                      </a:lnTo>
                      <a:lnTo>
                        <a:pt x="2628" y="581"/>
                      </a:lnTo>
                      <a:lnTo>
                        <a:pt x="2644" y="579"/>
                      </a:lnTo>
                      <a:lnTo>
                        <a:pt x="2660" y="577"/>
                      </a:lnTo>
                      <a:lnTo>
                        <a:pt x="2676" y="573"/>
                      </a:lnTo>
                      <a:lnTo>
                        <a:pt x="2690" y="569"/>
                      </a:lnTo>
                      <a:lnTo>
                        <a:pt x="2705" y="564"/>
                      </a:lnTo>
                      <a:lnTo>
                        <a:pt x="2719" y="559"/>
                      </a:lnTo>
                      <a:lnTo>
                        <a:pt x="2732" y="618"/>
                      </a:lnTo>
                      <a:lnTo>
                        <a:pt x="2717" y="624"/>
                      </a:lnTo>
                      <a:lnTo>
                        <a:pt x="2700" y="630"/>
                      </a:lnTo>
                      <a:lnTo>
                        <a:pt x="2683" y="635"/>
                      </a:lnTo>
                      <a:lnTo>
                        <a:pt x="2664" y="639"/>
                      </a:lnTo>
                      <a:lnTo>
                        <a:pt x="2645" y="642"/>
                      </a:lnTo>
                      <a:lnTo>
                        <a:pt x="2625" y="644"/>
                      </a:lnTo>
                      <a:lnTo>
                        <a:pt x="2605" y="646"/>
                      </a:lnTo>
                      <a:lnTo>
                        <a:pt x="2583" y="647"/>
                      </a:lnTo>
                      <a:lnTo>
                        <a:pt x="2559" y="646"/>
                      </a:lnTo>
                      <a:lnTo>
                        <a:pt x="2535" y="642"/>
                      </a:lnTo>
                      <a:lnTo>
                        <a:pt x="2524" y="640"/>
                      </a:lnTo>
                      <a:lnTo>
                        <a:pt x="2512" y="637"/>
                      </a:lnTo>
                      <a:lnTo>
                        <a:pt x="2502" y="634"/>
                      </a:lnTo>
                      <a:lnTo>
                        <a:pt x="2492" y="631"/>
                      </a:lnTo>
                      <a:lnTo>
                        <a:pt x="2483" y="627"/>
                      </a:lnTo>
                      <a:lnTo>
                        <a:pt x="2472" y="622"/>
                      </a:lnTo>
                      <a:lnTo>
                        <a:pt x="2463" y="617"/>
                      </a:lnTo>
                      <a:lnTo>
                        <a:pt x="2455" y="612"/>
                      </a:lnTo>
                      <a:lnTo>
                        <a:pt x="2446" y="605"/>
                      </a:lnTo>
                      <a:lnTo>
                        <a:pt x="2437" y="598"/>
                      </a:lnTo>
                      <a:lnTo>
                        <a:pt x="2429" y="592"/>
                      </a:lnTo>
                      <a:lnTo>
                        <a:pt x="2422" y="584"/>
                      </a:lnTo>
                      <a:lnTo>
                        <a:pt x="2415" y="576"/>
                      </a:lnTo>
                      <a:lnTo>
                        <a:pt x="2409" y="567"/>
                      </a:lnTo>
                      <a:lnTo>
                        <a:pt x="2401" y="559"/>
                      </a:lnTo>
                      <a:lnTo>
                        <a:pt x="2396" y="551"/>
                      </a:lnTo>
                      <a:lnTo>
                        <a:pt x="2391" y="542"/>
                      </a:lnTo>
                      <a:lnTo>
                        <a:pt x="2386" y="531"/>
                      </a:lnTo>
                      <a:lnTo>
                        <a:pt x="2382" y="522"/>
                      </a:lnTo>
                      <a:lnTo>
                        <a:pt x="2378" y="512"/>
                      </a:lnTo>
                      <a:lnTo>
                        <a:pt x="2374" y="501"/>
                      </a:lnTo>
                      <a:lnTo>
                        <a:pt x="2371" y="490"/>
                      </a:lnTo>
                      <a:lnTo>
                        <a:pt x="2369" y="480"/>
                      </a:lnTo>
                      <a:lnTo>
                        <a:pt x="2366" y="469"/>
                      </a:lnTo>
                      <a:lnTo>
                        <a:pt x="2363" y="445"/>
                      </a:lnTo>
                      <a:lnTo>
                        <a:pt x="2362" y="419"/>
                      </a:lnTo>
                      <a:lnTo>
                        <a:pt x="2363" y="394"/>
                      </a:lnTo>
                      <a:lnTo>
                        <a:pt x="2366" y="370"/>
                      </a:lnTo>
                      <a:lnTo>
                        <a:pt x="2371" y="346"/>
                      </a:lnTo>
                      <a:lnTo>
                        <a:pt x="2377" y="324"/>
                      </a:lnTo>
                      <a:lnTo>
                        <a:pt x="2381" y="313"/>
                      </a:lnTo>
                      <a:lnTo>
                        <a:pt x="2385" y="303"/>
                      </a:lnTo>
                      <a:lnTo>
                        <a:pt x="2390" y="293"/>
                      </a:lnTo>
                      <a:lnTo>
                        <a:pt x="2395" y="282"/>
                      </a:lnTo>
                      <a:lnTo>
                        <a:pt x="2400" y="273"/>
                      </a:lnTo>
                      <a:lnTo>
                        <a:pt x="2407" y="264"/>
                      </a:lnTo>
                      <a:lnTo>
                        <a:pt x="2414" y="255"/>
                      </a:lnTo>
                      <a:lnTo>
                        <a:pt x="2420" y="246"/>
                      </a:lnTo>
                      <a:lnTo>
                        <a:pt x="2427" y="238"/>
                      </a:lnTo>
                      <a:lnTo>
                        <a:pt x="2435" y="230"/>
                      </a:lnTo>
                      <a:lnTo>
                        <a:pt x="2444" y="223"/>
                      </a:lnTo>
                      <a:lnTo>
                        <a:pt x="2452" y="217"/>
                      </a:lnTo>
                      <a:lnTo>
                        <a:pt x="2460" y="210"/>
                      </a:lnTo>
                      <a:lnTo>
                        <a:pt x="2468" y="204"/>
                      </a:lnTo>
                      <a:lnTo>
                        <a:pt x="2477" y="199"/>
                      </a:lnTo>
                      <a:lnTo>
                        <a:pt x="2487" y="195"/>
                      </a:lnTo>
                      <a:lnTo>
                        <a:pt x="2497" y="191"/>
                      </a:lnTo>
                      <a:lnTo>
                        <a:pt x="2507" y="187"/>
                      </a:lnTo>
                      <a:lnTo>
                        <a:pt x="2518" y="185"/>
                      </a:lnTo>
                      <a:lnTo>
                        <a:pt x="2528" y="182"/>
                      </a:lnTo>
                      <a:lnTo>
                        <a:pt x="2539" y="179"/>
                      </a:lnTo>
                      <a:lnTo>
                        <a:pt x="2549" y="178"/>
                      </a:lnTo>
                      <a:lnTo>
                        <a:pt x="2562" y="177"/>
                      </a:lnTo>
                      <a:lnTo>
                        <a:pt x="2573" y="177"/>
                      </a:lnTo>
                      <a:lnTo>
                        <a:pt x="2585" y="177"/>
                      </a:lnTo>
                      <a:lnTo>
                        <a:pt x="2597" y="178"/>
                      </a:lnTo>
                      <a:lnTo>
                        <a:pt x="2608" y="181"/>
                      </a:lnTo>
                      <a:lnTo>
                        <a:pt x="2619" y="183"/>
                      </a:lnTo>
                      <a:lnTo>
                        <a:pt x="2630" y="185"/>
                      </a:lnTo>
                      <a:lnTo>
                        <a:pt x="2640" y="188"/>
                      </a:lnTo>
                      <a:lnTo>
                        <a:pt x="2650" y="192"/>
                      </a:lnTo>
                      <a:lnTo>
                        <a:pt x="2659" y="196"/>
                      </a:lnTo>
                      <a:lnTo>
                        <a:pt x="2669" y="201"/>
                      </a:lnTo>
                      <a:lnTo>
                        <a:pt x="2677" y="206"/>
                      </a:lnTo>
                      <a:lnTo>
                        <a:pt x="2685" y="212"/>
                      </a:lnTo>
                      <a:lnTo>
                        <a:pt x="2693" y="220"/>
                      </a:lnTo>
                      <a:lnTo>
                        <a:pt x="2700" y="227"/>
                      </a:lnTo>
                      <a:lnTo>
                        <a:pt x="2708" y="234"/>
                      </a:lnTo>
                      <a:lnTo>
                        <a:pt x="2714" y="242"/>
                      </a:lnTo>
                      <a:lnTo>
                        <a:pt x="2721" y="251"/>
                      </a:lnTo>
                      <a:lnTo>
                        <a:pt x="2729" y="266"/>
                      </a:lnTo>
                      <a:lnTo>
                        <a:pt x="2737" y="281"/>
                      </a:lnTo>
                      <a:lnTo>
                        <a:pt x="2744" y="298"/>
                      </a:lnTo>
                      <a:lnTo>
                        <a:pt x="2749" y="314"/>
                      </a:lnTo>
                      <a:lnTo>
                        <a:pt x="2753" y="332"/>
                      </a:lnTo>
                      <a:lnTo>
                        <a:pt x="2756" y="349"/>
                      </a:lnTo>
                      <a:lnTo>
                        <a:pt x="2758" y="369"/>
                      </a:lnTo>
                      <a:lnTo>
                        <a:pt x="2759" y="388"/>
                      </a:lnTo>
                      <a:lnTo>
                        <a:pt x="2758" y="400"/>
                      </a:lnTo>
                      <a:lnTo>
                        <a:pt x="2758" y="410"/>
                      </a:lnTo>
                      <a:lnTo>
                        <a:pt x="2757" y="419"/>
                      </a:lnTo>
                      <a:lnTo>
                        <a:pt x="2755" y="427"/>
                      </a:lnTo>
                      <a:close/>
                      <a:moveTo>
                        <a:pt x="2441" y="368"/>
                      </a:moveTo>
                      <a:lnTo>
                        <a:pt x="2680" y="368"/>
                      </a:lnTo>
                      <a:lnTo>
                        <a:pt x="2680" y="355"/>
                      </a:lnTo>
                      <a:lnTo>
                        <a:pt x="2679" y="344"/>
                      </a:lnTo>
                      <a:lnTo>
                        <a:pt x="2677" y="332"/>
                      </a:lnTo>
                      <a:lnTo>
                        <a:pt x="2675" y="321"/>
                      </a:lnTo>
                      <a:lnTo>
                        <a:pt x="2672" y="311"/>
                      </a:lnTo>
                      <a:lnTo>
                        <a:pt x="2668" y="301"/>
                      </a:lnTo>
                      <a:lnTo>
                        <a:pt x="2663" y="292"/>
                      </a:lnTo>
                      <a:lnTo>
                        <a:pt x="2657" y="282"/>
                      </a:lnTo>
                      <a:lnTo>
                        <a:pt x="2650" y="271"/>
                      </a:lnTo>
                      <a:lnTo>
                        <a:pt x="2641" y="262"/>
                      </a:lnTo>
                      <a:lnTo>
                        <a:pt x="2632" y="254"/>
                      </a:lnTo>
                      <a:lnTo>
                        <a:pt x="2620" y="247"/>
                      </a:lnTo>
                      <a:lnTo>
                        <a:pt x="2609" y="242"/>
                      </a:lnTo>
                      <a:lnTo>
                        <a:pt x="2596" y="239"/>
                      </a:lnTo>
                      <a:lnTo>
                        <a:pt x="2581" y="237"/>
                      </a:lnTo>
                      <a:lnTo>
                        <a:pt x="2567" y="236"/>
                      </a:lnTo>
                      <a:lnTo>
                        <a:pt x="2552" y="237"/>
                      </a:lnTo>
                      <a:lnTo>
                        <a:pt x="2540" y="239"/>
                      </a:lnTo>
                      <a:lnTo>
                        <a:pt x="2528" y="242"/>
                      </a:lnTo>
                      <a:lnTo>
                        <a:pt x="2515" y="247"/>
                      </a:lnTo>
                      <a:lnTo>
                        <a:pt x="2504" y="254"/>
                      </a:lnTo>
                      <a:lnTo>
                        <a:pt x="2494" y="261"/>
                      </a:lnTo>
                      <a:lnTo>
                        <a:pt x="2485" y="270"/>
                      </a:lnTo>
                      <a:lnTo>
                        <a:pt x="2475" y="280"/>
                      </a:lnTo>
                      <a:lnTo>
                        <a:pt x="2469" y="290"/>
                      </a:lnTo>
                      <a:lnTo>
                        <a:pt x="2463" y="300"/>
                      </a:lnTo>
                      <a:lnTo>
                        <a:pt x="2458" y="310"/>
                      </a:lnTo>
                      <a:lnTo>
                        <a:pt x="2454" y="320"/>
                      </a:lnTo>
                      <a:lnTo>
                        <a:pt x="2450" y="332"/>
                      </a:lnTo>
                      <a:lnTo>
                        <a:pt x="2446" y="343"/>
                      </a:lnTo>
                      <a:lnTo>
                        <a:pt x="2444" y="355"/>
                      </a:lnTo>
                      <a:lnTo>
                        <a:pt x="2441" y="368"/>
                      </a:lnTo>
                      <a:close/>
                      <a:moveTo>
                        <a:pt x="2860" y="637"/>
                      </a:moveTo>
                      <a:lnTo>
                        <a:pt x="2860" y="309"/>
                      </a:lnTo>
                      <a:lnTo>
                        <a:pt x="2860" y="280"/>
                      </a:lnTo>
                      <a:lnTo>
                        <a:pt x="2859" y="250"/>
                      </a:lnTo>
                      <a:lnTo>
                        <a:pt x="2858" y="220"/>
                      </a:lnTo>
                      <a:lnTo>
                        <a:pt x="2856" y="188"/>
                      </a:lnTo>
                      <a:lnTo>
                        <a:pt x="2929" y="188"/>
                      </a:lnTo>
                      <a:lnTo>
                        <a:pt x="2933" y="262"/>
                      </a:lnTo>
                      <a:lnTo>
                        <a:pt x="2935" y="262"/>
                      </a:lnTo>
                      <a:lnTo>
                        <a:pt x="2940" y="254"/>
                      </a:lnTo>
                      <a:lnTo>
                        <a:pt x="2945" y="245"/>
                      </a:lnTo>
                      <a:lnTo>
                        <a:pt x="2951" y="237"/>
                      </a:lnTo>
                      <a:lnTo>
                        <a:pt x="2958" y="230"/>
                      </a:lnTo>
                      <a:lnTo>
                        <a:pt x="2964" y="223"/>
                      </a:lnTo>
                      <a:lnTo>
                        <a:pt x="2973" y="217"/>
                      </a:lnTo>
                      <a:lnTo>
                        <a:pt x="2981" y="210"/>
                      </a:lnTo>
                      <a:lnTo>
                        <a:pt x="2989" y="204"/>
                      </a:lnTo>
                      <a:lnTo>
                        <a:pt x="3000" y="198"/>
                      </a:lnTo>
                      <a:lnTo>
                        <a:pt x="3011" y="193"/>
                      </a:lnTo>
                      <a:lnTo>
                        <a:pt x="3022" y="188"/>
                      </a:lnTo>
                      <a:lnTo>
                        <a:pt x="3033" y="185"/>
                      </a:lnTo>
                      <a:lnTo>
                        <a:pt x="3046" y="182"/>
                      </a:lnTo>
                      <a:lnTo>
                        <a:pt x="3058" y="179"/>
                      </a:lnTo>
                      <a:lnTo>
                        <a:pt x="3070" y="177"/>
                      </a:lnTo>
                      <a:lnTo>
                        <a:pt x="3084" y="177"/>
                      </a:lnTo>
                      <a:lnTo>
                        <a:pt x="3098" y="178"/>
                      </a:lnTo>
                      <a:lnTo>
                        <a:pt x="3112" y="179"/>
                      </a:lnTo>
                      <a:lnTo>
                        <a:pt x="3126" y="183"/>
                      </a:lnTo>
                      <a:lnTo>
                        <a:pt x="3139" y="187"/>
                      </a:lnTo>
                      <a:lnTo>
                        <a:pt x="3151" y="192"/>
                      </a:lnTo>
                      <a:lnTo>
                        <a:pt x="3163" y="199"/>
                      </a:lnTo>
                      <a:lnTo>
                        <a:pt x="3174" y="206"/>
                      </a:lnTo>
                      <a:lnTo>
                        <a:pt x="3185" y="215"/>
                      </a:lnTo>
                      <a:lnTo>
                        <a:pt x="3192" y="222"/>
                      </a:lnTo>
                      <a:lnTo>
                        <a:pt x="3199" y="229"/>
                      </a:lnTo>
                      <a:lnTo>
                        <a:pt x="3205" y="236"/>
                      </a:lnTo>
                      <a:lnTo>
                        <a:pt x="3210" y="244"/>
                      </a:lnTo>
                      <a:lnTo>
                        <a:pt x="3215" y="251"/>
                      </a:lnTo>
                      <a:lnTo>
                        <a:pt x="3219" y="261"/>
                      </a:lnTo>
                      <a:lnTo>
                        <a:pt x="3223" y="269"/>
                      </a:lnTo>
                      <a:lnTo>
                        <a:pt x="3228" y="279"/>
                      </a:lnTo>
                      <a:lnTo>
                        <a:pt x="3231" y="289"/>
                      </a:lnTo>
                      <a:lnTo>
                        <a:pt x="3234" y="299"/>
                      </a:lnTo>
                      <a:lnTo>
                        <a:pt x="3236" y="309"/>
                      </a:lnTo>
                      <a:lnTo>
                        <a:pt x="3238" y="320"/>
                      </a:lnTo>
                      <a:lnTo>
                        <a:pt x="3241" y="344"/>
                      </a:lnTo>
                      <a:lnTo>
                        <a:pt x="3242" y="369"/>
                      </a:lnTo>
                      <a:lnTo>
                        <a:pt x="3242" y="637"/>
                      </a:lnTo>
                      <a:lnTo>
                        <a:pt x="3160" y="637"/>
                      </a:lnTo>
                      <a:lnTo>
                        <a:pt x="3160" y="378"/>
                      </a:lnTo>
                      <a:lnTo>
                        <a:pt x="3160" y="362"/>
                      </a:lnTo>
                      <a:lnTo>
                        <a:pt x="3159" y="346"/>
                      </a:lnTo>
                      <a:lnTo>
                        <a:pt x="3157" y="333"/>
                      </a:lnTo>
                      <a:lnTo>
                        <a:pt x="3154" y="319"/>
                      </a:lnTo>
                      <a:lnTo>
                        <a:pt x="3150" y="307"/>
                      </a:lnTo>
                      <a:lnTo>
                        <a:pt x="3145" y="297"/>
                      </a:lnTo>
                      <a:lnTo>
                        <a:pt x="3140" y="286"/>
                      </a:lnTo>
                      <a:lnTo>
                        <a:pt x="3134" y="277"/>
                      </a:lnTo>
                      <a:lnTo>
                        <a:pt x="3127" y="270"/>
                      </a:lnTo>
                      <a:lnTo>
                        <a:pt x="3120" y="263"/>
                      </a:lnTo>
                      <a:lnTo>
                        <a:pt x="3111" y="258"/>
                      </a:lnTo>
                      <a:lnTo>
                        <a:pt x="3102" y="253"/>
                      </a:lnTo>
                      <a:lnTo>
                        <a:pt x="3092" y="249"/>
                      </a:lnTo>
                      <a:lnTo>
                        <a:pt x="3081" y="246"/>
                      </a:lnTo>
                      <a:lnTo>
                        <a:pt x="3069" y="244"/>
                      </a:lnTo>
                      <a:lnTo>
                        <a:pt x="3056" y="244"/>
                      </a:lnTo>
                      <a:lnTo>
                        <a:pt x="3047" y="244"/>
                      </a:lnTo>
                      <a:lnTo>
                        <a:pt x="3037" y="245"/>
                      </a:lnTo>
                      <a:lnTo>
                        <a:pt x="3028" y="247"/>
                      </a:lnTo>
                      <a:lnTo>
                        <a:pt x="3020" y="250"/>
                      </a:lnTo>
                      <a:lnTo>
                        <a:pt x="3012" y="254"/>
                      </a:lnTo>
                      <a:lnTo>
                        <a:pt x="3004" y="258"/>
                      </a:lnTo>
                      <a:lnTo>
                        <a:pt x="2995" y="263"/>
                      </a:lnTo>
                      <a:lnTo>
                        <a:pt x="2988" y="268"/>
                      </a:lnTo>
                      <a:lnTo>
                        <a:pt x="2981" y="274"/>
                      </a:lnTo>
                      <a:lnTo>
                        <a:pt x="2974" y="281"/>
                      </a:lnTo>
                      <a:lnTo>
                        <a:pt x="2968" y="289"/>
                      </a:lnTo>
                      <a:lnTo>
                        <a:pt x="2962" y="296"/>
                      </a:lnTo>
                      <a:lnTo>
                        <a:pt x="2958" y="303"/>
                      </a:lnTo>
                      <a:lnTo>
                        <a:pt x="2953" y="311"/>
                      </a:lnTo>
                      <a:lnTo>
                        <a:pt x="2950" y="319"/>
                      </a:lnTo>
                      <a:lnTo>
                        <a:pt x="2947" y="329"/>
                      </a:lnTo>
                      <a:lnTo>
                        <a:pt x="2945" y="337"/>
                      </a:lnTo>
                      <a:lnTo>
                        <a:pt x="2943" y="346"/>
                      </a:lnTo>
                      <a:lnTo>
                        <a:pt x="2942" y="356"/>
                      </a:lnTo>
                      <a:lnTo>
                        <a:pt x="2942" y="367"/>
                      </a:lnTo>
                      <a:lnTo>
                        <a:pt x="2942" y="637"/>
                      </a:lnTo>
                      <a:lnTo>
                        <a:pt x="2860" y="637"/>
                      </a:lnTo>
                      <a:close/>
                      <a:moveTo>
                        <a:pt x="3680" y="559"/>
                      </a:moveTo>
                      <a:lnTo>
                        <a:pt x="3694" y="620"/>
                      </a:lnTo>
                      <a:lnTo>
                        <a:pt x="3681" y="627"/>
                      </a:lnTo>
                      <a:lnTo>
                        <a:pt x="3666" y="632"/>
                      </a:lnTo>
                      <a:lnTo>
                        <a:pt x="3651" y="636"/>
                      </a:lnTo>
                      <a:lnTo>
                        <a:pt x="3635" y="640"/>
                      </a:lnTo>
                      <a:lnTo>
                        <a:pt x="3619" y="643"/>
                      </a:lnTo>
                      <a:lnTo>
                        <a:pt x="3602" y="646"/>
                      </a:lnTo>
                      <a:lnTo>
                        <a:pt x="3584" y="647"/>
                      </a:lnTo>
                      <a:lnTo>
                        <a:pt x="3566" y="648"/>
                      </a:lnTo>
                      <a:lnTo>
                        <a:pt x="3541" y="647"/>
                      </a:lnTo>
                      <a:lnTo>
                        <a:pt x="3517" y="643"/>
                      </a:lnTo>
                      <a:lnTo>
                        <a:pt x="3506" y="641"/>
                      </a:lnTo>
                      <a:lnTo>
                        <a:pt x="3495" y="638"/>
                      </a:lnTo>
                      <a:lnTo>
                        <a:pt x="3484" y="635"/>
                      </a:lnTo>
                      <a:lnTo>
                        <a:pt x="3474" y="631"/>
                      </a:lnTo>
                      <a:lnTo>
                        <a:pt x="3464" y="627"/>
                      </a:lnTo>
                      <a:lnTo>
                        <a:pt x="3455" y="623"/>
                      </a:lnTo>
                      <a:lnTo>
                        <a:pt x="3445" y="618"/>
                      </a:lnTo>
                      <a:lnTo>
                        <a:pt x="3436" y="612"/>
                      </a:lnTo>
                      <a:lnTo>
                        <a:pt x="3427" y="605"/>
                      </a:lnTo>
                      <a:lnTo>
                        <a:pt x="3419" y="599"/>
                      </a:lnTo>
                      <a:lnTo>
                        <a:pt x="3410" y="592"/>
                      </a:lnTo>
                      <a:lnTo>
                        <a:pt x="3403" y="584"/>
                      </a:lnTo>
                      <a:lnTo>
                        <a:pt x="3395" y="576"/>
                      </a:lnTo>
                      <a:lnTo>
                        <a:pt x="3389" y="567"/>
                      </a:lnTo>
                      <a:lnTo>
                        <a:pt x="3382" y="559"/>
                      </a:lnTo>
                      <a:lnTo>
                        <a:pt x="3377" y="550"/>
                      </a:lnTo>
                      <a:lnTo>
                        <a:pt x="3370" y="541"/>
                      </a:lnTo>
                      <a:lnTo>
                        <a:pt x="3365" y="531"/>
                      </a:lnTo>
                      <a:lnTo>
                        <a:pt x="3361" y="521"/>
                      </a:lnTo>
                      <a:lnTo>
                        <a:pt x="3357" y="511"/>
                      </a:lnTo>
                      <a:lnTo>
                        <a:pt x="3354" y="500"/>
                      </a:lnTo>
                      <a:lnTo>
                        <a:pt x="3351" y="489"/>
                      </a:lnTo>
                      <a:lnTo>
                        <a:pt x="3348" y="478"/>
                      </a:lnTo>
                      <a:lnTo>
                        <a:pt x="3346" y="467"/>
                      </a:lnTo>
                      <a:lnTo>
                        <a:pt x="3343" y="442"/>
                      </a:lnTo>
                      <a:lnTo>
                        <a:pt x="3342" y="417"/>
                      </a:lnTo>
                      <a:lnTo>
                        <a:pt x="3342" y="404"/>
                      </a:lnTo>
                      <a:lnTo>
                        <a:pt x="3343" y="391"/>
                      </a:lnTo>
                      <a:lnTo>
                        <a:pt x="3344" y="379"/>
                      </a:lnTo>
                      <a:lnTo>
                        <a:pt x="3346" y="367"/>
                      </a:lnTo>
                      <a:lnTo>
                        <a:pt x="3348" y="355"/>
                      </a:lnTo>
                      <a:lnTo>
                        <a:pt x="3351" y="344"/>
                      </a:lnTo>
                      <a:lnTo>
                        <a:pt x="3354" y="333"/>
                      </a:lnTo>
                      <a:lnTo>
                        <a:pt x="3358" y="321"/>
                      </a:lnTo>
                      <a:lnTo>
                        <a:pt x="3363" y="311"/>
                      </a:lnTo>
                      <a:lnTo>
                        <a:pt x="3367" y="301"/>
                      </a:lnTo>
                      <a:lnTo>
                        <a:pt x="3373" y="291"/>
                      </a:lnTo>
                      <a:lnTo>
                        <a:pt x="3379" y="281"/>
                      </a:lnTo>
                      <a:lnTo>
                        <a:pt x="3386" y="272"/>
                      </a:lnTo>
                      <a:lnTo>
                        <a:pt x="3393" y="263"/>
                      </a:lnTo>
                      <a:lnTo>
                        <a:pt x="3400" y="254"/>
                      </a:lnTo>
                      <a:lnTo>
                        <a:pt x="3408" y="245"/>
                      </a:lnTo>
                      <a:lnTo>
                        <a:pt x="3417" y="237"/>
                      </a:lnTo>
                      <a:lnTo>
                        <a:pt x="3425" y="230"/>
                      </a:lnTo>
                      <a:lnTo>
                        <a:pt x="3434" y="223"/>
                      </a:lnTo>
                      <a:lnTo>
                        <a:pt x="3443" y="215"/>
                      </a:lnTo>
                      <a:lnTo>
                        <a:pt x="3454" y="210"/>
                      </a:lnTo>
                      <a:lnTo>
                        <a:pt x="3464" y="204"/>
                      </a:lnTo>
                      <a:lnTo>
                        <a:pt x="3474" y="199"/>
                      </a:lnTo>
                      <a:lnTo>
                        <a:pt x="3484" y="195"/>
                      </a:lnTo>
                      <a:lnTo>
                        <a:pt x="3496" y="191"/>
                      </a:lnTo>
                      <a:lnTo>
                        <a:pt x="3507" y="188"/>
                      </a:lnTo>
                      <a:lnTo>
                        <a:pt x="3519" y="185"/>
                      </a:lnTo>
                      <a:lnTo>
                        <a:pt x="3532" y="183"/>
                      </a:lnTo>
                      <a:lnTo>
                        <a:pt x="3544" y="181"/>
                      </a:lnTo>
                      <a:lnTo>
                        <a:pt x="3556" y="179"/>
                      </a:lnTo>
                      <a:lnTo>
                        <a:pt x="3570" y="178"/>
                      </a:lnTo>
                      <a:lnTo>
                        <a:pt x="3583" y="178"/>
                      </a:lnTo>
                      <a:lnTo>
                        <a:pt x="3599" y="178"/>
                      </a:lnTo>
                      <a:lnTo>
                        <a:pt x="3616" y="179"/>
                      </a:lnTo>
                      <a:lnTo>
                        <a:pt x="3631" y="182"/>
                      </a:lnTo>
                      <a:lnTo>
                        <a:pt x="3646" y="185"/>
                      </a:lnTo>
                      <a:lnTo>
                        <a:pt x="3659" y="188"/>
                      </a:lnTo>
                      <a:lnTo>
                        <a:pt x="3672" y="192"/>
                      </a:lnTo>
                      <a:lnTo>
                        <a:pt x="3685" y="196"/>
                      </a:lnTo>
                      <a:lnTo>
                        <a:pt x="3696" y="201"/>
                      </a:lnTo>
                      <a:lnTo>
                        <a:pt x="3678" y="265"/>
                      </a:lnTo>
                      <a:lnTo>
                        <a:pt x="3667" y="260"/>
                      </a:lnTo>
                      <a:lnTo>
                        <a:pt x="3656" y="256"/>
                      </a:lnTo>
                      <a:lnTo>
                        <a:pt x="3646" y="251"/>
                      </a:lnTo>
                      <a:lnTo>
                        <a:pt x="3633" y="248"/>
                      </a:lnTo>
                      <a:lnTo>
                        <a:pt x="3622" y="246"/>
                      </a:lnTo>
                      <a:lnTo>
                        <a:pt x="3609" y="244"/>
                      </a:lnTo>
                      <a:lnTo>
                        <a:pt x="3596" y="243"/>
                      </a:lnTo>
                      <a:lnTo>
                        <a:pt x="3583" y="243"/>
                      </a:lnTo>
                      <a:lnTo>
                        <a:pt x="3565" y="244"/>
                      </a:lnTo>
                      <a:lnTo>
                        <a:pt x="3548" y="246"/>
                      </a:lnTo>
                      <a:lnTo>
                        <a:pt x="3532" y="250"/>
                      </a:lnTo>
                      <a:lnTo>
                        <a:pt x="3516" y="256"/>
                      </a:lnTo>
                      <a:lnTo>
                        <a:pt x="3502" y="263"/>
                      </a:lnTo>
                      <a:lnTo>
                        <a:pt x="3489" y="271"/>
                      </a:lnTo>
                      <a:lnTo>
                        <a:pt x="3476" y="281"/>
                      </a:lnTo>
                      <a:lnTo>
                        <a:pt x="3465" y="294"/>
                      </a:lnTo>
                      <a:lnTo>
                        <a:pt x="3456" y="305"/>
                      </a:lnTo>
                      <a:lnTo>
                        <a:pt x="3447" y="318"/>
                      </a:lnTo>
                      <a:lnTo>
                        <a:pt x="3440" y="332"/>
                      </a:lnTo>
                      <a:lnTo>
                        <a:pt x="3434" y="346"/>
                      </a:lnTo>
                      <a:lnTo>
                        <a:pt x="3430" y="362"/>
                      </a:lnTo>
                      <a:lnTo>
                        <a:pt x="3427" y="378"/>
                      </a:lnTo>
                      <a:lnTo>
                        <a:pt x="3425" y="396"/>
                      </a:lnTo>
                      <a:lnTo>
                        <a:pt x="3424" y="413"/>
                      </a:lnTo>
                      <a:lnTo>
                        <a:pt x="3425" y="432"/>
                      </a:lnTo>
                      <a:lnTo>
                        <a:pt x="3427" y="449"/>
                      </a:lnTo>
                      <a:lnTo>
                        <a:pt x="3430" y="467"/>
                      </a:lnTo>
                      <a:lnTo>
                        <a:pt x="3435" y="482"/>
                      </a:lnTo>
                      <a:lnTo>
                        <a:pt x="3441" y="496"/>
                      </a:lnTo>
                      <a:lnTo>
                        <a:pt x="3449" y="511"/>
                      </a:lnTo>
                      <a:lnTo>
                        <a:pt x="3458" y="523"/>
                      </a:lnTo>
                      <a:lnTo>
                        <a:pt x="3468" y="535"/>
                      </a:lnTo>
                      <a:lnTo>
                        <a:pt x="3479" y="546"/>
                      </a:lnTo>
                      <a:lnTo>
                        <a:pt x="3492" y="555"/>
                      </a:lnTo>
                      <a:lnTo>
                        <a:pt x="3505" y="563"/>
                      </a:lnTo>
                      <a:lnTo>
                        <a:pt x="3518" y="569"/>
                      </a:lnTo>
                      <a:lnTo>
                        <a:pt x="3533" y="575"/>
                      </a:lnTo>
                      <a:lnTo>
                        <a:pt x="3548" y="579"/>
                      </a:lnTo>
                      <a:lnTo>
                        <a:pt x="3564" y="581"/>
                      </a:lnTo>
                      <a:lnTo>
                        <a:pt x="3580" y="581"/>
                      </a:lnTo>
                      <a:lnTo>
                        <a:pt x="3592" y="581"/>
                      </a:lnTo>
                      <a:lnTo>
                        <a:pt x="3605" y="580"/>
                      </a:lnTo>
                      <a:lnTo>
                        <a:pt x="3618" y="578"/>
                      </a:lnTo>
                      <a:lnTo>
                        <a:pt x="3630" y="576"/>
                      </a:lnTo>
                      <a:lnTo>
                        <a:pt x="3643" y="572"/>
                      </a:lnTo>
                      <a:lnTo>
                        <a:pt x="3655" y="568"/>
                      </a:lnTo>
                      <a:lnTo>
                        <a:pt x="3667" y="564"/>
                      </a:lnTo>
                      <a:lnTo>
                        <a:pt x="3680" y="559"/>
                      </a:lnTo>
                      <a:close/>
                      <a:moveTo>
                        <a:pt x="4149" y="427"/>
                      </a:moveTo>
                      <a:lnTo>
                        <a:pt x="3836" y="426"/>
                      </a:lnTo>
                      <a:lnTo>
                        <a:pt x="3837" y="445"/>
                      </a:lnTo>
                      <a:lnTo>
                        <a:pt x="3840" y="463"/>
                      </a:lnTo>
                      <a:lnTo>
                        <a:pt x="3843" y="480"/>
                      </a:lnTo>
                      <a:lnTo>
                        <a:pt x="3848" y="495"/>
                      </a:lnTo>
                      <a:lnTo>
                        <a:pt x="3855" y="510"/>
                      </a:lnTo>
                      <a:lnTo>
                        <a:pt x="3864" y="523"/>
                      </a:lnTo>
                      <a:lnTo>
                        <a:pt x="3873" y="535"/>
                      </a:lnTo>
                      <a:lnTo>
                        <a:pt x="3883" y="546"/>
                      </a:lnTo>
                      <a:lnTo>
                        <a:pt x="3893" y="554"/>
                      </a:lnTo>
                      <a:lnTo>
                        <a:pt x="3905" y="562"/>
                      </a:lnTo>
                      <a:lnTo>
                        <a:pt x="3917" y="568"/>
                      </a:lnTo>
                      <a:lnTo>
                        <a:pt x="3929" y="573"/>
                      </a:lnTo>
                      <a:lnTo>
                        <a:pt x="3943" y="577"/>
                      </a:lnTo>
                      <a:lnTo>
                        <a:pt x="3958" y="580"/>
                      </a:lnTo>
                      <a:lnTo>
                        <a:pt x="3973" y="582"/>
                      </a:lnTo>
                      <a:lnTo>
                        <a:pt x="3989" y="582"/>
                      </a:lnTo>
                      <a:lnTo>
                        <a:pt x="4006" y="582"/>
                      </a:lnTo>
                      <a:lnTo>
                        <a:pt x="4023" y="581"/>
                      </a:lnTo>
                      <a:lnTo>
                        <a:pt x="4038" y="579"/>
                      </a:lnTo>
                      <a:lnTo>
                        <a:pt x="4055" y="577"/>
                      </a:lnTo>
                      <a:lnTo>
                        <a:pt x="4070" y="573"/>
                      </a:lnTo>
                      <a:lnTo>
                        <a:pt x="4084" y="569"/>
                      </a:lnTo>
                      <a:lnTo>
                        <a:pt x="4099" y="564"/>
                      </a:lnTo>
                      <a:lnTo>
                        <a:pt x="4113" y="559"/>
                      </a:lnTo>
                      <a:lnTo>
                        <a:pt x="4127" y="618"/>
                      </a:lnTo>
                      <a:lnTo>
                        <a:pt x="4111" y="624"/>
                      </a:lnTo>
                      <a:lnTo>
                        <a:pt x="4095" y="630"/>
                      </a:lnTo>
                      <a:lnTo>
                        <a:pt x="4077" y="635"/>
                      </a:lnTo>
                      <a:lnTo>
                        <a:pt x="4059" y="639"/>
                      </a:lnTo>
                      <a:lnTo>
                        <a:pt x="4039" y="642"/>
                      </a:lnTo>
                      <a:lnTo>
                        <a:pt x="4020" y="644"/>
                      </a:lnTo>
                      <a:lnTo>
                        <a:pt x="3999" y="646"/>
                      </a:lnTo>
                      <a:lnTo>
                        <a:pt x="3978" y="647"/>
                      </a:lnTo>
                      <a:lnTo>
                        <a:pt x="3953" y="646"/>
                      </a:lnTo>
                      <a:lnTo>
                        <a:pt x="3929" y="642"/>
                      </a:lnTo>
                      <a:lnTo>
                        <a:pt x="3918" y="640"/>
                      </a:lnTo>
                      <a:lnTo>
                        <a:pt x="3907" y="637"/>
                      </a:lnTo>
                      <a:lnTo>
                        <a:pt x="3896" y="634"/>
                      </a:lnTo>
                      <a:lnTo>
                        <a:pt x="3886" y="631"/>
                      </a:lnTo>
                      <a:lnTo>
                        <a:pt x="3877" y="627"/>
                      </a:lnTo>
                      <a:lnTo>
                        <a:pt x="3867" y="622"/>
                      </a:lnTo>
                      <a:lnTo>
                        <a:pt x="3857" y="617"/>
                      </a:lnTo>
                      <a:lnTo>
                        <a:pt x="3849" y="612"/>
                      </a:lnTo>
                      <a:lnTo>
                        <a:pt x="3840" y="605"/>
                      </a:lnTo>
                      <a:lnTo>
                        <a:pt x="3832" y="598"/>
                      </a:lnTo>
                      <a:lnTo>
                        <a:pt x="3823" y="592"/>
                      </a:lnTo>
                      <a:lnTo>
                        <a:pt x="3816" y="584"/>
                      </a:lnTo>
                      <a:lnTo>
                        <a:pt x="3809" y="576"/>
                      </a:lnTo>
                      <a:lnTo>
                        <a:pt x="3803" y="567"/>
                      </a:lnTo>
                      <a:lnTo>
                        <a:pt x="3796" y="559"/>
                      </a:lnTo>
                      <a:lnTo>
                        <a:pt x="3791" y="551"/>
                      </a:lnTo>
                      <a:lnTo>
                        <a:pt x="3785" y="542"/>
                      </a:lnTo>
                      <a:lnTo>
                        <a:pt x="3780" y="531"/>
                      </a:lnTo>
                      <a:lnTo>
                        <a:pt x="3776" y="522"/>
                      </a:lnTo>
                      <a:lnTo>
                        <a:pt x="3772" y="512"/>
                      </a:lnTo>
                      <a:lnTo>
                        <a:pt x="3768" y="501"/>
                      </a:lnTo>
                      <a:lnTo>
                        <a:pt x="3765" y="490"/>
                      </a:lnTo>
                      <a:lnTo>
                        <a:pt x="3763" y="480"/>
                      </a:lnTo>
                      <a:lnTo>
                        <a:pt x="3761" y="469"/>
                      </a:lnTo>
                      <a:lnTo>
                        <a:pt x="3758" y="445"/>
                      </a:lnTo>
                      <a:lnTo>
                        <a:pt x="3757" y="419"/>
                      </a:lnTo>
                      <a:lnTo>
                        <a:pt x="3758" y="394"/>
                      </a:lnTo>
                      <a:lnTo>
                        <a:pt x="3761" y="370"/>
                      </a:lnTo>
                      <a:lnTo>
                        <a:pt x="3765" y="346"/>
                      </a:lnTo>
                      <a:lnTo>
                        <a:pt x="3771" y="324"/>
                      </a:lnTo>
                      <a:lnTo>
                        <a:pt x="3775" y="313"/>
                      </a:lnTo>
                      <a:lnTo>
                        <a:pt x="3779" y="303"/>
                      </a:lnTo>
                      <a:lnTo>
                        <a:pt x="3784" y="293"/>
                      </a:lnTo>
                      <a:lnTo>
                        <a:pt x="3790" y="282"/>
                      </a:lnTo>
                      <a:lnTo>
                        <a:pt x="3795" y="273"/>
                      </a:lnTo>
                      <a:lnTo>
                        <a:pt x="3801" y="264"/>
                      </a:lnTo>
                      <a:lnTo>
                        <a:pt x="3808" y="255"/>
                      </a:lnTo>
                      <a:lnTo>
                        <a:pt x="3814" y="246"/>
                      </a:lnTo>
                      <a:lnTo>
                        <a:pt x="3821" y="238"/>
                      </a:lnTo>
                      <a:lnTo>
                        <a:pt x="3830" y="230"/>
                      </a:lnTo>
                      <a:lnTo>
                        <a:pt x="3838" y="223"/>
                      </a:lnTo>
                      <a:lnTo>
                        <a:pt x="3846" y="217"/>
                      </a:lnTo>
                      <a:lnTo>
                        <a:pt x="3854" y="210"/>
                      </a:lnTo>
                      <a:lnTo>
                        <a:pt x="3863" y="204"/>
                      </a:lnTo>
                      <a:lnTo>
                        <a:pt x="3872" y="199"/>
                      </a:lnTo>
                      <a:lnTo>
                        <a:pt x="3881" y="195"/>
                      </a:lnTo>
                      <a:lnTo>
                        <a:pt x="3891" y="191"/>
                      </a:lnTo>
                      <a:lnTo>
                        <a:pt x="3902" y="187"/>
                      </a:lnTo>
                      <a:lnTo>
                        <a:pt x="3912" y="185"/>
                      </a:lnTo>
                      <a:lnTo>
                        <a:pt x="3922" y="182"/>
                      </a:lnTo>
                      <a:lnTo>
                        <a:pt x="3933" y="179"/>
                      </a:lnTo>
                      <a:lnTo>
                        <a:pt x="3944" y="178"/>
                      </a:lnTo>
                      <a:lnTo>
                        <a:pt x="3956" y="177"/>
                      </a:lnTo>
                      <a:lnTo>
                        <a:pt x="3967" y="177"/>
                      </a:lnTo>
                      <a:lnTo>
                        <a:pt x="3980" y="177"/>
                      </a:lnTo>
                      <a:lnTo>
                        <a:pt x="3991" y="178"/>
                      </a:lnTo>
                      <a:lnTo>
                        <a:pt x="4002" y="181"/>
                      </a:lnTo>
                      <a:lnTo>
                        <a:pt x="4014" y="183"/>
                      </a:lnTo>
                      <a:lnTo>
                        <a:pt x="4024" y="185"/>
                      </a:lnTo>
                      <a:lnTo>
                        <a:pt x="4034" y="188"/>
                      </a:lnTo>
                      <a:lnTo>
                        <a:pt x="4044" y="192"/>
                      </a:lnTo>
                      <a:lnTo>
                        <a:pt x="4054" y="196"/>
                      </a:lnTo>
                      <a:lnTo>
                        <a:pt x="4063" y="201"/>
                      </a:lnTo>
                      <a:lnTo>
                        <a:pt x="4071" y="206"/>
                      </a:lnTo>
                      <a:lnTo>
                        <a:pt x="4079" y="212"/>
                      </a:lnTo>
                      <a:lnTo>
                        <a:pt x="4088" y="220"/>
                      </a:lnTo>
                      <a:lnTo>
                        <a:pt x="4095" y="227"/>
                      </a:lnTo>
                      <a:lnTo>
                        <a:pt x="4102" y="234"/>
                      </a:lnTo>
                      <a:lnTo>
                        <a:pt x="4108" y="242"/>
                      </a:lnTo>
                      <a:lnTo>
                        <a:pt x="4115" y="251"/>
                      </a:lnTo>
                      <a:lnTo>
                        <a:pt x="4124" y="266"/>
                      </a:lnTo>
                      <a:lnTo>
                        <a:pt x="4132" y="281"/>
                      </a:lnTo>
                      <a:lnTo>
                        <a:pt x="4138" y="298"/>
                      </a:lnTo>
                      <a:lnTo>
                        <a:pt x="4143" y="314"/>
                      </a:lnTo>
                      <a:lnTo>
                        <a:pt x="4147" y="332"/>
                      </a:lnTo>
                      <a:lnTo>
                        <a:pt x="4150" y="349"/>
                      </a:lnTo>
                      <a:lnTo>
                        <a:pt x="4152" y="369"/>
                      </a:lnTo>
                      <a:lnTo>
                        <a:pt x="4153" y="388"/>
                      </a:lnTo>
                      <a:lnTo>
                        <a:pt x="4152" y="400"/>
                      </a:lnTo>
                      <a:lnTo>
                        <a:pt x="4152" y="410"/>
                      </a:lnTo>
                      <a:lnTo>
                        <a:pt x="4151" y="419"/>
                      </a:lnTo>
                      <a:lnTo>
                        <a:pt x="4149" y="427"/>
                      </a:lnTo>
                      <a:close/>
                      <a:moveTo>
                        <a:pt x="3836" y="368"/>
                      </a:moveTo>
                      <a:lnTo>
                        <a:pt x="4074" y="368"/>
                      </a:lnTo>
                      <a:lnTo>
                        <a:pt x="4074" y="355"/>
                      </a:lnTo>
                      <a:lnTo>
                        <a:pt x="4073" y="344"/>
                      </a:lnTo>
                      <a:lnTo>
                        <a:pt x="4071" y="332"/>
                      </a:lnTo>
                      <a:lnTo>
                        <a:pt x="4069" y="321"/>
                      </a:lnTo>
                      <a:lnTo>
                        <a:pt x="4066" y="311"/>
                      </a:lnTo>
                      <a:lnTo>
                        <a:pt x="4062" y="301"/>
                      </a:lnTo>
                      <a:lnTo>
                        <a:pt x="4058" y="292"/>
                      </a:lnTo>
                      <a:lnTo>
                        <a:pt x="4052" y="282"/>
                      </a:lnTo>
                      <a:lnTo>
                        <a:pt x="4044" y="271"/>
                      </a:lnTo>
                      <a:lnTo>
                        <a:pt x="4035" y="262"/>
                      </a:lnTo>
                      <a:lnTo>
                        <a:pt x="4026" y="254"/>
                      </a:lnTo>
                      <a:lnTo>
                        <a:pt x="4015" y="247"/>
                      </a:lnTo>
                      <a:lnTo>
                        <a:pt x="4003" y="242"/>
                      </a:lnTo>
                      <a:lnTo>
                        <a:pt x="3990" y="239"/>
                      </a:lnTo>
                      <a:lnTo>
                        <a:pt x="3976" y="237"/>
                      </a:lnTo>
                      <a:lnTo>
                        <a:pt x="3961" y="236"/>
                      </a:lnTo>
                      <a:lnTo>
                        <a:pt x="3947" y="237"/>
                      </a:lnTo>
                      <a:lnTo>
                        <a:pt x="3934" y="239"/>
                      </a:lnTo>
                      <a:lnTo>
                        <a:pt x="3922" y="242"/>
                      </a:lnTo>
                      <a:lnTo>
                        <a:pt x="3910" y="247"/>
                      </a:lnTo>
                      <a:lnTo>
                        <a:pt x="3900" y="254"/>
                      </a:lnTo>
                      <a:lnTo>
                        <a:pt x="3888" y="261"/>
                      </a:lnTo>
                      <a:lnTo>
                        <a:pt x="3879" y="270"/>
                      </a:lnTo>
                      <a:lnTo>
                        <a:pt x="3870" y="280"/>
                      </a:lnTo>
                      <a:lnTo>
                        <a:pt x="3864" y="290"/>
                      </a:lnTo>
                      <a:lnTo>
                        <a:pt x="3857" y="300"/>
                      </a:lnTo>
                      <a:lnTo>
                        <a:pt x="3852" y="310"/>
                      </a:lnTo>
                      <a:lnTo>
                        <a:pt x="3848" y="320"/>
                      </a:lnTo>
                      <a:lnTo>
                        <a:pt x="3844" y="332"/>
                      </a:lnTo>
                      <a:lnTo>
                        <a:pt x="3840" y="343"/>
                      </a:lnTo>
                      <a:lnTo>
                        <a:pt x="3838" y="355"/>
                      </a:lnTo>
                      <a:lnTo>
                        <a:pt x="3836" y="368"/>
                      </a:lnTo>
                      <a:close/>
                      <a:moveTo>
                        <a:pt x="4756" y="559"/>
                      </a:moveTo>
                      <a:lnTo>
                        <a:pt x="4771" y="620"/>
                      </a:lnTo>
                      <a:lnTo>
                        <a:pt x="4756" y="627"/>
                      </a:lnTo>
                      <a:lnTo>
                        <a:pt x="4742" y="632"/>
                      </a:lnTo>
                      <a:lnTo>
                        <a:pt x="4728" y="636"/>
                      </a:lnTo>
                      <a:lnTo>
                        <a:pt x="4711" y="640"/>
                      </a:lnTo>
                      <a:lnTo>
                        <a:pt x="4695" y="643"/>
                      </a:lnTo>
                      <a:lnTo>
                        <a:pt x="4678" y="646"/>
                      </a:lnTo>
                      <a:lnTo>
                        <a:pt x="4660" y="647"/>
                      </a:lnTo>
                      <a:lnTo>
                        <a:pt x="4641" y="648"/>
                      </a:lnTo>
                      <a:lnTo>
                        <a:pt x="4617" y="647"/>
                      </a:lnTo>
                      <a:lnTo>
                        <a:pt x="4593" y="643"/>
                      </a:lnTo>
                      <a:lnTo>
                        <a:pt x="4582" y="641"/>
                      </a:lnTo>
                      <a:lnTo>
                        <a:pt x="4571" y="638"/>
                      </a:lnTo>
                      <a:lnTo>
                        <a:pt x="4560" y="635"/>
                      </a:lnTo>
                      <a:lnTo>
                        <a:pt x="4550" y="631"/>
                      </a:lnTo>
                      <a:lnTo>
                        <a:pt x="4541" y="627"/>
                      </a:lnTo>
                      <a:lnTo>
                        <a:pt x="4530" y="623"/>
                      </a:lnTo>
                      <a:lnTo>
                        <a:pt x="4521" y="618"/>
                      </a:lnTo>
                      <a:lnTo>
                        <a:pt x="4512" y="612"/>
                      </a:lnTo>
                      <a:lnTo>
                        <a:pt x="4504" y="605"/>
                      </a:lnTo>
                      <a:lnTo>
                        <a:pt x="4495" y="599"/>
                      </a:lnTo>
                      <a:lnTo>
                        <a:pt x="4487" y="592"/>
                      </a:lnTo>
                      <a:lnTo>
                        <a:pt x="4479" y="584"/>
                      </a:lnTo>
                      <a:lnTo>
                        <a:pt x="4472" y="576"/>
                      </a:lnTo>
                      <a:lnTo>
                        <a:pt x="4465" y="567"/>
                      </a:lnTo>
                      <a:lnTo>
                        <a:pt x="4458" y="559"/>
                      </a:lnTo>
                      <a:lnTo>
                        <a:pt x="4452" y="550"/>
                      </a:lnTo>
                      <a:lnTo>
                        <a:pt x="4447" y="541"/>
                      </a:lnTo>
                      <a:lnTo>
                        <a:pt x="4442" y="531"/>
                      </a:lnTo>
                      <a:lnTo>
                        <a:pt x="4437" y="521"/>
                      </a:lnTo>
                      <a:lnTo>
                        <a:pt x="4434" y="511"/>
                      </a:lnTo>
                      <a:lnTo>
                        <a:pt x="4430" y="500"/>
                      </a:lnTo>
                      <a:lnTo>
                        <a:pt x="4427" y="489"/>
                      </a:lnTo>
                      <a:lnTo>
                        <a:pt x="4424" y="478"/>
                      </a:lnTo>
                      <a:lnTo>
                        <a:pt x="4421" y="467"/>
                      </a:lnTo>
                      <a:lnTo>
                        <a:pt x="4419" y="442"/>
                      </a:lnTo>
                      <a:lnTo>
                        <a:pt x="4418" y="417"/>
                      </a:lnTo>
                      <a:lnTo>
                        <a:pt x="4418" y="404"/>
                      </a:lnTo>
                      <a:lnTo>
                        <a:pt x="4419" y="391"/>
                      </a:lnTo>
                      <a:lnTo>
                        <a:pt x="4420" y="379"/>
                      </a:lnTo>
                      <a:lnTo>
                        <a:pt x="4423" y="367"/>
                      </a:lnTo>
                      <a:lnTo>
                        <a:pt x="4425" y="355"/>
                      </a:lnTo>
                      <a:lnTo>
                        <a:pt x="4428" y="344"/>
                      </a:lnTo>
                      <a:lnTo>
                        <a:pt x="4431" y="333"/>
                      </a:lnTo>
                      <a:lnTo>
                        <a:pt x="4435" y="321"/>
                      </a:lnTo>
                      <a:lnTo>
                        <a:pt x="4439" y="311"/>
                      </a:lnTo>
                      <a:lnTo>
                        <a:pt x="4444" y="301"/>
                      </a:lnTo>
                      <a:lnTo>
                        <a:pt x="4449" y="291"/>
                      </a:lnTo>
                      <a:lnTo>
                        <a:pt x="4455" y="281"/>
                      </a:lnTo>
                      <a:lnTo>
                        <a:pt x="4462" y="272"/>
                      </a:lnTo>
                      <a:lnTo>
                        <a:pt x="4469" y="263"/>
                      </a:lnTo>
                      <a:lnTo>
                        <a:pt x="4476" y="254"/>
                      </a:lnTo>
                      <a:lnTo>
                        <a:pt x="4484" y="245"/>
                      </a:lnTo>
                      <a:lnTo>
                        <a:pt x="4492" y="237"/>
                      </a:lnTo>
                      <a:lnTo>
                        <a:pt x="4502" y="230"/>
                      </a:lnTo>
                      <a:lnTo>
                        <a:pt x="4511" y="223"/>
                      </a:lnTo>
                      <a:lnTo>
                        <a:pt x="4520" y="215"/>
                      </a:lnTo>
                      <a:lnTo>
                        <a:pt x="4529" y="210"/>
                      </a:lnTo>
                      <a:lnTo>
                        <a:pt x="4540" y="204"/>
                      </a:lnTo>
                      <a:lnTo>
                        <a:pt x="4550" y="199"/>
                      </a:lnTo>
                      <a:lnTo>
                        <a:pt x="4561" y="195"/>
                      </a:lnTo>
                      <a:lnTo>
                        <a:pt x="4573" y="191"/>
                      </a:lnTo>
                      <a:lnTo>
                        <a:pt x="4584" y="188"/>
                      </a:lnTo>
                      <a:lnTo>
                        <a:pt x="4595" y="185"/>
                      </a:lnTo>
                      <a:lnTo>
                        <a:pt x="4607" y="183"/>
                      </a:lnTo>
                      <a:lnTo>
                        <a:pt x="4620" y="181"/>
                      </a:lnTo>
                      <a:lnTo>
                        <a:pt x="4632" y="179"/>
                      </a:lnTo>
                      <a:lnTo>
                        <a:pt x="4645" y="178"/>
                      </a:lnTo>
                      <a:lnTo>
                        <a:pt x="4659" y="178"/>
                      </a:lnTo>
                      <a:lnTo>
                        <a:pt x="4676" y="178"/>
                      </a:lnTo>
                      <a:lnTo>
                        <a:pt x="4692" y="179"/>
                      </a:lnTo>
                      <a:lnTo>
                        <a:pt x="4707" y="182"/>
                      </a:lnTo>
                      <a:lnTo>
                        <a:pt x="4722" y="185"/>
                      </a:lnTo>
                      <a:lnTo>
                        <a:pt x="4736" y="188"/>
                      </a:lnTo>
                      <a:lnTo>
                        <a:pt x="4748" y="192"/>
                      </a:lnTo>
                      <a:lnTo>
                        <a:pt x="4761" y="196"/>
                      </a:lnTo>
                      <a:lnTo>
                        <a:pt x="4772" y="201"/>
                      </a:lnTo>
                      <a:lnTo>
                        <a:pt x="4753" y="265"/>
                      </a:lnTo>
                      <a:lnTo>
                        <a:pt x="4743" y="260"/>
                      </a:lnTo>
                      <a:lnTo>
                        <a:pt x="4733" y="256"/>
                      </a:lnTo>
                      <a:lnTo>
                        <a:pt x="4722" y="251"/>
                      </a:lnTo>
                      <a:lnTo>
                        <a:pt x="4710" y="248"/>
                      </a:lnTo>
                      <a:lnTo>
                        <a:pt x="4698" y="246"/>
                      </a:lnTo>
                      <a:lnTo>
                        <a:pt x="4686" y="244"/>
                      </a:lnTo>
                      <a:lnTo>
                        <a:pt x="4672" y="243"/>
                      </a:lnTo>
                      <a:lnTo>
                        <a:pt x="4659" y="243"/>
                      </a:lnTo>
                      <a:lnTo>
                        <a:pt x="4641" y="244"/>
                      </a:lnTo>
                      <a:lnTo>
                        <a:pt x="4624" y="246"/>
                      </a:lnTo>
                      <a:lnTo>
                        <a:pt x="4607" y="250"/>
                      </a:lnTo>
                      <a:lnTo>
                        <a:pt x="4593" y="256"/>
                      </a:lnTo>
                      <a:lnTo>
                        <a:pt x="4579" y="263"/>
                      </a:lnTo>
                      <a:lnTo>
                        <a:pt x="4565" y="271"/>
                      </a:lnTo>
                      <a:lnTo>
                        <a:pt x="4553" y="281"/>
                      </a:lnTo>
                      <a:lnTo>
                        <a:pt x="4542" y="294"/>
                      </a:lnTo>
                      <a:lnTo>
                        <a:pt x="4531" y="305"/>
                      </a:lnTo>
                      <a:lnTo>
                        <a:pt x="4523" y="318"/>
                      </a:lnTo>
                      <a:lnTo>
                        <a:pt x="4516" y="332"/>
                      </a:lnTo>
                      <a:lnTo>
                        <a:pt x="4511" y="346"/>
                      </a:lnTo>
                      <a:lnTo>
                        <a:pt x="4507" y="362"/>
                      </a:lnTo>
                      <a:lnTo>
                        <a:pt x="4503" y="378"/>
                      </a:lnTo>
                      <a:lnTo>
                        <a:pt x="4502" y="396"/>
                      </a:lnTo>
                      <a:lnTo>
                        <a:pt x="4501" y="413"/>
                      </a:lnTo>
                      <a:lnTo>
                        <a:pt x="4502" y="432"/>
                      </a:lnTo>
                      <a:lnTo>
                        <a:pt x="4504" y="449"/>
                      </a:lnTo>
                      <a:lnTo>
                        <a:pt x="4507" y="467"/>
                      </a:lnTo>
                      <a:lnTo>
                        <a:pt x="4512" y="482"/>
                      </a:lnTo>
                      <a:lnTo>
                        <a:pt x="4518" y="496"/>
                      </a:lnTo>
                      <a:lnTo>
                        <a:pt x="4525" y="511"/>
                      </a:lnTo>
                      <a:lnTo>
                        <a:pt x="4535" y="523"/>
                      </a:lnTo>
                      <a:lnTo>
                        <a:pt x="4545" y="535"/>
                      </a:lnTo>
                      <a:lnTo>
                        <a:pt x="4556" y="546"/>
                      </a:lnTo>
                      <a:lnTo>
                        <a:pt x="4568" y="555"/>
                      </a:lnTo>
                      <a:lnTo>
                        <a:pt x="4581" y="563"/>
                      </a:lnTo>
                      <a:lnTo>
                        <a:pt x="4594" y="569"/>
                      </a:lnTo>
                      <a:lnTo>
                        <a:pt x="4608" y="575"/>
                      </a:lnTo>
                      <a:lnTo>
                        <a:pt x="4624" y="579"/>
                      </a:lnTo>
                      <a:lnTo>
                        <a:pt x="4639" y="581"/>
                      </a:lnTo>
                      <a:lnTo>
                        <a:pt x="4657" y="581"/>
                      </a:lnTo>
                      <a:lnTo>
                        <a:pt x="4669" y="581"/>
                      </a:lnTo>
                      <a:lnTo>
                        <a:pt x="4681" y="580"/>
                      </a:lnTo>
                      <a:lnTo>
                        <a:pt x="4694" y="578"/>
                      </a:lnTo>
                      <a:lnTo>
                        <a:pt x="4706" y="576"/>
                      </a:lnTo>
                      <a:lnTo>
                        <a:pt x="4718" y="572"/>
                      </a:lnTo>
                      <a:lnTo>
                        <a:pt x="4732" y="568"/>
                      </a:lnTo>
                      <a:lnTo>
                        <a:pt x="4744" y="564"/>
                      </a:lnTo>
                      <a:lnTo>
                        <a:pt x="4756" y="559"/>
                      </a:lnTo>
                      <a:close/>
                      <a:moveTo>
                        <a:pt x="5225" y="427"/>
                      </a:moveTo>
                      <a:lnTo>
                        <a:pt x="4913" y="426"/>
                      </a:lnTo>
                      <a:lnTo>
                        <a:pt x="4914" y="445"/>
                      </a:lnTo>
                      <a:lnTo>
                        <a:pt x="4916" y="463"/>
                      </a:lnTo>
                      <a:lnTo>
                        <a:pt x="4920" y="480"/>
                      </a:lnTo>
                      <a:lnTo>
                        <a:pt x="4925" y="495"/>
                      </a:lnTo>
                      <a:lnTo>
                        <a:pt x="4931" y="510"/>
                      </a:lnTo>
                      <a:lnTo>
                        <a:pt x="4939" y="523"/>
                      </a:lnTo>
                      <a:lnTo>
                        <a:pt x="4949" y="535"/>
                      </a:lnTo>
                      <a:lnTo>
                        <a:pt x="4959" y="546"/>
                      </a:lnTo>
                      <a:lnTo>
                        <a:pt x="4969" y="554"/>
                      </a:lnTo>
                      <a:lnTo>
                        <a:pt x="4980" y="562"/>
                      </a:lnTo>
                      <a:lnTo>
                        <a:pt x="4993" y="568"/>
                      </a:lnTo>
                      <a:lnTo>
                        <a:pt x="5006" y="573"/>
                      </a:lnTo>
                      <a:lnTo>
                        <a:pt x="5019" y="577"/>
                      </a:lnTo>
                      <a:lnTo>
                        <a:pt x="5034" y="580"/>
                      </a:lnTo>
                      <a:lnTo>
                        <a:pt x="5049" y="582"/>
                      </a:lnTo>
                      <a:lnTo>
                        <a:pt x="5066" y="582"/>
                      </a:lnTo>
                      <a:lnTo>
                        <a:pt x="5082" y="582"/>
                      </a:lnTo>
                      <a:lnTo>
                        <a:pt x="5099" y="581"/>
                      </a:lnTo>
                      <a:lnTo>
                        <a:pt x="5115" y="579"/>
                      </a:lnTo>
                      <a:lnTo>
                        <a:pt x="5130" y="577"/>
                      </a:lnTo>
                      <a:lnTo>
                        <a:pt x="5146" y="573"/>
                      </a:lnTo>
                      <a:lnTo>
                        <a:pt x="5161" y="569"/>
                      </a:lnTo>
                      <a:lnTo>
                        <a:pt x="5176" y="564"/>
                      </a:lnTo>
                      <a:lnTo>
                        <a:pt x="5189" y="559"/>
                      </a:lnTo>
                      <a:lnTo>
                        <a:pt x="5203" y="618"/>
                      </a:lnTo>
                      <a:lnTo>
                        <a:pt x="5187" y="624"/>
                      </a:lnTo>
                      <a:lnTo>
                        <a:pt x="5171" y="630"/>
                      </a:lnTo>
                      <a:lnTo>
                        <a:pt x="5153" y="635"/>
                      </a:lnTo>
                      <a:lnTo>
                        <a:pt x="5135" y="639"/>
                      </a:lnTo>
                      <a:lnTo>
                        <a:pt x="5116" y="642"/>
                      </a:lnTo>
                      <a:lnTo>
                        <a:pt x="5096" y="644"/>
                      </a:lnTo>
                      <a:lnTo>
                        <a:pt x="5075" y="646"/>
                      </a:lnTo>
                      <a:lnTo>
                        <a:pt x="5054" y="647"/>
                      </a:lnTo>
                      <a:lnTo>
                        <a:pt x="5029" y="646"/>
                      </a:lnTo>
                      <a:lnTo>
                        <a:pt x="5006" y="642"/>
                      </a:lnTo>
                      <a:lnTo>
                        <a:pt x="4995" y="640"/>
                      </a:lnTo>
                      <a:lnTo>
                        <a:pt x="4984" y="637"/>
                      </a:lnTo>
                      <a:lnTo>
                        <a:pt x="4973" y="634"/>
                      </a:lnTo>
                      <a:lnTo>
                        <a:pt x="4963" y="631"/>
                      </a:lnTo>
                      <a:lnTo>
                        <a:pt x="4953" y="627"/>
                      </a:lnTo>
                      <a:lnTo>
                        <a:pt x="4943" y="622"/>
                      </a:lnTo>
                      <a:lnTo>
                        <a:pt x="4934" y="617"/>
                      </a:lnTo>
                      <a:lnTo>
                        <a:pt x="4925" y="612"/>
                      </a:lnTo>
                      <a:lnTo>
                        <a:pt x="4917" y="605"/>
                      </a:lnTo>
                      <a:lnTo>
                        <a:pt x="4909" y="598"/>
                      </a:lnTo>
                      <a:lnTo>
                        <a:pt x="4900" y="592"/>
                      </a:lnTo>
                      <a:lnTo>
                        <a:pt x="4893" y="584"/>
                      </a:lnTo>
                      <a:lnTo>
                        <a:pt x="4886" y="576"/>
                      </a:lnTo>
                      <a:lnTo>
                        <a:pt x="4879" y="567"/>
                      </a:lnTo>
                      <a:lnTo>
                        <a:pt x="4873" y="559"/>
                      </a:lnTo>
                      <a:lnTo>
                        <a:pt x="4866" y="551"/>
                      </a:lnTo>
                      <a:lnTo>
                        <a:pt x="4861" y="542"/>
                      </a:lnTo>
                      <a:lnTo>
                        <a:pt x="4856" y="531"/>
                      </a:lnTo>
                      <a:lnTo>
                        <a:pt x="4852" y="522"/>
                      </a:lnTo>
                      <a:lnTo>
                        <a:pt x="4848" y="512"/>
                      </a:lnTo>
                      <a:lnTo>
                        <a:pt x="4845" y="501"/>
                      </a:lnTo>
                      <a:lnTo>
                        <a:pt x="4842" y="490"/>
                      </a:lnTo>
                      <a:lnTo>
                        <a:pt x="4840" y="480"/>
                      </a:lnTo>
                      <a:lnTo>
                        <a:pt x="4837" y="469"/>
                      </a:lnTo>
                      <a:lnTo>
                        <a:pt x="4835" y="445"/>
                      </a:lnTo>
                      <a:lnTo>
                        <a:pt x="4834" y="419"/>
                      </a:lnTo>
                      <a:lnTo>
                        <a:pt x="4835" y="394"/>
                      </a:lnTo>
                      <a:lnTo>
                        <a:pt x="4837" y="370"/>
                      </a:lnTo>
                      <a:lnTo>
                        <a:pt x="4842" y="346"/>
                      </a:lnTo>
                      <a:lnTo>
                        <a:pt x="4848" y="324"/>
                      </a:lnTo>
                      <a:lnTo>
                        <a:pt x="4852" y="313"/>
                      </a:lnTo>
                      <a:lnTo>
                        <a:pt x="4856" y="303"/>
                      </a:lnTo>
                      <a:lnTo>
                        <a:pt x="4860" y="293"/>
                      </a:lnTo>
                      <a:lnTo>
                        <a:pt x="4865" y="282"/>
                      </a:lnTo>
                      <a:lnTo>
                        <a:pt x="4872" y="273"/>
                      </a:lnTo>
                      <a:lnTo>
                        <a:pt x="4878" y="264"/>
                      </a:lnTo>
                      <a:lnTo>
                        <a:pt x="4884" y="255"/>
                      </a:lnTo>
                      <a:lnTo>
                        <a:pt x="4891" y="246"/>
                      </a:lnTo>
                      <a:lnTo>
                        <a:pt x="4898" y="238"/>
                      </a:lnTo>
                      <a:lnTo>
                        <a:pt x="4905" y="230"/>
                      </a:lnTo>
                      <a:lnTo>
                        <a:pt x="4914" y="223"/>
                      </a:lnTo>
                      <a:lnTo>
                        <a:pt x="4922" y="217"/>
                      </a:lnTo>
                      <a:lnTo>
                        <a:pt x="4930" y="210"/>
                      </a:lnTo>
                      <a:lnTo>
                        <a:pt x="4939" y="204"/>
                      </a:lnTo>
                      <a:lnTo>
                        <a:pt x="4949" y="199"/>
                      </a:lnTo>
                      <a:lnTo>
                        <a:pt x="4958" y="195"/>
                      </a:lnTo>
                      <a:lnTo>
                        <a:pt x="4967" y="191"/>
                      </a:lnTo>
                      <a:lnTo>
                        <a:pt x="4977" y="187"/>
                      </a:lnTo>
                      <a:lnTo>
                        <a:pt x="4988" y="185"/>
                      </a:lnTo>
                      <a:lnTo>
                        <a:pt x="4999" y="182"/>
                      </a:lnTo>
                      <a:lnTo>
                        <a:pt x="5009" y="179"/>
                      </a:lnTo>
                      <a:lnTo>
                        <a:pt x="5021" y="178"/>
                      </a:lnTo>
                      <a:lnTo>
                        <a:pt x="5032" y="177"/>
                      </a:lnTo>
                      <a:lnTo>
                        <a:pt x="5044" y="177"/>
                      </a:lnTo>
                      <a:lnTo>
                        <a:pt x="5055" y="177"/>
                      </a:lnTo>
                      <a:lnTo>
                        <a:pt x="5068" y="178"/>
                      </a:lnTo>
                      <a:lnTo>
                        <a:pt x="5079" y="181"/>
                      </a:lnTo>
                      <a:lnTo>
                        <a:pt x="5090" y="183"/>
                      </a:lnTo>
                      <a:lnTo>
                        <a:pt x="5101" y="185"/>
                      </a:lnTo>
                      <a:lnTo>
                        <a:pt x="5111" y="188"/>
                      </a:lnTo>
                      <a:lnTo>
                        <a:pt x="5120" y="192"/>
                      </a:lnTo>
                      <a:lnTo>
                        <a:pt x="5129" y="196"/>
                      </a:lnTo>
                      <a:lnTo>
                        <a:pt x="5139" y="201"/>
                      </a:lnTo>
                      <a:lnTo>
                        <a:pt x="5148" y="206"/>
                      </a:lnTo>
                      <a:lnTo>
                        <a:pt x="5156" y="212"/>
                      </a:lnTo>
                      <a:lnTo>
                        <a:pt x="5163" y="220"/>
                      </a:lnTo>
                      <a:lnTo>
                        <a:pt x="5172" y="227"/>
                      </a:lnTo>
                      <a:lnTo>
                        <a:pt x="5178" y="234"/>
                      </a:lnTo>
                      <a:lnTo>
                        <a:pt x="5185" y="242"/>
                      </a:lnTo>
                      <a:lnTo>
                        <a:pt x="5191" y="251"/>
                      </a:lnTo>
                      <a:lnTo>
                        <a:pt x="5200" y="266"/>
                      </a:lnTo>
                      <a:lnTo>
                        <a:pt x="5208" y="281"/>
                      </a:lnTo>
                      <a:lnTo>
                        <a:pt x="5215" y="298"/>
                      </a:lnTo>
                      <a:lnTo>
                        <a:pt x="5220" y="314"/>
                      </a:lnTo>
                      <a:lnTo>
                        <a:pt x="5224" y="332"/>
                      </a:lnTo>
                      <a:lnTo>
                        <a:pt x="5227" y="349"/>
                      </a:lnTo>
                      <a:lnTo>
                        <a:pt x="5229" y="369"/>
                      </a:lnTo>
                      <a:lnTo>
                        <a:pt x="5229" y="388"/>
                      </a:lnTo>
                      <a:lnTo>
                        <a:pt x="5229" y="400"/>
                      </a:lnTo>
                      <a:lnTo>
                        <a:pt x="5228" y="410"/>
                      </a:lnTo>
                      <a:lnTo>
                        <a:pt x="5227" y="419"/>
                      </a:lnTo>
                      <a:lnTo>
                        <a:pt x="5225" y="427"/>
                      </a:lnTo>
                      <a:close/>
                      <a:moveTo>
                        <a:pt x="4913" y="368"/>
                      </a:moveTo>
                      <a:lnTo>
                        <a:pt x="5150" y="368"/>
                      </a:lnTo>
                      <a:lnTo>
                        <a:pt x="5150" y="355"/>
                      </a:lnTo>
                      <a:lnTo>
                        <a:pt x="5149" y="344"/>
                      </a:lnTo>
                      <a:lnTo>
                        <a:pt x="5148" y="332"/>
                      </a:lnTo>
                      <a:lnTo>
                        <a:pt x="5145" y="321"/>
                      </a:lnTo>
                      <a:lnTo>
                        <a:pt x="5142" y="311"/>
                      </a:lnTo>
                      <a:lnTo>
                        <a:pt x="5139" y="301"/>
                      </a:lnTo>
                      <a:lnTo>
                        <a:pt x="5134" y="292"/>
                      </a:lnTo>
                      <a:lnTo>
                        <a:pt x="5128" y="282"/>
                      </a:lnTo>
                      <a:lnTo>
                        <a:pt x="5120" y="271"/>
                      </a:lnTo>
                      <a:lnTo>
                        <a:pt x="5112" y="262"/>
                      </a:lnTo>
                      <a:lnTo>
                        <a:pt x="5102" y="254"/>
                      </a:lnTo>
                      <a:lnTo>
                        <a:pt x="5091" y="247"/>
                      </a:lnTo>
                      <a:lnTo>
                        <a:pt x="5079" y="242"/>
                      </a:lnTo>
                      <a:lnTo>
                        <a:pt x="5067" y="239"/>
                      </a:lnTo>
                      <a:lnTo>
                        <a:pt x="5052" y="237"/>
                      </a:lnTo>
                      <a:lnTo>
                        <a:pt x="5037" y="236"/>
                      </a:lnTo>
                      <a:lnTo>
                        <a:pt x="5024" y="237"/>
                      </a:lnTo>
                      <a:lnTo>
                        <a:pt x="5010" y="239"/>
                      </a:lnTo>
                      <a:lnTo>
                        <a:pt x="4998" y="242"/>
                      </a:lnTo>
                      <a:lnTo>
                        <a:pt x="4987" y="247"/>
                      </a:lnTo>
                      <a:lnTo>
                        <a:pt x="4975" y="254"/>
                      </a:lnTo>
                      <a:lnTo>
                        <a:pt x="4965" y="261"/>
                      </a:lnTo>
                      <a:lnTo>
                        <a:pt x="4956" y="270"/>
                      </a:lnTo>
                      <a:lnTo>
                        <a:pt x="4947" y="280"/>
                      </a:lnTo>
                      <a:lnTo>
                        <a:pt x="4940" y="290"/>
                      </a:lnTo>
                      <a:lnTo>
                        <a:pt x="4934" y="300"/>
                      </a:lnTo>
                      <a:lnTo>
                        <a:pt x="4929" y="310"/>
                      </a:lnTo>
                      <a:lnTo>
                        <a:pt x="4924" y="320"/>
                      </a:lnTo>
                      <a:lnTo>
                        <a:pt x="4920" y="332"/>
                      </a:lnTo>
                      <a:lnTo>
                        <a:pt x="4917" y="343"/>
                      </a:lnTo>
                      <a:lnTo>
                        <a:pt x="4914" y="355"/>
                      </a:lnTo>
                      <a:lnTo>
                        <a:pt x="4913" y="368"/>
                      </a:lnTo>
                      <a:close/>
                      <a:moveTo>
                        <a:pt x="5330" y="637"/>
                      </a:moveTo>
                      <a:lnTo>
                        <a:pt x="5330" y="328"/>
                      </a:lnTo>
                      <a:lnTo>
                        <a:pt x="5330" y="291"/>
                      </a:lnTo>
                      <a:lnTo>
                        <a:pt x="5330" y="256"/>
                      </a:lnTo>
                      <a:lnTo>
                        <a:pt x="5329" y="221"/>
                      </a:lnTo>
                      <a:lnTo>
                        <a:pt x="5328" y="188"/>
                      </a:lnTo>
                      <a:lnTo>
                        <a:pt x="5399" y="188"/>
                      </a:lnTo>
                      <a:lnTo>
                        <a:pt x="5402" y="276"/>
                      </a:lnTo>
                      <a:lnTo>
                        <a:pt x="5406" y="276"/>
                      </a:lnTo>
                      <a:lnTo>
                        <a:pt x="5409" y="265"/>
                      </a:lnTo>
                      <a:lnTo>
                        <a:pt x="5414" y="255"/>
                      </a:lnTo>
                      <a:lnTo>
                        <a:pt x="5419" y="245"/>
                      </a:lnTo>
                      <a:lnTo>
                        <a:pt x="5425" y="236"/>
                      </a:lnTo>
                      <a:lnTo>
                        <a:pt x="5432" y="227"/>
                      </a:lnTo>
                      <a:lnTo>
                        <a:pt x="5439" y="219"/>
                      </a:lnTo>
                      <a:lnTo>
                        <a:pt x="5446" y="211"/>
                      </a:lnTo>
                      <a:lnTo>
                        <a:pt x="5454" y="204"/>
                      </a:lnTo>
                      <a:lnTo>
                        <a:pt x="5463" y="198"/>
                      </a:lnTo>
                      <a:lnTo>
                        <a:pt x="5472" y="193"/>
                      </a:lnTo>
                      <a:lnTo>
                        <a:pt x="5481" y="188"/>
                      </a:lnTo>
                      <a:lnTo>
                        <a:pt x="5490" y="185"/>
                      </a:lnTo>
                      <a:lnTo>
                        <a:pt x="5500" y="182"/>
                      </a:lnTo>
                      <a:lnTo>
                        <a:pt x="5510" y="179"/>
                      </a:lnTo>
                      <a:lnTo>
                        <a:pt x="5520" y="177"/>
                      </a:lnTo>
                      <a:lnTo>
                        <a:pt x="5529" y="177"/>
                      </a:lnTo>
                      <a:lnTo>
                        <a:pt x="5541" y="178"/>
                      </a:lnTo>
                      <a:lnTo>
                        <a:pt x="5553" y="181"/>
                      </a:lnTo>
                      <a:lnTo>
                        <a:pt x="5553" y="258"/>
                      </a:lnTo>
                      <a:lnTo>
                        <a:pt x="5539" y="256"/>
                      </a:lnTo>
                      <a:lnTo>
                        <a:pt x="5524" y="255"/>
                      </a:lnTo>
                      <a:lnTo>
                        <a:pt x="5511" y="256"/>
                      </a:lnTo>
                      <a:lnTo>
                        <a:pt x="5498" y="258"/>
                      </a:lnTo>
                      <a:lnTo>
                        <a:pt x="5486" y="261"/>
                      </a:lnTo>
                      <a:lnTo>
                        <a:pt x="5475" y="266"/>
                      </a:lnTo>
                      <a:lnTo>
                        <a:pt x="5464" y="272"/>
                      </a:lnTo>
                      <a:lnTo>
                        <a:pt x="5455" y="280"/>
                      </a:lnTo>
                      <a:lnTo>
                        <a:pt x="5446" y="290"/>
                      </a:lnTo>
                      <a:lnTo>
                        <a:pt x="5438" y="300"/>
                      </a:lnTo>
                      <a:lnTo>
                        <a:pt x="5432" y="310"/>
                      </a:lnTo>
                      <a:lnTo>
                        <a:pt x="5426" y="321"/>
                      </a:lnTo>
                      <a:lnTo>
                        <a:pt x="5421" y="333"/>
                      </a:lnTo>
                      <a:lnTo>
                        <a:pt x="5418" y="344"/>
                      </a:lnTo>
                      <a:lnTo>
                        <a:pt x="5415" y="356"/>
                      </a:lnTo>
                      <a:lnTo>
                        <a:pt x="5413" y="370"/>
                      </a:lnTo>
                      <a:lnTo>
                        <a:pt x="5411" y="383"/>
                      </a:lnTo>
                      <a:lnTo>
                        <a:pt x="5411" y="398"/>
                      </a:lnTo>
                      <a:lnTo>
                        <a:pt x="5411" y="637"/>
                      </a:lnTo>
                      <a:lnTo>
                        <a:pt x="5330" y="637"/>
                      </a:lnTo>
                      <a:close/>
                      <a:moveTo>
                        <a:pt x="5652" y="105"/>
                      </a:moveTo>
                      <a:lnTo>
                        <a:pt x="5732" y="80"/>
                      </a:lnTo>
                      <a:lnTo>
                        <a:pt x="5732" y="188"/>
                      </a:lnTo>
                      <a:lnTo>
                        <a:pt x="5849" y="188"/>
                      </a:lnTo>
                      <a:lnTo>
                        <a:pt x="5849" y="249"/>
                      </a:lnTo>
                      <a:lnTo>
                        <a:pt x="5732" y="249"/>
                      </a:lnTo>
                      <a:lnTo>
                        <a:pt x="5732" y="492"/>
                      </a:lnTo>
                      <a:lnTo>
                        <a:pt x="5733" y="503"/>
                      </a:lnTo>
                      <a:lnTo>
                        <a:pt x="5733" y="513"/>
                      </a:lnTo>
                      <a:lnTo>
                        <a:pt x="5734" y="522"/>
                      </a:lnTo>
                      <a:lnTo>
                        <a:pt x="5736" y="530"/>
                      </a:lnTo>
                      <a:lnTo>
                        <a:pt x="5738" y="539"/>
                      </a:lnTo>
                      <a:lnTo>
                        <a:pt x="5741" y="546"/>
                      </a:lnTo>
                      <a:lnTo>
                        <a:pt x="5744" y="552"/>
                      </a:lnTo>
                      <a:lnTo>
                        <a:pt x="5747" y="557"/>
                      </a:lnTo>
                      <a:lnTo>
                        <a:pt x="5751" y="562"/>
                      </a:lnTo>
                      <a:lnTo>
                        <a:pt x="5756" y="567"/>
                      </a:lnTo>
                      <a:lnTo>
                        <a:pt x="5760" y="570"/>
                      </a:lnTo>
                      <a:lnTo>
                        <a:pt x="5766" y="573"/>
                      </a:lnTo>
                      <a:lnTo>
                        <a:pt x="5773" y="577"/>
                      </a:lnTo>
                      <a:lnTo>
                        <a:pt x="5779" y="578"/>
                      </a:lnTo>
                      <a:lnTo>
                        <a:pt x="5786" y="579"/>
                      </a:lnTo>
                      <a:lnTo>
                        <a:pt x="5793" y="580"/>
                      </a:lnTo>
                      <a:lnTo>
                        <a:pt x="5807" y="579"/>
                      </a:lnTo>
                      <a:lnTo>
                        <a:pt x="5819" y="578"/>
                      </a:lnTo>
                      <a:lnTo>
                        <a:pt x="5830" y="577"/>
                      </a:lnTo>
                      <a:lnTo>
                        <a:pt x="5840" y="573"/>
                      </a:lnTo>
                      <a:lnTo>
                        <a:pt x="5844" y="635"/>
                      </a:lnTo>
                      <a:lnTo>
                        <a:pt x="5829" y="640"/>
                      </a:lnTo>
                      <a:lnTo>
                        <a:pt x="5812" y="644"/>
                      </a:lnTo>
                      <a:lnTo>
                        <a:pt x="5792" y="647"/>
                      </a:lnTo>
                      <a:lnTo>
                        <a:pt x="5772" y="648"/>
                      </a:lnTo>
                      <a:lnTo>
                        <a:pt x="5758" y="647"/>
                      </a:lnTo>
                      <a:lnTo>
                        <a:pt x="5745" y="644"/>
                      </a:lnTo>
                      <a:lnTo>
                        <a:pt x="5733" y="642"/>
                      </a:lnTo>
                      <a:lnTo>
                        <a:pt x="5721" y="638"/>
                      </a:lnTo>
                      <a:lnTo>
                        <a:pt x="5710" y="633"/>
                      </a:lnTo>
                      <a:lnTo>
                        <a:pt x="5701" y="627"/>
                      </a:lnTo>
                      <a:lnTo>
                        <a:pt x="5691" y="620"/>
                      </a:lnTo>
                      <a:lnTo>
                        <a:pt x="5683" y="612"/>
                      </a:lnTo>
                      <a:lnTo>
                        <a:pt x="5676" y="602"/>
                      </a:lnTo>
                      <a:lnTo>
                        <a:pt x="5670" y="591"/>
                      </a:lnTo>
                      <a:lnTo>
                        <a:pt x="5665" y="579"/>
                      </a:lnTo>
                      <a:lnTo>
                        <a:pt x="5660" y="565"/>
                      </a:lnTo>
                      <a:lnTo>
                        <a:pt x="5657" y="550"/>
                      </a:lnTo>
                      <a:lnTo>
                        <a:pt x="5654" y="532"/>
                      </a:lnTo>
                      <a:lnTo>
                        <a:pt x="5652" y="515"/>
                      </a:lnTo>
                      <a:lnTo>
                        <a:pt x="5652" y="495"/>
                      </a:lnTo>
                      <a:lnTo>
                        <a:pt x="5652" y="249"/>
                      </a:lnTo>
                      <a:lnTo>
                        <a:pt x="5583" y="249"/>
                      </a:lnTo>
                      <a:lnTo>
                        <a:pt x="5583" y="188"/>
                      </a:lnTo>
                      <a:lnTo>
                        <a:pt x="5652" y="188"/>
                      </a:lnTo>
                      <a:lnTo>
                        <a:pt x="5652" y="105"/>
                      </a:lnTo>
                      <a:close/>
                      <a:moveTo>
                        <a:pt x="6256" y="362"/>
                      </a:moveTo>
                      <a:lnTo>
                        <a:pt x="6256" y="529"/>
                      </a:lnTo>
                      <a:lnTo>
                        <a:pt x="6257" y="561"/>
                      </a:lnTo>
                      <a:lnTo>
                        <a:pt x="6258" y="589"/>
                      </a:lnTo>
                      <a:lnTo>
                        <a:pt x="6260" y="615"/>
                      </a:lnTo>
                      <a:lnTo>
                        <a:pt x="6263" y="637"/>
                      </a:lnTo>
                      <a:lnTo>
                        <a:pt x="6189" y="637"/>
                      </a:lnTo>
                      <a:lnTo>
                        <a:pt x="6183" y="581"/>
                      </a:lnTo>
                      <a:lnTo>
                        <a:pt x="6180" y="581"/>
                      </a:lnTo>
                      <a:lnTo>
                        <a:pt x="6173" y="588"/>
                      </a:lnTo>
                      <a:lnTo>
                        <a:pt x="6167" y="596"/>
                      </a:lnTo>
                      <a:lnTo>
                        <a:pt x="6160" y="603"/>
                      </a:lnTo>
                      <a:lnTo>
                        <a:pt x="6154" y="610"/>
                      </a:lnTo>
                      <a:lnTo>
                        <a:pt x="6146" y="616"/>
                      </a:lnTo>
                      <a:lnTo>
                        <a:pt x="6138" y="621"/>
                      </a:lnTo>
                      <a:lnTo>
                        <a:pt x="6130" y="626"/>
                      </a:lnTo>
                      <a:lnTo>
                        <a:pt x="6122" y="630"/>
                      </a:lnTo>
                      <a:lnTo>
                        <a:pt x="6113" y="634"/>
                      </a:lnTo>
                      <a:lnTo>
                        <a:pt x="6104" y="637"/>
                      </a:lnTo>
                      <a:lnTo>
                        <a:pt x="6094" y="640"/>
                      </a:lnTo>
                      <a:lnTo>
                        <a:pt x="6085" y="642"/>
                      </a:lnTo>
                      <a:lnTo>
                        <a:pt x="6075" y="644"/>
                      </a:lnTo>
                      <a:lnTo>
                        <a:pt x="6064" y="647"/>
                      </a:lnTo>
                      <a:lnTo>
                        <a:pt x="6053" y="647"/>
                      </a:lnTo>
                      <a:lnTo>
                        <a:pt x="6043" y="648"/>
                      </a:lnTo>
                      <a:lnTo>
                        <a:pt x="6026" y="647"/>
                      </a:lnTo>
                      <a:lnTo>
                        <a:pt x="6012" y="644"/>
                      </a:lnTo>
                      <a:lnTo>
                        <a:pt x="5998" y="641"/>
                      </a:lnTo>
                      <a:lnTo>
                        <a:pt x="5984" y="637"/>
                      </a:lnTo>
                      <a:lnTo>
                        <a:pt x="5972" y="631"/>
                      </a:lnTo>
                      <a:lnTo>
                        <a:pt x="5961" y="625"/>
                      </a:lnTo>
                      <a:lnTo>
                        <a:pt x="5949" y="617"/>
                      </a:lnTo>
                      <a:lnTo>
                        <a:pt x="5939" y="607"/>
                      </a:lnTo>
                      <a:lnTo>
                        <a:pt x="5932" y="598"/>
                      </a:lnTo>
                      <a:lnTo>
                        <a:pt x="5925" y="588"/>
                      </a:lnTo>
                      <a:lnTo>
                        <a:pt x="5919" y="578"/>
                      </a:lnTo>
                      <a:lnTo>
                        <a:pt x="5913" y="566"/>
                      </a:lnTo>
                      <a:lnTo>
                        <a:pt x="5910" y="555"/>
                      </a:lnTo>
                      <a:lnTo>
                        <a:pt x="5907" y="543"/>
                      </a:lnTo>
                      <a:lnTo>
                        <a:pt x="5906" y="531"/>
                      </a:lnTo>
                      <a:lnTo>
                        <a:pt x="5905" y="518"/>
                      </a:lnTo>
                      <a:lnTo>
                        <a:pt x="5905" y="508"/>
                      </a:lnTo>
                      <a:lnTo>
                        <a:pt x="5906" y="498"/>
                      </a:lnTo>
                      <a:lnTo>
                        <a:pt x="5907" y="489"/>
                      </a:lnTo>
                      <a:lnTo>
                        <a:pt x="5909" y="480"/>
                      </a:lnTo>
                      <a:lnTo>
                        <a:pt x="5912" y="471"/>
                      </a:lnTo>
                      <a:lnTo>
                        <a:pt x="5915" y="462"/>
                      </a:lnTo>
                      <a:lnTo>
                        <a:pt x="5919" y="454"/>
                      </a:lnTo>
                      <a:lnTo>
                        <a:pt x="5923" y="446"/>
                      </a:lnTo>
                      <a:lnTo>
                        <a:pt x="5928" y="439"/>
                      </a:lnTo>
                      <a:lnTo>
                        <a:pt x="5933" y="432"/>
                      </a:lnTo>
                      <a:lnTo>
                        <a:pt x="5938" y="424"/>
                      </a:lnTo>
                      <a:lnTo>
                        <a:pt x="5944" y="417"/>
                      </a:lnTo>
                      <a:lnTo>
                        <a:pt x="5951" y="411"/>
                      </a:lnTo>
                      <a:lnTo>
                        <a:pt x="5959" y="405"/>
                      </a:lnTo>
                      <a:lnTo>
                        <a:pt x="5967" y="399"/>
                      </a:lnTo>
                      <a:lnTo>
                        <a:pt x="5975" y="393"/>
                      </a:lnTo>
                      <a:lnTo>
                        <a:pt x="5994" y="383"/>
                      </a:lnTo>
                      <a:lnTo>
                        <a:pt x="6014" y="374"/>
                      </a:lnTo>
                      <a:lnTo>
                        <a:pt x="6036" y="367"/>
                      </a:lnTo>
                      <a:lnTo>
                        <a:pt x="6060" y="362"/>
                      </a:lnTo>
                      <a:lnTo>
                        <a:pt x="6086" y="356"/>
                      </a:lnTo>
                      <a:lnTo>
                        <a:pt x="6114" y="353"/>
                      </a:lnTo>
                      <a:lnTo>
                        <a:pt x="6144" y="351"/>
                      </a:lnTo>
                      <a:lnTo>
                        <a:pt x="6175" y="351"/>
                      </a:lnTo>
                      <a:lnTo>
                        <a:pt x="6175" y="342"/>
                      </a:lnTo>
                      <a:lnTo>
                        <a:pt x="6174" y="329"/>
                      </a:lnTo>
                      <a:lnTo>
                        <a:pt x="6173" y="317"/>
                      </a:lnTo>
                      <a:lnTo>
                        <a:pt x="6171" y="306"/>
                      </a:lnTo>
                      <a:lnTo>
                        <a:pt x="6168" y="296"/>
                      </a:lnTo>
                      <a:lnTo>
                        <a:pt x="6165" y="286"/>
                      </a:lnTo>
                      <a:lnTo>
                        <a:pt x="6161" y="278"/>
                      </a:lnTo>
                      <a:lnTo>
                        <a:pt x="6156" y="271"/>
                      </a:lnTo>
                      <a:lnTo>
                        <a:pt x="6150" y="264"/>
                      </a:lnTo>
                      <a:lnTo>
                        <a:pt x="6143" y="258"/>
                      </a:lnTo>
                      <a:lnTo>
                        <a:pt x="6135" y="253"/>
                      </a:lnTo>
                      <a:lnTo>
                        <a:pt x="6127" y="248"/>
                      </a:lnTo>
                      <a:lnTo>
                        <a:pt x="6118" y="244"/>
                      </a:lnTo>
                      <a:lnTo>
                        <a:pt x="6108" y="241"/>
                      </a:lnTo>
                      <a:lnTo>
                        <a:pt x="6097" y="239"/>
                      </a:lnTo>
                      <a:lnTo>
                        <a:pt x="6085" y="238"/>
                      </a:lnTo>
                      <a:lnTo>
                        <a:pt x="6073" y="238"/>
                      </a:lnTo>
                      <a:lnTo>
                        <a:pt x="6056" y="238"/>
                      </a:lnTo>
                      <a:lnTo>
                        <a:pt x="6041" y="240"/>
                      </a:lnTo>
                      <a:lnTo>
                        <a:pt x="6025" y="242"/>
                      </a:lnTo>
                      <a:lnTo>
                        <a:pt x="6010" y="246"/>
                      </a:lnTo>
                      <a:lnTo>
                        <a:pt x="5996" y="250"/>
                      </a:lnTo>
                      <a:lnTo>
                        <a:pt x="5982" y="257"/>
                      </a:lnTo>
                      <a:lnTo>
                        <a:pt x="5969" y="264"/>
                      </a:lnTo>
                      <a:lnTo>
                        <a:pt x="5957" y="271"/>
                      </a:lnTo>
                      <a:lnTo>
                        <a:pt x="5938" y="218"/>
                      </a:lnTo>
                      <a:lnTo>
                        <a:pt x="5953" y="208"/>
                      </a:lnTo>
                      <a:lnTo>
                        <a:pt x="5970" y="200"/>
                      </a:lnTo>
                      <a:lnTo>
                        <a:pt x="5987" y="193"/>
                      </a:lnTo>
                      <a:lnTo>
                        <a:pt x="6005" y="188"/>
                      </a:lnTo>
                      <a:lnTo>
                        <a:pt x="6024" y="183"/>
                      </a:lnTo>
                      <a:lnTo>
                        <a:pt x="6044" y="179"/>
                      </a:lnTo>
                      <a:lnTo>
                        <a:pt x="6063" y="178"/>
                      </a:lnTo>
                      <a:lnTo>
                        <a:pt x="6085" y="177"/>
                      </a:lnTo>
                      <a:lnTo>
                        <a:pt x="6106" y="178"/>
                      </a:lnTo>
                      <a:lnTo>
                        <a:pt x="6125" y="181"/>
                      </a:lnTo>
                      <a:lnTo>
                        <a:pt x="6143" y="184"/>
                      </a:lnTo>
                      <a:lnTo>
                        <a:pt x="6160" y="189"/>
                      </a:lnTo>
                      <a:lnTo>
                        <a:pt x="6175" y="195"/>
                      </a:lnTo>
                      <a:lnTo>
                        <a:pt x="6189" y="203"/>
                      </a:lnTo>
                      <a:lnTo>
                        <a:pt x="6202" y="212"/>
                      </a:lnTo>
                      <a:lnTo>
                        <a:pt x="6213" y="224"/>
                      </a:lnTo>
                      <a:lnTo>
                        <a:pt x="6223" y="236"/>
                      </a:lnTo>
                      <a:lnTo>
                        <a:pt x="6232" y="249"/>
                      </a:lnTo>
                      <a:lnTo>
                        <a:pt x="6239" y="264"/>
                      </a:lnTo>
                      <a:lnTo>
                        <a:pt x="6245" y="280"/>
                      </a:lnTo>
                      <a:lnTo>
                        <a:pt x="6249" y="299"/>
                      </a:lnTo>
                      <a:lnTo>
                        <a:pt x="6254" y="318"/>
                      </a:lnTo>
                      <a:lnTo>
                        <a:pt x="6255" y="339"/>
                      </a:lnTo>
                      <a:lnTo>
                        <a:pt x="6256" y="362"/>
                      </a:lnTo>
                      <a:close/>
                      <a:moveTo>
                        <a:pt x="6175" y="486"/>
                      </a:moveTo>
                      <a:lnTo>
                        <a:pt x="6175" y="408"/>
                      </a:lnTo>
                      <a:lnTo>
                        <a:pt x="6152" y="408"/>
                      </a:lnTo>
                      <a:lnTo>
                        <a:pt x="6131" y="409"/>
                      </a:lnTo>
                      <a:lnTo>
                        <a:pt x="6111" y="410"/>
                      </a:lnTo>
                      <a:lnTo>
                        <a:pt x="6092" y="413"/>
                      </a:lnTo>
                      <a:lnTo>
                        <a:pt x="6076" y="416"/>
                      </a:lnTo>
                      <a:lnTo>
                        <a:pt x="6060" y="420"/>
                      </a:lnTo>
                      <a:lnTo>
                        <a:pt x="6046" y="425"/>
                      </a:lnTo>
                      <a:lnTo>
                        <a:pt x="6034" y="432"/>
                      </a:lnTo>
                      <a:lnTo>
                        <a:pt x="6022" y="438"/>
                      </a:lnTo>
                      <a:lnTo>
                        <a:pt x="6013" y="445"/>
                      </a:lnTo>
                      <a:lnTo>
                        <a:pt x="6005" y="454"/>
                      </a:lnTo>
                      <a:lnTo>
                        <a:pt x="5999" y="463"/>
                      </a:lnTo>
                      <a:lnTo>
                        <a:pt x="5994" y="474"/>
                      </a:lnTo>
                      <a:lnTo>
                        <a:pt x="5989" y="484"/>
                      </a:lnTo>
                      <a:lnTo>
                        <a:pt x="5987" y="496"/>
                      </a:lnTo>
                      <a:lnTo>
                        <a:pt x="5986" y="509"/>
                      </a:lnTo>
                      <a:lnTo>
                        <a:pt x="5987" y="518"/>
                      </a:lnTo>
                      <a:lnTo>
                        <a:pt x="5988" y="527"/>
                      </a:lnTo>
                      <a:lnTo>
                        <a:pt x="5990" y="534"/>
                      </a:lnTo>
                      <a:lnTo>
                        <a:pt x="5993" y="543"/>
                      </a:lnTo>
                      <a:lnTo>
                        <a:pt x="5996" y="550"/>
                      </a:lnTo>
                      <a:lnTo>
                        <a:pt x="6000" y="556"/>
                      </a:lnTo>
                      <a:lnTo>
                        <a:pt x="6005" y="562"/>
                      </a:lnTo>
                      <a:lnTo>
                        <a:pt x="6010" y="567"/>
                      </a:lnTo>
                      <a:lnTo>
                        <a:pt x="6015" y="571"/>
                      </a:lnTo>
                      <a:lnTo>
                        <a:pt x="6020" y="576"/>
                      </a:lnTo>
                      <a:lnTo>
                        <a:pt x="6026" y="579"/>
                      </a:lnTo>
                      <a:lnTo>
                        <a:pt x="6034" y="582"/>
                      </a:lnTo>
                      <a:lnTo>
                        <a:pt x="6040" y="584"/>
                      </a:lnTo>
                      <a:lnTo>
                        <a:pt x="6047" y="586"/>
                      </a:lnTo>
                      <a:lnTo>
                        <a:pt x="6055" y="587"/>
                      </a:lnTo>
                      <a:lnTo>
                        <a:pt x="6063" y="587"/>
                      </a:lnTo>
                      <a:lnTo>
                        <a:pt x="6073" y="587"/>
                      </a:lnTo>
                      <a:lnTo>
                        <a:pt x="6083" y="585"/>
                      </a:lnTo>
                      <a:lnTo>
                        <a:pt x="6092" y="584"/>
                      </a:lnTo>
                      <a:lnTo>
                        <a:pt x="6100" y="581"/>
                      </a:lnTo>
                      <a:lnTo>
                        <a:pt x="6110" y="578"/>
                      </a:lnTo>
                      <a:lnTo>
                        <a:pt x="6118" y="573"/>
                      </a:lnTo>
                      <a:lnTo>
                        <a:pt x="6126" y="569"/>
                      </a:lnTo>
                      <a:lnTo>
                        <a:pt x="6133" y="563"/>
                      </a:lnTo>
                      <a:lnTo>
                        <a:pt x="6140" y="558"/>
                      </a:lnTo>
                      <a:lnTo>
                        <a:pt x="6146" y="553"/>
                      </a:lnTo>
                      <a:lnTo>
                        <a:pt x="6152" y="547"/>
                      </a:lnTo>
                      <a:lnTo>
                        <a:pt x="6156" y="541"/>
                      </a:lnTo>
                      <a:lnTo>
                        <a:pt x="6161" y="533"/>
                      </a:lnTo>
                      <a:lnTo>
                        <a:pt x="6164" y="526"/>
                      </a:lnTo>
                      <a:lnTo>
                        <a:pt x="6167" y="519"/>
                      </a:lnTo>
                      <a:lnTo>
                        <a:pt x="6170" y="512"/>
                      </a:lnTo>
                      <a:lnTo>
                        <a:pt x="6172" y="506"/>
                      </a:lnTo>
                      <a:lnTo>
                        <a:pt x="6173" y="499"/>
                      </a:lnTo>
                      <a:lnTo>
                        <a:pt x="6174" y="493"/>
                      </a:lnTo>
                      <a:lnTo>
                        <a:pt x="6175" y="486"/>
                      </a:lnTo>
                      <a:close/>
                      <a:moveTo>
                        <a:pt x="6469" y="637"/>
                      </a:moveTo>
                      <a:lnTo>
                        <a:pt x="6387" y="637"/>
                      </a:lnTo>
                      <a:lnTo>
                        <a:pt x="6387" y="188"/>
                      </a:lnTo>
                      <a:lnTo>
                        <a:pt x="6469" y="188"/>
                      </a:lnTo>
                      <a:lnTo>
                        <a:pt x="6469" y="637"/>
                      </a:lnTo>
                      <a:close/>
                      <a:moveTo>
                        <a:pt x="6427" y="105"/>
                      </a:moveTo>
                      <a:lnTo>
                        <a:pt x="6426" y="105"/>
                      </a:lnTo>
                      <a:lnTo>
                        <a:pt x="6416" y="104"/>
                      </a:lnTo>
                      <a:lnTo>
                        <a:pt x="6406" y="101"/>
                      </a:lnTo>
                      <a:lnTo>
                        <a:pt x="6401" y="99"/>
                      </a:lnTo>
                      <a:lnTo>
                        <a:pt x="6397" y="96"/>
                      </a:lnTo>
                      <a:lnTo>
                        <a:pt x="6393" y="93"/>
                      </a:lnTo>
                      <a:lnTo>
                        <a:pt x="6389" y="90"/>
                      </a:lnTo>
                      <a:lnTo>
                        <a:pt x="6383" y="82"/>
                      </a:lnTo>
                      <a:lnTo>
                        <a:pt x="6379" y="72"/>
                      </a:lnTo>
                      <a:lnTo>
                        <a:pt x="6376" y="63"/>
                      </a:lnTo>
                      <a:lnTo>
                        <a:pt x="6375" y="52"/>
                      </a:lnTo>
                      <a:lnTo>
                        <a:pt x="6376" y="42"/>
                      </a:lnTo>
                      <a:lnTo>
                        <a:pt x="6379" y="32"/>
                      </a:lnTo>
                      <a:lnTo>
                        <a:pt x="6384" y="23"/>
                      </a:lnTo>
                      <a:lnTo>
                        <a:pt x="6390" y="16"/>
                      </a:lnTo>
                      <a:lnTo>
                        <a:pt x="6394" y="12"/>
                      </a:lnTo>
                      <a:lnTo>
                        <a:pt x="6398" y="9"/>
                      </a:lnTo>
                      <a:lnTo>
                        <a:pt x="6403" y="6"/>
                      </a:lnTo>
                      <a:lnTo>
                        <a:pt x="6407" y="4"/>
                      </a:lnTo>
                      <a:lnTo>
                        <a:pt x="6417" y="2"/>
                      </a:lnTo>
                      <a:lnTo>
                        <a:pt x="6428" y="0"/>
                      </a:lnTo>
                      <a:lnTo>
                        <a:pt x="6439" y="2"/>
                      </a:lnTo>
                      <a:lnTo>
                        <a:pt x="6449" y="4"/>
                      </a:lnTo>
                      <a:lnTo>
                        <a:pt x="6454" y="6"/>
                      </a:lnTo>
                      <a:lnTo>
                        <a:pt x="6458" y="9"/>
                      </a:lnTo>
                      <a:lnTo>
                        <a:pt x="6462" y="12"/>
                      </a:lnTo>
                      <a:lnTo>
                        <a:pt x="6465" y="15"/>
                      </a:lnTo>
                      <a:lnTo>
                        <a:pt x="6472" y="23"/>
                      </a:lnTo>
                      <a:lnTo>
                        <a:pt x="6476" y="31"/>
                      </a:lnTo>
                      <a:lnTo>
                        <a:pt x="6480" y="42"/>
                      </a:lnTo>
                      <a:lnTo>
                        <a:pt x="6480" y="52"/>
                      </a:lnTo>
                      <a:lnTo>
                        <a:pt x="6480" y="63"/>
                      </a:lnTo>
                      <a:lnTo>
                        <a:pt x="6476" y="72"/>
                      </a:lnTo>
                      <a:lnTo>
                        <a:pt x="6472" y="82"/>
                      </a:lnTo>
                      <a:lnTo>
                        <a:pt x="6465" y="90"/>
                      </a:lnTo>
                      <a:lnTo>
                        <a:pt x="6462" y="93"/>
                      </a:lnTo>
                      <a:lnTo>
                        <a:pt x="6458" y="96"/>
                      </a:lnTo>
                      <a:lnTo>
                        <a:pt x="6454" y="99"/>
                      </a:lnTo>
                      <a:lnTo>
                        <a:pt x="6449" y="101"/>
                      </a:lnTo>
                      <a:lnTo>
                        <a:pt x="6444" y="103"/>
                      </a:lnTo>
                      <a:lnTo>
                        <a:pt x="6438" y="104"/>
                      </a:lnTo>
                      <a:lnTo>
                        <a:pt x="6433" y="104"/>
                      </a:lnTo>
                      <a:lnTo>
                        <a:pt x="6427" y="105"/>
                      </a:lnTo>
                      <a:close/>
                      <a:moveTo>
                        <a:pt x="6604" y="637"/>
                      </a:moveTo>
                      <a:lnTo>
                        <a:pt x="6604" y="309"/>
                      </a:lnTo>
                      <a:lnTo>
                        <a:pt x="6604" y="280"/>
                      </a:lnTo>
                      <a:lnTo>
                        <a:pt x="6603" y="250"/>
                      </a:lnTo>
                      <a:lnTo>
                        <a:pt x="6602" y="220"/>
                      </a:lnTo>
                      <a:lnTo>
                        <a:pt x="6601" y="188"/>
                      </a:lnTo>
                      <a:lnTo>
                        <a:pt x="6673" y="188"/>
                      </a:lnTo>
                      <a:lnTo>
                        <a:pt x="6678" y="262"/>
                      </a:lnTo>
                      <a:lnTo>
                        <a:pt x="6679" y="262"/>
                      </a:lnTo>
                      <a:lnTo>
                        <a:pt x="6684" y="254"/>
                      </a:lnTo>
                      <a:lnTo>
                        <a:pt x="6690" y="245"/>
                      </a:lnTo>
                      <a:lnTo>
                        <a:pt x="6695" y="237"/>
                      </a:lnTo>
                      <a:lnTo>
                        <a:pt x="6703" y="230"/>
                      </a:lnTo>
                      <a:lnTo>
                        <a:pt x="6710" y="223"/>
                      </a:lnTo>
                      <a:lnTo>
                        <a:pt x="6717" y="217"/>
                      </a:lnTo>
                      <a:lnTo>
                        <a:pt x="6725" y="210"/>
                      </a:lnTo>
                      <a:lnTo>
                        <a:pt x="6734" y="204"/>
                      </a:lnTo>
                      <a:lnTo>
                        <a:pt x="6745" y="198"/>
                      </a:lnTo>
                      <a:lnTo>
                        <a:pt x="6756" y="193"/>
                      </a:lnTo>
                      <a:lnTo>
                        <a:pt x="6767" y="188"/>
                      </a:lnTo>
                      <a:lnTo>
                        <a:pt x="6779" y="185"/>
                      </a:lnTo>
                      <a:lnTo>
                        <a:pt x="6790" y="182"/>
                      </a:lnTo>
                      <a:lnTo>
                        <a:pt x="6802" y="179"/>
                      </a:lnTo>
                      <a:lnTo>
                        <a:pt x="6815" y="177"/>
                      </a:lnTo>
                      <a:lnTo>
                        <a:pt x="6828" y="177"/>
                      </a:lnTo>
                      <a:lnTo>
                        <a:pt x="6842" y="178"/>
                      </a:lnTo>
                      <a:lnTo>
                        <a:pt x="6857" y="179"/>
                      </a:lnTo>
                      <a:lnTo>
                        <a:pt x="6870" y="183"/>
                      </a:lnTo>
                      <a:lnTo>
                        <a:pt x="6883" y="187"/>
                      </a:lnTo>
                      <a:lnTo>
                        <a:pt x="6896" y="192"/>
                      </a:lnTo>
                      <a:lnTo>
                        <a:pt x="6908" y="199"/>
                      </a:lnTo>
                      <a:lnTo>
                        <a:pt x="6919" y="206"/>
                      </a:lnTo>
                      <a:lnTo>
                        <a:pt x="6930" y="215"/>
                      </a:lnTo>
                      <a:lnTo>
                        <a:pt x="6937" y="222"/>
                      </a:lnTo>
                      <a:lnTo>
                        <a:pt x="6943" y="229"/>
                      </a:lnTo>
                      <a:lnTo>
                        <a:pt x="6949" y="236"/>
                      </a:lnTo>
                      <a:lnTo>
                        <a:pt x="6954" y="244"/>
                      </a:lnTo>
                      <a:lnTo>
                        <a:pt x="6959" y="251"/>
                      </a:lnTo>
                      <a:lnTo>
                        <a:pt x="6965" y="261"/>
                      </a:lnTo>
                      <a:lnTo>
                        <a:pt x="6969" y="269"/>
                      </a:lnTo>
                      <a:lnTo>
                        <a:pt x="6972" y="279"/>
                      </a:lnTo>
                      <a:lnTo>
                        <a:pt x="6976" y="289"/>
                      </a:lnTo>
                      <a:lnTo>
                        <a:pt x="6978" y="299"/>
                      </a:lnTo>
                      <a:lnTo>
                        <a:pt x="6981" y="309"/>
                      </a:lnTo>
                      <a:lnTo>
                        <a:pt x="6983" y="320"/>
                      </a:lnTo>
                      <a:lnTo>
                        <a:pt x="6985" y="344"/>
                      </a:lnTo>
                      <a:lnTo>
                        <a:pt x="6986" y="369"/>
                      </a:lnTo>
                      <a:lnTo>
                        <a:pt x="6986" y="637"/>
                      </a:lnTo>
                      <a:lnTo>
                        <a:pt x="6905" y="637"/>
                      </a:lnTo>
                      <a:lnTo>
                        <a:pt x="6905" y="378"/>
                      </a:lnTo>
                      <a:lnTo>
                        <a:pt x="6904" y="362"/>
                      </a:lnTo>
                      <a:lnTo>
                        <a:pt x="6903" y="346"/>
                      </a:lnTo>
                      <a:lnTo>
                        <a:pt x="6901" y="333"/>
                      </a:lnTo>
                      <a:lnTo>
                        <a:pt x="6898" y="319"/>
                      </a:lnTo>
                      <a:lnTo>
                        <a:pt x="6895" y="307"/>
                      </a:lnTo>
                      <a:lnTo>
                        <a:pt x="6890" y="297"/>
                      </a:lnTo>
                      <a:lnTo>
                        <a:pt x="6884" y="286"/>
                      </a:lnTo>
                      <a:lnTo>
                        <a:pt x="6878" y="277"/>
                      </a:lnTo>
                      <a:lnTo>
                        <a:pt x="6872" y="270"/>
                      </a:lnTo>
                      <a:lnTo>
                        <a:pt x="6864" y="263"/>
                      </a:lnTo>
                      <a:lnTo>
                        <a:pt x="6856" y="258"/>
                      </a:lnTo>
                      <a:lnTo>
                        <a:pt x="6846" y="253"/>
                      </a:lnTo>
                      <a:lnTo>
                        <a:pt x="6836" y="249"/>
                      </a:lnTo>
                      <a:lnTo>
                        <a:pt x="6825" y="246"/>
                      </a:lnTo>
                      <a:lnTo>
                        <a:pt x="6814" y="244"/>
                      </a:lnTo>
                      <a:lnTo>
                        <a:pt x="6801" y="244"/>
                      </a:lnTo>
                      <a:lnTo>
                        <a:pt x="6791" y="244"/>
                      </a:lnTo>
                      <a:lnTo>
                        <a:pt x="6782" y="245"/>
                      </a:lnTo>
                      <a:lnTo>
                        <a:pt x="6772" y="247"/>
                      </a:lnTo>
                      <a:lnTo>
                        <a:pt x="6764" y="250"/>
                      </a:lnTo>
                      <a:lnTo>
                        <a:pt x="6756" y="254"/>
                      </a:lnTo>
                      <a:lnTo>
                        <a:pt x="6748" y="258"/>
                      </a:lnTo>
                      <a:lnTo>
                        <a:pt x="6740" y="263"/>
                      </a:lnTo>
                      <a:lnTo>
                        <a:pt x="6732" y="268"/>
                      </a:lnTo>
                      <a:lnTo>
                        <a:pt x="6725" y="274"/>
                      </a:lnTo>
                      <a:lnTo>
                        <a:pt x="6719" y="281"/>
                      </a:lnTo>
                      <a:lnTo>
                        <a:pt x="6713" y="289"/>
                      </a:lnTo>
                      <a:lnTo>
                        <a:pt x="6707" y="296"/>
                      </a:lnTo>
                      <a:lnTo>
                        <a:pt x="6703" y="303"/>
                      </a:lnTo>
                      <a:lnTo>
                        <a:pt x="6698" y="311"/>
                      </a:lnTo>
                      <a:lnTo>
                        <a:pt x="6694" y="319"/>
                      </a:lnTo>
                      <a:lnTo>
                        <a:pt x="6691" y="329"/>
                      </a:lnTo>
                      <a:lnTo>
                        <a:pt x="6689" y="337"/>
                      </a:lnTo>
                      <a:lnTo>
                        <a:pt x="6687" y="346"/>
                      </a:lnTo>
                      <a:lnTo>
                        <a:pt x="6686" y="356"/>
                      </a:lnTo>
                      <a:lnTo>
                        <a:pt x="6686" y="367"/>
                      </a:lnTo>
                      <a:lnTo>
                        <a:pt x="6686" y="637"/>
                      </a:lnTo>
                      <a:lnTo>
                        <a:pt x="6604" y="637"/>
                      </a:lnTo>
                      <a:close/>
                      <a:moveTo>
                        <a:pt x="7137" y="105"/>
                      </a:moveTo>
                      <a:lnTo>
                        <a:pt x="7217" y="80"/>
                      </a:lnTo>
                      <a:lnTo>
                        <a:pt x="7217" y="188"/>
                      </a:lnTo>
                      <a:lnTo>
                        <a:pt x="7333" y="188"/>
                      </a:lnTo>
                      <a:lnTo>
                        <a:pt x="7333" y="249"/>
                      </a:lnTo>
                      <a:lnTo>
                        <a:pt x="7217" y="249"/>
                      </a:lnTo>
                      <a:lnTo>
                        <a:pt x="7217" y="492"/>
                      </a:lnTo>
                      <a:lnTo>
                        <a:pt x="7217" y="503"/>
                      </a:lnTo>
                      <a:lnTo>
                        <a:pt x="7218" y="513"/>
                      </a:lnTo>
                      <a:lnTo>
                        <a:pt x="7219" y="522"/>
                      </a:lnTo>
                      <a:lnTo>
                        <a:pt x="7220" y="530"/>
                      </a:lnTo>
                      <a:lnTo>
                        <a:pt x="7223" y="539"/>
                      </a:lnTo>
                      <a:lnTo>
                        <a:pt x="7226" y="546"/>
                      </a:lnTo>
                      <a:lnTo>
                        <a:pt x="7229" y="552"/>
                      </a:lnTo>
                      <a:lnTo>
                        <a:pt x="7233" y="557"/>
                      </a:lnTo>
                      <a:lnTo>
                        <a:pt x="7237" y="562"/>
                      </a:lnTo>
                      <a:lnTo>
                        <a:pt x="7241" y="567"/>
                      </a:lnTo>
                      <a:lnTo>
                        <a:pt x="7246" y="570"/>
                      </a:lnTo>
                      <a:lnTo>
                        <a:pt x="7251" y="573"/>
                      </a:lnTo>
                      <a:lnTo>
                        <a:pt x="7257" y="577"/>
                      </a:lnTo>
                      <a:lnTo>
                        <a:pt x="7264" y="578"/>
                      </a:lnTo>
                      <a:lnTo>
                        <a:pt x="7271" y="579"/>
                      </a:lnTo>
                      <a:lnTo>
                        <a:pt x="7278" y="580"/>
                      </a:lnTo>
                      <a:lnTo>
                        <a:pt x="7291" y="579"/>
                      </a:lnTo>
                      <a:lnTo>
                        <a:pt x="7304" y="578"/>
                      </a:lnTo>
                      <a:lnTo>
                        <a:pt x="7315" y="577"/>
                      </a:lnTo>
                      <a:lnTo>
                        <a:pt x="7325" y="573"/>
                      </a:lnTo>
                      <a:lnTo>
                        <a:pt x="7329" y="635"/>
                      </a:lnTo>
                      <a:lnTo>
                        <a:pt x="7314" y="640"/>
                      </a:lnTo>
                      <a:lnTo>
                        <a:pt x="7296" y="644"/>
                      </a:lnTo>
                      <a:lnTo>
                        <a:pt x="7278" y="647"/>
                      </a:lnTo>
                      <a:lnTo>
                        <a:pt x="7257" y="648"/>
                      </a:lnTo>
                      <a:lnTo>
                        <a:pt x="7243" y="647"/>
                      </a:lnTo>
                      <a:lnTo>
                        <a:pt x="7230" y="644"/>
                      </a:lnTo>
                      <a:lnTo>
                        <a:pt x="7217" y="642"/>
                      </a:lnTo>
                      <a:lnTo>
                        <a:pt x="7206" y="638"/>
                      </a:lnTo>
                      <a:lnTo>
                        <a:pt x="7196" y="633"/>
                      </a:lnTo>
                      <a:lnTo>
                        <a:pt x="7185" y="627"/>
                      </a:lnTo>
                      <a:lnTo>
                        <a:pt x="7176" y="620"/>
                      </a:lnTo>
                      <a:lnTo>
                        <a:pt x="7168" y="612"/>
                      </a:lnTo>
                      <a:lnTo>
                        <a:pt x="7161" y="602"/>
                      </a:lnTo>
                      <a:lnTo>
                        <a:pt x="7155" y="591"/>
                      </a:lnTo>
                      <a:lnTo>
                        <a:pt x="7149" y="579"/>
                      </a:lnTo>
                      <a:lnTo>
                        <a:pt x="7145" y="565"/>
                      </a:lnTo>
                      <a:lnTo>
                        <a:pt x="7141" y="550"/>
                      </a:lnTo>
                      <a:lnTo>
                        <a:pt x="7139" y="532"/>
                      </a:lnTo>
                      <a:lnTo>
                        <a:pt x="7138" y="515"/>
                      </a:lnTo>
                      <a:lnTo>
                        <a:pt x="7137" y="495"/>
                      </a:lnTo>
                      <a:lnTo>
                        <a:pt x="7137" y="249"/>
                      </a:lnTo>
                      <a:lnTo>
                        <a:pt x="7068" y="249"/>
                      </a:lnTo>
                      <a:lnTo>
                        <a:pt x="7068" y="188"/>
                      </a:lnTo>
                      <a:lnTo>
                        <a:pt x="7137" y="188"/>
                      </a:lnTo>
                      <a:lnTo>
                        <a:pt x="7137" y="105"/>
                      </a:lnTo>
                      <a:close/>
                      <a:moveTo>
                        <a:pt x="7366" y="188"/>
                      </a:moveTo>
                      <a:lnTo>
                        <a:pt x="7455" y="188"/>
                      </a:lnTo>
                      <a:lnTo>
                        <a:pt x="7553" y="453"/>
                      </a:lnTo>
                      <a:lnTo>
                        <a:pt x="7560" y="474"/>
                      </a:lnTo>
                      <a:lnTo>
                        <a:pt x="7568" y="495"/>
                      </a:lnTo>
                      <a:lnTo>
                        <a:pt x="7575" y="519"/>
                      </a:lnTo>
                      <a:lnTo>
                        <a:pt x="7582" y="545"/>
                      </a:lnTo>
                      <a:lnTo>
                        <a:pt x="7584" y="545"/>
                      </a:lnTo>
                      <a:lnTo>
                        <a:pt x="7589" y="527"/>
                      </a:lnTo>
                      <a:lnTo>
                        <a:pt x="7595" y="507"/>
                      </a:lnTo>
                      <a:lnTo>
                        <a:pt x="7604" y="481"/>
                      </a:lnTo>
                      <a:lnTo>
                        <a:pt x="7613" y="451"/>
                      </a:lnTo>
                      <a:lnTo>
                        <a:pt x="7701" y="188"/>
                      </a:lnTo>
                      <a:lnTo>
                        <a:pt x="7788" y="188"/>
                      </a:lnTo>
                      <a:lnTo>
                        <a:pt x="7665" y="508"/>
                      </a:lnTo>
                      <a:lnTo>
                        <a:pt x="7654" y="537"/>
                      </a:lnTo>
                      <a:lnTo>
                        <a:pt x="7644" y="564"/>
                      </a:lnTo>
                      <a:lnTo>
                        <a:pt x="7632" y="590"/>
                      </a:lnTo>
                      <a:lnTo>
                        <a:pt x="7623" y="614"/>
                      </a:lnTo>
                      <a:lnTo>
                        <a:pt x="7613" y="635"/>
                      </a:lnTo>
                      <a:lnTo>
                        <a:pt x="7604" y="655"/>
                      </a:lnTo>
                      <a:lnTo>
                        <a:pt x="7595" y="672"/>
                      </a:lnTo>
                      <a:lnTo>
                        <a:pt x="7587" y="688"/>
                      </a:lnTo>
                      <a:lnTo>
                        <a:pt x="7578" y="704"/>
                      </a:lnTo>
                      <a:lnTo>
                        <a:pt x="7569" y="719"/>
                      </a:lnTo>
                      <a:lnTo>
                        <a:pt x="7559" y="733"/>
                      </a:lnTo>
                      <a:lnTo>
                        <a:pt x="7550" y="746"/>
                      </a:lnTo>
                      <a:lnTo>
                        <a:pt x="7541" y="759"/>
                      </a:lnTo>
                      <a:lnTo>
                        <a:pt x="7532" y="770"/>
                      </a:lnTo>
                      <a:lnTo>
                        <a:pt x="7521" y="780"/>
                      </a:lnTo>
                      <a:lnTo>
                        <a:pt x="7512" y="790"/>
                      </a:lnTo>
                      <a:lnTo>
                        <a:pt x="7500" y="800"/>
                      </a:lnTo>
                      <a:lnTo>
                        <a:pt x="7487" y="809"/>
                      </a:lnTo>
                      <a:lnTo>
                        <a:pt x="7474" y="817"/>
                      </a:lnTo>
                      <a:lnTo>
                        <a:pt x="7462" y="825"/>
                      </a:lnTo>
                      <a:lnTo>
                        <a:pt x="7450" y="831"/>
                      </a:lnTo>
                      <a:lnTo>
                        <a:pt x="7437" y="835"/>
                      </a:lnTo>
                      <a:lnTo>
                        <a:pt x="7424" y="839"/>
                      </a:lnTo>
                      <a:lnTo>
                        <a:pt x="7412" y="842"/>
                      </a:lnTo>
                      <a:lnTo>
                        <a:pt x="7391" y="773"/>
                      </a:lnTo>
                      <a:lnTo>
                        <a:pt x="7409" y="766"/>
                      </a:lnTo>
                      <a:lnTo>
                        <a:pt x="7428" y="758"/>
                      </a:lnTo>
                      <a:lnTo>
                        <a:pt x="7445" y="746"/>
                      </a:lnTo>
                      <a:lnTo>
                        <a:pt x="7463" y="733"/>
                      </a:lnTo>
                      <a:lnTo>
                        <a:pt x="7473" y="725"/>
                      </a:lnTo>
                      <a:lnTo>
                        <a:pt x="7482" y="714"/>
                      </a:lnTo>
                      <a:lnTo>
                        <a:pt x="7493" y="704"/>
                      </a:lnTo>
                      <a:lnTo>
                        <a:pt x="7501" y="693"/>
                      </a:lnTo>
                      <a:lnTo>
                        <a:pt x="7509" y="682"/>
                      </a:lnTo>
                      <a:lnTo>
                        <a:pt x="7517" y="669"/>
                      </a:lnTo>
                      <a:lnTo>
                        <a:pt x="7525" y="656"/>
                      </a:lnTo>
                      <a:lnTo>
                        <a:pt x="7531" y="642"/>
                      </a:lnTo>
                      <a:lnTo>
                        <a:pt x="7536" y="631"/>
                      </a:lnTo>
                      <a:lnTo>
                        <a:pt x="7538" y="623"/>
                      </a:lnTo>
                      <a:lnTo>
                        <a:pt x="7536" y="615"/>
                      </a:lnTo>
                      <a:lnTo>
                        <a:pt x="7532" y="601"/>
                      </a:lnTo>
                      <a:lnTo>
                        <a:pt x="7366" y="188"/>
                      </a:lnTo>
                      <a:close/>
                      <a:moveTo>
                        <a:pt x="7898" y="648"/>
                      </a:moveTo>
                      <a:lnTo>
                        <a:pt x="7896" y="648"/>
                      </a:lnTo>
                      <a:lnTo>
                        <a:pt x="7890" y="647"/>
                      </a:lnTo>
                      <a:lnTo>
                        <a:pt x="7885" y="647"/>
                      </a:lnTo>
                      <a:lnTo>
                        <a:pt x="7880" y="644"/>
                      </a:lnTo>
                      <a:lnTo>
                        <a:pt x="7875" y="642"/>
                      </a:lnTo>
                      <a:lnTo>
                        <a:pt x="7871" y="640"/>
                      </a:lnTo>
                      <a:lnTo>
                        <a:pt x="7866" y="637"/>
                      </a:lnTo>
                      <a:lnTo>
                        <a:pt x="7862" y="634"/>
                      </a:lnTo>
                      <a:lnTo>
                        <a:pt x="7857" y="630"/>
                      </a:lnTo>
                      <a:lnTo>
                        <a:pt x="7854" y="626"/>
                      </a:lnTo>
                      <a:lnTo>
                        <a:pt x="7851" y="622"/>
                      </a:lnTo>
                      <a:lnTo>
                        <a:pt x="7848" y="617"/>
                      </a:lnTo>
                      <a:lnTo>
                        <a:pt x="7846" y="612"/>
                      </a:lnTo>
                      <a:lnTo>
                        <a:pt x="7844" y="600"/>
                      </a:lnTo>
                      <a:lnTo>
                        <a:pt x="7843" y="589"/>
                      </a:lnTo>
                      <a:lnTo>
                        <a:pt x="7843" y="583"/>
                      </a:lnTo>
                      <a:lnTo>
                        <a:pt x="7844" y="577"/>
                      </a:lnTo>
                      <a:lnTo>
                        <a:pt x="7845" y="571"/>
                      </a:lnTo>
                      <a:lnTo>
                        <a:pt x="7846" y="565"/>
                      </a:lnTo>
                      <a:lnTo>
                        <a:pt x="7849" y="560"/>
                      </a:lnTo>
                      <a:lnTo>
                        <a:pt x="7851" y="556"/>
                      </a:lnTo>
                      <a:lnTo>
                        <a:pt x="7854" y="551"/>
                      </a:lnTo>
                      <a:lnTo>
                        <a:pt x="7858" y="547"/>
                      </a:lnTo>
                      <a:lnTo>
                        <a:pt x="7863" y="543"/>
                      </a:lnTo>
                      <a:lnTo>
                        <a:pt x="7867" y="540"/>
                      </a:lnTo>
                      <a:lnTo>
                        <a:pt x="7872" y="536"/>
                      </a:lnTo>
                      <a:lnTo>
                        <a:pt x="7876" y="534"/>
                      </a:lnTo>
                      <a:lnTo>
                        <a:pt x="7881" y="532"/>
                      </a:lnTo>
                      <a:lnTo>
                        <a:pt x="7887" y="531"/>
                      </a:lnTo>
                      <a:lnTo>
                        <a:pt x="7892" y="530"/>
                      </a:lnTo>
                      <a:lnTo>
                        <a:pt x="7899" y="530"/>
                      </a:lnTo>
                      <a:lnTo>
                        <a:pt x="7905" y="530"/>
                      </a:lnTo>
                      <a:lnTo>
                        <a:pt x="7910" y="531"/>
                      </a:lnTo>
                      <a:lnTo>
                        <a:pt x="7915" y="532"/>
                      </a:lnTo>
                      <a:lnTo>
                        <a:pt x="7920" y="534"/>
                      </a:lnTo>
                      <a:lnTo>
                        <a:pt x="7925" y="536"/>
                      </a:lnTo>
                      <a:lnTo>
                        <a:pt x="7929" y="540"/>
                      </a:lnTo>
                      <a:lnTo>
                        <a:pt x="7933" y="543"/>
                      </a:lnTo>
                      <a:lnTo>
                        <a:pt x="7938" y="547"/>
                      </a:lnTo>
                      <a:lnTo>
                        <a:pt x="7942" y="551"/>
                      </a:lnTo>
                      <a:lnTo>
                        <a:pt x="7945" y="555"/>
                      </a:lnTo>
                      <a:lnTo>
                        <a:pt x="7947" y="560"/>
                      </a:lnTo>
                      <a:lnTo>
                        <a:pt x="7949" y="565"/>
                      </a:lnTo>
                      <a:lnTo>
                        <a:pt x="7951" y="570"/>
                      </a:lnTo>
                      <a:lnTo>
                        <a:pt x="7952" y="577"/>
                      </a:lnTo>
                      <a:lnTo>
                        <a:pt x="7953" y="583"/>
                      </a:lnTo>
                      <a:lnTo>
                        <a:pt x="7953" y="589"/>
                      </a:lnTo>
                      <a:lnTo>
                        <a:pt x="7952" y="600"/>
                      </a:lnTo>
                      <a:lnTo>
                        <a:pt x="7949" y="612"/>
                      </a:lnTo>
                      <a:lnTo>
                        <a:pt x="7947" y="617"/>
                      </a:lnTo>
                      <a:lnTo>
                        <a:pt x="7945" y="622"/>
                      </a:lnTo>
                      <a:lnTo>
                        <a:pt x="7942" y="626"/>
                      </a:lnTo>
                      <a:lnTo>
                        <a:pt x="7938" y="630"/>
                      </a:lnTo>
                      <a:lnTo>
                        <a:pt x="7933" y="634"/>
                      </a:lnTo>
                      <a:lnTo>
                        <a:pt x="7929" y="637"/>
                      </a:lnTo>
                      <a:lnTo>
                        <a:pt x="7925" y="640"/>
                      </a:lnTo>
                      <a:lnTo>
                        <a:pt x="7920" y="642"/>
                      </a:lnTo>
                      <a:lnTo>
                        <a:pt x="7915" y="644"/>
                      </a:lnTo>
                      <a:lnTo>
                        <a:pt x="7909" y="647"/>
                      </a:lnTo>
                      <a:lnTo>
                        <a:pt x="7904" y="647"/>
                      </a:lnTo>
                      <a:lnTo>
                        <a:pt x="7898" y="648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sp>
            <p:nvSpPr>
              <p:cNvPr id="33" name="Freeform 32"/>
              <p:cNvSpPr>
                <a:spLocks noEditPoints="1"/>
              </p:cNvSpPr>
              <p:nvPr userDrawn="1"/>
            </p:nvSpPr>
            <p:spPr bwMode="auto">
              <a:xfrm>
                <a:off x="283754" y="246870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417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:\Template\Final Image 240614_9-16_Lowres\16-9 B\Rowing-Close-u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3" b="1568"/>
          <a:stretch/>
        </p:blipFill>
        <p:spPr bwMode="auto">
          <a:xfrm>
            <a:off x="-6636" y="0"/>
            <a:ext cx="914973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55A51C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subtitle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Insert Date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>
                <a:solidFill>
                  <a:prstClr val="white"/>
                </a:solidFill>
                <a:latin typeface="+mj-lt"/>
              </a:rPr>
              <a:t>|   Copyright © 2019 Tata Consultancy Services Limited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283754" y="192882"/>
            <a:ext cx="8632822" cy="318254"/>
            <a:chOff x="283754" y="192882"/>
            <a:chExt cx="8632822" cy="318254"/>
          </a:xfrm>
        </p:grpSpPr>
        <p:sp>
          <p:nvSpPr>
            <p:cNvPr id="3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32" name="Group 31"/>
            <p:cNvGrpSpPr/>
            <p:nvPr userDrawn="1"/>
          </p:nvGrpSpPr>
          <p:grpSpPr>
            <a:xfrm>
              <a:off x="283754" y="246870"/>
              <a:ext cx="2142738" cy="253193"/>
              <a:chOff x="283754" y="246870"/>
              <a:chExt cx="2142738" cy="253193"/>
            </a:xfrm>
          </p:grpSpPr>
          <p:grpSp>
            <p:nvGrpSpPr>
              <p:cNvPr id="33" name="Group 32"/>
              <p:cNvGrpSpPr/>
              <p:nvPr userDrawn="1"/>
            </p:nvGrpSpPr>
            <p:grpSpPr>
              <a:xfrm>
                <a:off x="673165" y="246870"/>
                <a:ext cx="1753327" cy="253193"/>
                <a:chOff x="656520" y="250031"/>
                <a:chExt cx="1631861" cy="235663"/>
              </a:xfrm>
            </p:grpSpPr>
            <p:sp>
              <p:nvSpPr>
                <p:cNvPr id="35" name="Freeform 34"/>
                <p:cNvSpPr>
                  <a:spLocks noEditPoints="1"/>
                </p:cNvSpPr>
                <p:nvPr/>
              </p:nvSpPr>
              <p:spPr bwMode="auto">
                <a:xfrm>
                  <a:off x="1466912" y="250031"/>
                  <a:ext cx="489413" cy="84203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7" name="Freeform 36"/>
                <p:cNvSpPr>
                  <a:spLocks noEditPoints="1"/>
                </p:cNvSpPr>
                <p:nvPr/>
              </p:nvSpPr>
              <p:spPr bwMode="auto">
                <a:xfrm>
                  <a:off x="656520" y="250031"/>
                  <a:ext cx="780730" cy="84203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8" name="Freeform 37"/>
                <p:cNvSpPr>
                  <a:spLocks noEditPoints="1"/>
                </p:cNvSpPr>
                <p:nvPr/>
              </p:nvSpPr>
              <p:spPr bwMode="auto">
                <a:xfrm>
                  <a:off x="1409510" y="392855"/>
                  <a:ext cx="878871" cy="92839"/>
                </a:xfrm>
                <a:custGeom>
                  <a:avLst/>
                  <a:gdLst/>
                  <a:ahLst/>
                  <a:cxnLst>
                    <a:cxn ang="0">
                      <a:pos x="805" y="637"/>
                    </a:cxn>
                    <a:cxn ang="0">
                      <a:pos x="996" y="219"/>
                    </a:cxn>
                    <a:cxn ang="0">
                      <a:pos x="1304" y="357"/>
                    </a:cxn>
                    <a:cxn ang="0">
                      <a:pos x="1069" y="644"/>
                    </a:cxn>
                    <a:cxn ang="0">
                      <a:pos x="1040" y="573"/>
                    </a:cxn>
                    <a:cxn ang="0">
                      <a:pos x="1182" y="280"/>
                    </a:cxn>
                    <a:cxn ang="0">
                      <a:pos x="1457" y="426"/>
                    </a:cxn>
                    <a:cxn ang="0">
                      <a:pos x="1680" y="639"/>
                    </a:cxn>
                    <a:cxn ang="0">
                      <a:pos x="1384" y="480"/>
                    </a:cxn>
                    <a:cxn ang="0">
                      <a:pos x="1565" y="178"/>
                    </a:cxn>
                    <a:cxn ang="0">
                      <a:pos x="1772" y="419"/>
                    </a:cxn>
                    <a:cxn ang="0">
                      <a:pos x="1479" y="300"/>
                    </a:cxn>
                    <a:cxn ang="0">
                      <a:pos x="2054" y="179"/>
                    </a:cxn>
                    <a:cxn ang="0">
                      <a:pos x="2260" y="188"/>
                    </a:cxn>
                    <a:cxn ang="0">
                      <a:pos x="2257" y="15"/>
                    </a:cxn>
                    <a:cxn ang="0">
                      <a:pos x="2523" y="568"/>
                    </a:cxn>
                    <a:cxn ang="0">
                      <a:pos x="2483" y="627"/>
                    </a:cxn>
                    <a:cxn ang="0">
                      <a:pos x="2395" y="282"/>
                    </a:cxn>
                    <a:cxn ang="0">
                      <a:pos x="2669" y="201"/>
                    </a:cxn>
                    <a:cxn ang="0">
                      <a:pos x="2657" y="282"/>
                    </a:cxn>
                    <a:cxn ang="0">
                      <a:pos x="2858" y="220"/>
                    </a:cxn>
                    <a:cxn ang="0">
                      <a:pos x="3192" y="222"/>
                    </a:cxn>
                    <a:cxn ang="0">
                      <a:pos x="3092" y="249"/>
                    </a:cxn>
                    <a:cxn ang="0">
                      <a:pos x="3666" y="632"/>
                    </a:cxn>
                    <a:cxn ang="0">
                      <a:pos x="3354" y="500"/>
                    </a:cxn>
                    <a:cxn ang="0">
                      <a:pos x="3484" y="195"/>
                    </a:cxn>
                    <a:cxn ang="0">
                      <a:pos x="3516" y="256"/>
                    </a:cxn>
                    <a:cxn ang="0">
                      <a:pos x="3592" y="581"/>
                    </a:cxn>
                    <a:cxn ang="0">
                      <a:pos x="4055" y="577"/>
                    </a:cxn>
                    <a:cxn ang="0">
                      <a:pos x="3803" y="567"/>
                    </a:cxn>
                    <a:cxn ang="0">
                      <a:pos x="3854" y="210"/>
                    </a:cxn>
                    <a:cxn ang="0">
                      <a:pos x="4132" y="281"/>
                    </a:cxn>
                    <a:cxn ang="0">
                      <a:pos x="3947" y="237"/>
                    </a:cxn>
                    <a:cxn ang="0">
                      <a:pos x="4571" y="638"/>
                    </a:cxn>
                    <a:cxn ang="0">
                      <a:pos x="4425" y="355"/>
                    </a:cxn>
                    <a:cxn ang="0">
                      <a:pos x="4692" y="179"/>
                    </a:cxn>
                    <a:cxn ang="0">
                      <a:pos x="4503" y="378"/>
                    </a:cxn>
                    <a:cxn ang="0">
                      <a:pos x="4914" y="445"/>
                    </a:cxn>
                    <a:cxn ang="0">
                      <a:pos x="5116" y="642"/>
                    </a:cxn>
                    <a:cxn ang="0">
                      <a:pos x="4837" y="469"/>
                    </a:cxn>
                    <a:cxn ang="0">
                      <a:pos x="5032" y="177"/>
                    </a:cxn>
                    <a:cxn ang="0">
                      <a:pos x="5225" y="427"/>
                    </a:cxn>
                    <a:cxn ang="0">
                      <a:pos x="4929" y="310"/>
                    </a:cxn>
                    <a:cxn ang="0">
                      <a:pos x="5520" y="177"/>
                    </a:cxn>
                    <a:cxn ang="0">
                      <a:pos x="5849" y="249"/>
                    </a:cxn>
                    <a:cxn ang="0">
                      <a:pos x="5745" y="644"/>
                    </a:cxn>
                    <a:cxn ang="0">
                      <a:pos x="6173" y="588"/>
                    </a:cxn>
                    <a:cxn ang="0">
                      <a:pos x="5907" y="543"/>
                    </a:cxn>
                    <a:cxn ang="0">
                      <a:pos x="6173" y="317"/>
                    </a:cxn>
                    <a:cxn ang="0">
                      <a:pos x="6044" y="179"/>
                    </a:cxn>
                    <a:cxn ang="0">
                      <a:pos x="6022" y="438"/>
                    </a:cxn>
                    <a:cxn ang="0">
                      <a:pos x="6118" y="573"/>
                    </a:cxn>
                    <a:cxn ang="0">
                      <a:pos x="6379" y="72"/>
                    </a:cxn>
                    <a:cxn ang="0">
                      <a:pos x="6454" y="99"/>
                    </a:cxn>
                    <a:cxn ang="0">
                      <a:pos x="6815" y="177"/>
                    </a:cxn>
                    <a:cxn ang="0">
                      <a:pos x="6901" y="333"/>
                    </a:cxn>
                    <a:cxn ang="0">
                      <a:pos x="6691" y="329"/>
                    </a:cxn>
                    <a:cxn ang="0">
                      <a:pos x="7278" y="580"/>
                    </a:cxn>
                    <a:cxn ang="0">
                      <a:pos x="7137" y="188"/>
                    </a:cxn>
                    <a:cxn ang="0">
                      <a:pos x="7541" y="759"/>
                    </a:cxn>
                    <a:cxn ang="0">
                      <a:pos x="7366" y="188"/>
                    </a:cxn>
                    <a:cxn ang="0">
                      <a:pos x="7881" y="532"/>
                    </a:cxn>
                    <a:cxn ang="0">
                      <a:pos x="7920" y="642"/>
                    </a:cxn>
                  </a:cxnLst>
                  <a:rect l="0" t="0" r="r" b="b"/>
                  <a:pathLst>
                    <a:path w="7953" h="842">
                      <a:moveTo>
                        <a:pt x="324" y="277"/>
                      </a:moveTo>
                      <a:lnTo>
                        <a:pt x="324" y="344"/>
                      </a:lnTo>
                      <a:lnTo>
                        <a:pt x="81" y="344"/>
                      </a:lnTo>
                      <a:lnTo>
                        <a:pt x="81" y="569"/>
                      </a:lnTo>
                      <a:lnTo>
                        <a:pt x="352" y="569"/>
                      </a:lnTo>
                      <a:lnTo>
                        <a:pt x="352" y="637"/>
                      </a:lnTo>
                      <a:lnTo>
                        <a:pt x="0" y="637"/>
                      </a:lnTo>
                      <a:lnTo>
                        <a:pt x="0" y="11"/>
                      </a:lnTo>
                      <a:lnTo>
                        <a:pt x="338" y="11"/>
                      </a:lnTo>
                      <a:lnTo>
                        <a:pt x="338" y="79"/>
                      </a:lnTo>
                      <a:lnTo>
                        <a:pt x="81" y="79"/>
                      </a:lnTo>
                      <a:lnTo>
                        <a:pt x="81" y="277"/>
                      </a:lnTo>
                      <a:lnTo>
                        <a:pt x="324" y="277"/>
                      </a:lnTo>
                      <a:close/>
                      <a:moveTo>
                        <a:pt x="401" y="188"/>
                      </a:moveTo>
                      <a:lnTo>
                        <a:pt x="492" y="188"/>
                      </a:lnTo>
                      <a:lnTo>
                        <a:pt x="556" y="284"/>
                      </a:lnTo>
                      <a:lnTo>
                        <a:pt x="566" y="300"/>
                      </a:lnTo>
                      <a:lnTo>
                        <a:pt x="578" y="317"/>
                      </a:lnTo>
                      <a:lnTo>
                        <a:pt x="589" y="337"/>
                      </a:lnTo>
                      <a:lnTo>
                        <a:pt x="601" y="357"/>
                      </a:lnTo>
                      <a:lnTo>
                        <a:pt x="604" y="357"/>
                      </a:lnTo>
                      <a:lnTo>
                        <a:pt x="614" y="340"/>
                      </a:lnTo>
                      <a:lnTo>
                        <a:pt x="625" y="321"/>
                      </a:lnTo>
                      <a:lnTo>
                        <a:pt x="636" y="303"/>
                      </a:lnTo>
                      <a:lnTo>
                        <a:pt x="649" y="283"/>
                      </a:lnTo>
                      <a:lnTo>
                        <a:pt x="712" y="188"/>
                      </a:lnTo>
                      <a:lnTo>
                        <a:pt x="800" y="188"/>
                      </a:lnTo>
                      <a:lnTo>
                        <a:pt x="646" y="405"/>
                      </a:lnTo>
                      <a:lnTo>
                        <a:pt x="805" y="637"/>
                      </a:lnTo>
                      <a:lnTo>
                        <a:pt x="712" y="637"/>
                      </a:lnTo>
                      <a:lnTo>
                        <a:pt x="646" y="535"/>
                      </a:lnTo>
                      <a:lnTo>
                        <a:pt x="635" y="520"/>
                      </a:lnTo>
                      <a:lnTo>
                        <a:pt x="624" y="501"/>
                      </a:lnTo>
                      <a:lnTo>
                        <a:pt x="612" y="481"/>
                      </a:lnTo>
                      <a:lnTo>
                        <a:pt x="598" y="457"/>
                      </a:lnTo>
                      <a:lnTo>
                        <a:pt x="596" y="457"/>
                      </a:lnTo>
                      <a:lnTo>
                        <a:pt x="588" y="472"/>
                      </a:lnTo>
                      <a:lnTo>
                        <a:pt x="578" y="490"/>
                      </a:lnTo>
                      <a:lnTo>
                        <a:pt x="564" y="511"/>
                      </a:lnTo>
                      <a:lnTo>
                        <a:pt x="549" y="535"/>
                      </a:lnTo>
                      <a:lnTo>
                        <a:pt x="484" y="637"/>
                      </a:lnTo>
                      <a:lnTo>
                        <a:pt x="394" y="637"/>
                      </a:lnTo>
                      <a:lnTo>
                        <a:pt x="553" y="408"/>
                      </a:lnTo>
                      <a:lnTo>
                        <a:pt x="401" y="188"/>
                      </a:lnTo>
                      <a:close/>
                      <a:moveTo>
                        <a:pt x="883" y="820"/>
                      </a:moveTo>
                      <a:lnTo>
                        <a:pt x="883" y="334"/>
                      </a:lnTo>
                      <a:lnTo>
                        <a:pt x="883" y="298"/>
                      </a:lnTo>
                      <a:lnTo>
                        <a:pt x="882" y="261"/>
                      </a:lnTo>
                      <a:lnTo>
                        <a:pt x="881" y="224"/>
                      </a:lnTo>
                      <a:lnTo>
                        <a:pt x="880" y="188"/>
                      </a:lnTo>
                      <a:lnTo>
                        <a:pt x="953" y="188"/>
                      </a:lnTo>
                      <a:lnTo>
                        <a:pt x="957" y="265"/>
                      </a:lnTo>
                      <a:lnTo>
                        <a:pt x="958" y="265"/>
                      </a:lnTo>
                      <a:lnTo>
                        <a:pt x="965" y="255"/>
                      </a:lnTo>
                      <a:lnTo>
                        <a:pt x="972" y="244"/>
                      </a:lnTo>
                      <a:lnTo>
                        <a:pt x="979" y="235"/>
                      </a:lnTo>
                      <a:lnTo>
                        <a:pt x="988" y="227"/>
                      </a:lnTo>
                      <a:lnTo>
                        <a:pt x="996" y="219"/>
                      </a:lnTo>
                      <a:lnTo>
                        <a:pt x="1005" y="211"/>
                      </a:lnTo>
                      <a:lnTo>
                        <a:pt x="1014" y="205"/>
                      </a:lnTo>
                      <a:lnTo>
                        <a:pt x="1024" y="199"/>
                      </a:lnTo>
                      <a:lnTo>
                        <a:pt x="1034" y="194"/>
                      </a:lnTo>
                      <a:lnTo>
                        <a:pt x="1045" y="190"/>
                      </a:lnTo>
                      <a:lnTo>
                        <a:pt x="1055" y="186"/>
                      </a:lnTo>
                      <a:lnTo>
                        <a:pt x="1068" y="183"/>
                      </a:lnTo>
                      <a:lnTo>
                        <a:pt x="1079" y="181"/>
                      </a:lnTo>
                      <a:lnTo>
                        <a:pt x="1091" y="178"/>
                      </a:lnTo>
                      <a:lnTo>
                        <a:pt x="1105" y="177"/>
                      </a:lnTo>
                      <a:lnTo>
                        <a:pt x="1118" y="177"/>
                      </a:lnTo>
                      <a:lnTo>
                        <a:pt x="1138" y="178"/>
                      </a:lnTo>
                      <a:lnTo>
                        <a:pt x="1157" y="182"/>
                      </a:lnTo>
                      <a:lnTo>
                        <a:pt x="1166" y="184"/>
                      </a:lnTo>
                      <a:lnTo>
                        <a:pt x="1176" y="187"/>
                      </a:lnTo>
                      <a:lnTo>
                        <a:pt x="1185" y="190"/>
                      </a:lnTo>
                      <a:lnTo>
                        <a:pt x="1193" y="193"/>
                      </a:lnTo>
                      <a:lnTo>
                        <a:pt x="1201" y="198"/>
                      </a:lnTo>
                      <a:lnTo>
                        <a:pt x="1210" y="202"/>
                      </a:lnTo>
                      <a:lnTo>
                        <a:pt x="1218" y="207"/>
                      </a:lnTo>
                      <a:lnTo>
                        <a:pt x="1225" y="213"/>
                      </a:lnTo>
                      <a:lnTo>
                        <a:pt x="1240" y="226"/>
                      </a:lnTo>
                      <a:lnTo>
                        <a:pt x="1254" y="241"/>
                      </a:lnTo>
                      <a:lnTo>
                        <a:pt x="1266" y="258"/>
                      </a:lnTo>
                      <a:lnTo>
                        <a:pt x="1277" y="275"/>
                      </a:lnTo>
                      <a:lnTo>
                        <a:pt x="1287" y="294"/>
                      </a:lnTo>
                      <a:lnTo>
                        <a:pt x="1294" y="314"/>
                      </a:lnTo>
                      <a:lnTo>
                        <a:pt x="1300" y="335"/>
                      </a:lnTo>
                      <a:lnTo>
                        <a:pt x="1304" y="357"/>
                      </a:lnTo>
                      <a:lnTo>
                        <a:pt x="1307" y="381"/>
                      </a:lnTo>
                      <a:lnTo>
                        <a:pt x="1308" y="406"/>
                      </a:lnTo>
                      <a:lnTo>
                        <a:pt x="1307" y="434"/>
                      </a:lnTo>
                      <a:lnTo>
                        <a:pt x="1304" y="460"/>
                      </a:lnTo>
                      <a:lnTo>
                        <a:pt x="1302" y="473"/>
                      </a:lnTo>
                      <a:lnTo>
                        <a:pt x="1299" y="485"/>
                      </a:lnTo>
                      <a:lnTo>
                        <a:pt x="1296" y="497"/>
                      </a:lnTo>
                      <a:lnTo>
                        <a:pt x="1292" y="509"/>
                      </a:lnTo>
                      <a:lnTo>
                        <a:pt x="1288" y="520"/>
                      </a:lnTo>
                      <a:lnTo>
                        <a:pt x="1283" y="530"/>
                      </a:lnTo>
                      <a:lnTo>
                        <a:pt x="1278" y="541"/>
                      </a:lnTo>
                      <a:lnTo>
                        <a:pt x="1272" y="551"/>
                      </a:lnTo>
                      <a:lnTo>
                        <a:pt x="1266" y="560"/>
                      </a:lnTo>
                      <a:lnTo>
                        <a:pt x="1260" y="569"/>
                      </a:lnTo>
                      <a:lnTo>
                        <a:pt x="1253" y="579"/>
                      </a:lnTo>
                      <a:lnTo>
                        <a:pt x="1245" y="587"/>
                      </a:lnTo>
                      <a:lnTo>
                        <a:pt x="1231" y="601"/>
                      </a:lnTo>
                      <a:lnTo>
                        <a:pt x="1215" y="614"/>
                      </a:lnTo>
                      <a:lnTo>
                        <a:pt x="1207" y="619"/>
                      </a:lnTo>
                      <a:lnTo>
                        <a:pt x="1198" y="624"/>
                      </a:lnTo>
                      <a:lnTo>
                        <a:pt x="1190" y="628"/>
                      </a:lnTo>
                      <a:lnTo>
                        <a:pt x="1181" y="632"/>
                      </a:lnTo>
                      <a:lnTo>
                        <a:pt x="1163" y="638"/>
                      </a:lnTo>
                      <a:lnTo>
                        <a:pt x="1144" y="643"/>
                      </a:lnTo>
                      <a:lnTo>
                        <a:pt x="1123" y="647"/>
                      </a:lnTo>
                      <a:lnTo>
                        <a:pt x="1103" y="648"/>
                      </a:lnTo>
                      <a:lnTo>
                        <a:pt x="1091" y="647"/>
                      </a:lnTo>
                      <a:lnTo>
                        <a:pt x="1079" y="646"/>
                      </a:lnTo>
                      <a:lnTo>
                        <a:pt x="1069" y="644"/>
                      </a:lnTo>
                      <a:lnTo>
                        <a:pt x="1058" y="642"/>
                      </a:lnTo>
                      <a:lnTo>
                        <a:pt x="1048" y="640"/>
                      </a:lnTo>
                      <a:lnTo>
                        <a:pt x="1038" y="637"/>
                      </a:lnTo>
                      <a:lnTo>
                        <a:pt x="1029" y="633"/>
                      </a:lnTo>
                      <a:lnTo>
                        <a:pt x="1019" y="629"/>
                      </a:lnTo>
                      <a:lnTo>
                        <a:pt x="1011" y="625"/>
                      </a:lnTo>
                      <a:lnTo>
                        <a:pt x="1003" y="620"/>
                      </a:lnTo>
                      <a:lnTo>
                        <a:pt x="996" y="614"/>
                      </a:lnTo>
                      <a:lnTo>
                        <a:pt x="989" y="607"/>
                      </a:lnTo>
                      <a:lnTo>
                        <a:pt x="981" y="600"/>
                      </a:lnTo>
                      <a:lnTo>
                        <a:pt x="975" y="593"/>
                      </a:lnTo>
                      <a:lnTo>
                        <a:pt x="969" y="585"/>
                      </a:lnTo>
                      <a:lnTo>
                        <a:pt x="964" y="577"/>
                      </a:lnTo>
                      <a:lnTo>
                        <a:pt x="964" y="820"/>
                      </a:lnTo>
                      <a:lnTo>
                        <a:pt x="883" y="820"/>
                      </a:lnTo>
                      <a:close/>
                      <a:moveTo>
                        <a:pt x="964" y="377"/>
                      </a:moveTo>
                      <a:lnTo>
                        <a:pt x="964" y="454"/>
                      </a:lnTo>
                      <a:lnTo>
                        <a:pt x="964" y="468"/>
                      </a:lnTo>
                      <a:lnTo>
                        <a:pt x="966" y="480"/>
                      </a:lnTo>
                      <a:lnTo>
                        <a:pt x="969" y="492"/>
                      </a:lnTo>
                      <a:lnTo>
                        <a:pt x="972" y="504"/>
                      </a:lnTo>
                      <a:lnTo>
                        <a:pt x="977" y="515"/>
                      </a:lnTo>
                      <a:lnTo>
                        <a:pt x="983" y="525"/>
                      </a:lnTo>
                      <a:lnTo>
                        <a:pt x="991" y="535"/>
                      </a:lnTo>
                      <a:lnTo>
                        <a:pt x="1000" y="546"/>
                      </a:lnTo>
                      <a:lnTo>
                        <a:pt x="1009" y="554"/>
                      </a:lnTo>
                      <a:lnTo>
                        <a:pt x="1018" y="562"/>
                      </a:lnTo>
                      <a:lnTo>
                        <a:pt x="1029" y="568"/>
                      </a:lnTo>
                      <a:lnTo>
                        <a:pt x="1040" y="573"/>
                      </a:lnTo>
                      <a:lnTo>
                        <a:pt x="1051" y="578"/>
                      </a:lnTo>
                      <a:lnTo>
                        <a:pt x="1064" y="581"/>
                      </a:lnTo>
                      <a:lnTo>
                        <a:pt x="1077" y="583"/>
                      </a:lnTo>
                      <a:lnTo>
                        <a:pt x="1090" y="583"/>
                      </a:lnTo>
                      <a:lnTo>
                        <a:pt x="1106" y="583"/>
                      </a:lnTo>
                      <a:lnTo>
                        <a:pt x="1120" y="580"/>
                      </a:lnTo>
                      <a:lnTo>
                        <a:pt x="1133" y="577"/>
                      </a:lnTo>
                      <a:lnTo>
                        <a:pt x="1147" y="571"/>
                      </a:lnTo>
                      <a:lnTo>
                        <a:pt x="1159" y="564"/>
                      </a:lnTo>
                      <a:lnTo>
                        <a:pt x="1170" y="556"/>
                      </a:lnTo>
                      <a:lnTo>
                        <a:pt x="1181" y="547"/>
                      </a:lnTo>
                      <a:lnTo>
                        <a:pt x="1190" y="535"/>
                      </a:lnTo>
                      <a:lnTo>
                        <a:pt x="1198" y="523"/>
                      </a:lnTo>
                      <a:lnTo>
                        <a:pt x="1205" y="510"/>
                      </a:lnTo>
                      <a:lnTo>
                        <a:pt x="1212" y="495"/>
                      </a:lnTo>
                      <a:lnTo>
                        <a:pt x="1217" y="480"/>
                      </a:lnTo>
                      <a:lnTo>
                        <a:pt x="1221" y="463"/>
                      </a:lnTo>
                      <a:lnTo>
                        <a:pt x="1224" y="447"/>
                      </a:lnTo>
                      <a:lnTo>
                        <a:pt x="1226" y="428"/>
                      </a:lnTo>
                      <a:lnTo>
                        <a:pt x="1226" y="410"/>
                      </a:lnTo>
                      <a:lnTo>
                        <a:pt x="1226" y="392"/>
                      </a:lnTo>
                      <a:lnTo>
                        <a:pt x="1224" y="376"/>
                      </a:lnTo>
                      <a:lnTo>
                        <a:pt x="1221" y="360"/>
                      </a:lnTo>
                      <a:lnTo>
                        <a:pt x="1218" y="345"/>
                      </a:lnTo>
                      <a:lnTo>
                        <a:pt x="1213" y="331"/>
                      </a:lnTo>
                      <a:lnTo>
                        <a:pt x="1206" y="317"/>
                      </a:lnTo>
                      <a:lnTo>
                        <a:pt x="1200" y="305"/>
                      </a:lnTo>
                      <a:lnTo>
                        <a:pt x="1192" y="293"/>
                      </a:lnTo>
                      <a:lnTo>
                        <a:pt x="1182" y="280"/>
                      </a:lnTo>
                      <a:lnTo>
                        <a:pt x="1172" y="271"/>
                      </a:lnTo>
                      <a:lnTo>
                        <a:pt x="1160" y="262"/>
                      </a:lnTo>
                      <a:lnTo>
                        <a:pt x="1149" y="255"/>
                      </a:lnTo>
                      <a:lnTo>
                        <a:pt x="1136" y="249"/>
                      </a:lnTo>
                      <a:lnTo>
                        <a:pt x="1122" y="245"/>
                      </a:lnTo>
                      <a:lnTo>
                        <a:pt x="1108" y="243"/>
                      </a:lnTo>
                      <a:lnTo>
                        <a:pt x="1092" y="242"/>
                      </a:lnTo>
                      <a:lnTo>
                        <a:pt x="1082" y="243"/>
                      </a:lnTo>
                      <a:lnTo>
                        <a:pt x="1072" y="244"/>
                      </a:lnTo>
                      <a:lnTo>
                        <a:pt x="1062" y="246"/>
                      </a:lnTo>
                      <a:lnTo>
                        <a:pt x="1052" y="249"/>
                      </a:lnTo>
                      <a:lnTo>
                        <a:pt x="1042" y="254"/>
                      </a:lnTo>
                      <a:lnTo>
                        <a:pt x="1033" y="258"/>
                      </a:lnTo>
                      <a:lnTo>
                        <a:pt x="1024" y="264"/>
                      </a:lnTo>
                      <a:lnTo>
                        <a:pt x="1015" y="270"/>
                      </a:lnTo>
                      <a:lnTo>
                        <a:pt x="1007" y="277"/>
                      </a:lnTo>
                      <a:lnTo>
                        <a:pt x="999" y="285"/>
                      </a:lnTo>
                      <a:lnTo>
                        <a:pt x="993" y="294"/>
                      </a:lnTo>
                      <a:lnTo>
                        <a:pt x="987" y="303"/>
                      </a:lnTo>
                      <a:lnTo>
                        <a:pt x="981" y="312"/>
                      </a:lnTo>
                      <a:lnTo>
                        <a:pt x="976" y="321"/>
                      </a:lnTo>
                      <a:lnTo>
                        <a:pt x="972" y="333"/>
                      </a:lnTo>
                      <a:lnTo>
                        <a:pt x="969" y="344"/>
                      </a:lnTo>
                      <a:lnTo>
                        <a:pt x="967" y="353"/>
                      </a:lnTo>
                      <a:lnTo>
                        <a:pt x="965" y="363"/>
                      </a:lnTo>
                      <a:lnTo>
                        <a:pt x="964" y="370"/>
                      </a:lnTo>
                      <a:lnTo>
                        <a:pt x="964" y="377"/>
                      </a:lnTo>
                      <a:close/>
                      <a:moveTo>
                        <a:pt x="1771" y="427"/>
                      </a:moveTo>
                      <a:lnTo>
                        <a:pt x="1457" y="426"/>
                      </a:lnTo>
                      <a:lnTo>
                        <a:pt x="1458" y="445"/>
                      </a:lnTo>
                      <a:lnTo>
                        <a:pt x="1460" y="463"/>
                      </a:lnTo>
                      <a:lnTo>
                        <a:pt x="1464" y="480"/>
                      </a:lnTo>
                      <a:lnTo>
                        <a:pt x="1469" y="495"/>
                      </a:lnTo>
                      <a:lnTo>
                        <a:pt x="1477" y="510"/>
                      </a:lnTo>
                      <a:lnTo>
                        <a:pt x="1484" y="523"/>
                      </a:lnTo>
                      <a:lnTo>
                        <a:pt x="1493" y="535"/>
                      </a:lnTo>
                      <a:lnTo>
                        <a:pt x="1504" y="546"/>
                      </a:lnTo>
                      <a:lnTo>
                        <a:pt x="1515" y="554"/>
                      </a:lnTo>
                      <a:lnTo>
                        <a:pt x="1526" y="562"/>
                      </a:lnTo>
                      <a:lnTo>
                        <a:pt x="1537" y="568"/>
                      </a:lnTo>
                      <a:lnTo>
                        <a:pt x="1551" y="573"/>
                      </a:lnTo>
                      <a:lnTo>
                        <a:pt x="1564" y="577"/>
                      </a:lnTo>
                      <a:lnTo>
                        <a:pt x="1578" y="580"/>
                      </a:lnTo>
                      <a:lnTo>
                        <a:pt x="1594" y="582"/>
                      </a:lnTo>
                      <a:lnTo>
                        <a:pt x="1610" y="582"/>
                      </a:lnTo>
                      <a:lnTo>
                        <a:pt x="1628" y="582"/>
                      </a:lnTo>
                      <a:lnTo>
                        <a:pt x="1644" y="581"/>
                      </a:lnTo>
                      <a:lnTo>
                        <a:pt x="1660" y="579"/>
                      </a:lnTo>
                      <a:lnTo>
                        <a:pt x="1676" y="577"/>
                      </a:lnTo>
                      <a:lnTo>
                        <a:pt x="1690" y="573"/>
                      </a:lnTo>
                      <a:lnTo>
                        <a:pt x="1706" y="569"/>
                      </a:lnTo>
                      <a:lnTo>
                        <a:pt x="1720" y="564"/>
                      </a:lnTo>
                      <a:lnTo>
                        <a:pt x="1735" y="559"/>
                      </a:lnTo>
                      <a:lnTo>
                        <a:pt x="1748" y="618"/>
                      </a:lnTo>
                      <a:lnTo>
                        <a:pt x="1733" y="624"/>
                      </a:lnTo>
                      <a:lnTo>
                        <a:pt x="1715" y="630"/>
                      </a:lnTo>
                      <a:lnTo>
                        <a:pt x="1698" y="635"/>
                      </a:lnTo>
                      <a:lnTo>
                        <a:pt x="1680" y="639"/>
                      </a:lnTo>
                      <a:lnTo>
                        <a:pt x="1661" y="642"/>
                      </a:lnTo>
                      <a:lnTo>
                        <a:pt x="1641" y="644"/>
                      </a:lnTo>
                      <a:lnTo>
                        <a:pt x="1621" y="646"/>
                      </a:lnTo>
                      <a:lnTo>
                        <a:pt x="1599" y="647"/>
                      </a:lnTo>
                      <a:lnTo>
                        <a:pt x="1574" y="646"/>
                      </a:lnTo>
                      <a:lnTo>
                        <a:pt x="1551" y="642"/>
                      </a:lnTo>
                      <a:lnTo>
                        <a:pt x="1539" y="640"/>
                      </a:lnTo>
                      <a:lnTo>
                        <a:pt x="1528" y="637"/>
                      </a:lnTo>
                      <a:lnTo>
                        <a:pt x="1518" y="634"/>
                      </a:lnTo>
                      <a:lnTo>
                        <a:pt x="1507" y="631"/>
                      </a:lnTo>
                      <a:lnTo>
                        <a:pt x="1497" y="627"/>
                      </a:lnTo>
                      <a:lnTo>
                        <a:pt x="1488" y="622"/>
                      </a:lnTo>
                      <a:lnTo>
                        <a:pt x="1479" y="617"/>
                      </a:lnTo>
                      <a:lnTo>
                        <a:pt x="1469" y="612"/>
                      </a:lnTo>
                      <a:lnTo>
                        <a:pt x="1461" y="605"/>
                      </a:lnTo>
                      <a:lnTo>
                        <a:pt x="1453" y="598"/>
                      </a:lnTo>
                      <a:lnTo>
                        <a:pt x="1445" y="592"/>
                      </a:lnTo>
                      <a:lnTo>
                        <a:pt x="1438" y="584"/>
                      </a:lnTo>
                      <a:lnTo>
                        <a:pt x="1430" y="576"/>
                      </a:lnTo>
                      <a:lnTo>
                        <a:pt x="1423" y="567"/>
                      </a:lnTo>
                      <a:lnTo>
                        <a:pt x="1417" y="559"/>
                      </a:lnTo>
                      <a:lnTo>
                        <a:pt x="1412" y="551"/>
                      </a:lnTo>
                      <a:lnTo>
                        <a:pt x="1406" y="542"/>
                      </a:lnTo>
                      <a:lnTo>
                        <a:pt x="1402" y="531"/>
                      </a:lnTo>
                      <a:lnTo>
                        <a:pt x="1397" y="522"/>
                      </a:lnTo>
                      <a:lnTo>
                        <a:pt x="1393" y="512"/>
                      </a:lnTo>
                      <a:lnTo>
                        <a:pt x="1389" y="501"/>
                      </a:lnTo>
                      <a:lnTo>
                        <a:pt x="1386" y="490"/>
                      </a:lnTo>
                      <a:lnTo>
                        <a:pt x="1384" y="480"/>
                      </a:lnTo>
                      <a:lnTo>
                        <a:pt x="1382" y="469"/>
                      </a:lnTo>
                      <a:lnTo>
                        <a:pt x="1379" y="445"/>
                      </a:lnTo>
                      <a:lnTo>
                        <a:pt x="1378" y="419"/>
                      </a:lnTo>
                      <a:lnTo>
                        <a:pt x="1379" y="394"/>
                      </a:lnTo>
                      <a:lnTo>
                        <a:pt x="1382" y="370"/>
                      </a:lnTo>
                      <a:lnTo>
                        <a:pt x="1386" y="346"/>
                      </a:lnTo>
                      <a:lnTo>
                        <a:pt x="1392" y="324"/>
                      </a:lnTo>
                      <a:lnTo>
                        <a:pt x="1397" y="313"/>
                      </a:lnTo>
                      <a:lnTo>
                        <a:pt x="1401" y="303"/>
                      </a:lnTo>
                      <a:lnTo>
                        <a:pt x="1406" y="293"/>
                      </a:lnTo>
                      <a:lnTo>
                        <a:pt x="1411" y="282"/>
                      </a:lnTo>
                      <a:lnTo>
                        <a:pt x="1416" y="273"/>
                      </a:lnTo>
                      <a:lnTo>
                        <a:pt x="1422" y="264"/>
                      </a:lnTo>
                      <a:lnTo>
                        <a:pt x="1428" y="255"/>
                      </a:lnTo>
                      <a:lnTo>
                        <a:pt x="1436" y="246"/>
                      </a:lnTo>
                      <a:lnTo>
                        <a:pt x="1443" y="238"/>
                      </a:lnTo>
                      <a:lnTo>
                        <a:pt x="1451" y="230"/>
                      </a:lnTo>
                      <a:lnTo>
                        <a:pt x="1458" y="223"/>
                      </a:lnTo>
                      <a:lnTo>
                        <a:pt x="1466" y="217"/>
                      </a:lnTo>
                      <a:lnTo>
                        <a:pt x="1476" y="210"/>
                      </a:lnTo>
                      <a:lnTo>
                        <a:pt x="1484" y="204"/>
                      </a:lnTo>
                      <a:lnTo>
                        <a:pt x="1493" y="199"/>
                      </a:lnTo>
                      <a:lnTo>
                        <a:pt x="1502" y="195"/>
                      </a:lnTo>
                      <a:lnTo>
                        <a:pt x="1513" y="191"/>
                      </a:lnTo>
                      <a:lnTo>
                        <a:pt x="1522" y="187"/>
                      </a:lnTo>
                      <a:lnTo>
                        <a:pt x="1532" y="185"/>
                      </a:lnTo>
                      <a:lnTo>
                        <a:pt x="1543" y="182"/>
                      </a:lnTo>
                      <a:lnTo>
                        <a:pt x="1554" y="179"/>
                      </a:lnTo>
                      <a:lnTo>
                        <a:pt x="1565" y="178"/>
                      </a:lnTo>
                      <a:lnTo>
                        <a:pt x="1576" y="177"/>
                      </a:lnTo>
                      <a:lnTo>
                        <a:pt x="1589" y="177"/>
                      </a:lnTo>
                      <a:lnTo>
                        <a:pt x="1601" y="177"/>
                      </a:lnTo>
                      <a:lnTo>
                        <a:pt x="1612" y="178"/>
                      </a:lnTo>
                      <a:lnTo>
                        <a:pt x="1624" y="181"/>
                      </a:lnTo>
                      <a:lnTo>
                        <a:pt x="1635" y="183"/>
                      </a:lnTo>
                      <a:lnTo>
                        <a:pt x="1645" y="185"/>
                      </a:lnTo>
                      <a:lnTo>
                        <a:pt x="1655" y="188"/>
                      </a:lnTo>
                      <a:lnTo>
                        <a:pt x="1665" y="192"/>
                      </a:lnTo>
                      <a:lnTo>
                        <a:pt x="1675" y="196"/>
                      </a:lnTo>
                      <a:lnTo>
                        <a:pt x="1683" y="201"/>
                      </a:lnTo>
                      <a:lnTo>
                        <a:pt x="1692" y="206"/>
                      </a:lnTo>
                      <a:lnTo>
                        <a:pt x="1701" y="212"/>
                      </a:lnTo>
                      <a:lnTo>
                        <a:pt x="1708" y="220"/>
                      </a:lnTo>
                      <a:lnTo>
                        <a:pt x="1716" y="227"/>
                      </a:lnTo>
                      <a:lnTo>
                        <a:pt x="1723" y="234"/>
                      </a:lnTo>
                      <a:lnTo>
                        <a:pt x="1729" y="242"/>
                      </a:lnTo>
                      <a:lnTo>
                        <a:pt x="1736" y="251"/>
                      </a:lnTo>
                      <a:lnTo>
                        <a:pt x="1745" y="266"/>
                      </a:lnTo>
                      <a:lnTo>
                        <a:pt x="1753" y="281"/>
                      </a:lnTo>
                      <a:lnTo>
                        <a:pt x="1759" y="298"/>
                      </a:lnTo>
                      <a:lnTo>
                        <a:pt x="1764" y="314"/>
                      </a:lnTo>
                      <a:lnTo>
                        <a:pt x="1768" y="332"/>
                      </a:lnTo>
                      <a:lnTo>
                        <a:pt x="1772" y="349"/>
                      </a:lnTo>
                      <a:lnTo>
                        <a:pt x="1774" y="369"/>
                      </a:lnTo>
                      <a:lnTo>
                        <a:pt x="1774" y="388"/>
                      </a:lnTo>
                      <a:lnTo>
                        <a:pt x="1774" y="400"/>
                      </a:lnTo>
                      <a:lnTo>
                        <a:pt x="1773" y="410"/>
                      </a:lnTo>
                      <a:lnTo>
                        <a:pt x="1772" y="419"/>
                      </a:lnTo>
                      <a:lnTo>
                        <a:pt x="1771" y="427"/>
                      </a:lnTo>
                      <a:close/>
                      <a:moveTo>
                        <a:pt x="1457" y="368"/>
                      </a:moveTo>
                      <a:lnTo>
                        <a:pt x="1696" y="368"/>
                      </a:lnTo>
                      <a:lnTo>
                        <a:pt x="1696" y="355"/>
                      </a:lnTo>
                      <a:lnTo>
                        <a:pt x="1694" y="344"/>
                      </a:lnTo>
                      <a:lnTo>
                        <a:pt x="1692" y="332"/>
                      </a:lnTo>
                      <a:lnTo>
                        <a:pt x="1690" y="321"/>
                      </a:lnTo>
                      <a:lnTo>
                        <a:pt x="1687" y="311"/>
                      </a:lnTo>
                      <a:lnTo>
                        <a:pt x="1683" y="301"/>
                      </a:lnTo>
                      <a:lnTo>
                        <a:pt x="1678" y="292"/>
                      </a:lnTo>
                      <a:lnTo>
                        <a:pt x="1673" y="282"/>
                      </a:lnTo>
                      <a:lnTo>
                        <a:pt x="1666" y="271"/>
                      </a:lnTo>
                      <a:lnTo>
                        <a:pt x="1656" y="262"/>
                      </a:lnTo>
                      <a:lnTo>
                        <a:pt x="1646" y="254"/>
                      </a:lnTo>
                      <a:lnTo>
                        <a:pt x="1636" y="247"/>
                      </a:lnTo>
                      <a:lnTo>
                        <a:pt x="1624" y="242"/>
                      </a:lnTo>
                      <a:lnTo>
                        <a:pt x="1611" y="239"/>
                      </a:lnTo>
                      <a:lnTo>
                        <a:pt x="1597" y="237"/>
                      </a:lnTo>
                      <a:lnTo>
                        <a:pt x="1583" y="236"/>
                      </a:lnTo>
                      <a:lnTo>
                        <a:pt x="1568" y="237"/>
                      </a:lnTo>
                      <a:lnTo>
                        <a:pt x="1555" y="239"/>
                      </a:lnTo>
                      <a:lnTo>
                        <a:pt x="1542" y="242"/>
                      </a:lnTo>
                      <a:lnTo>
                        <a:pt x="1531" y="247"/>
                      </a:lnTo>
                      <a:lnTo>
                        <a:pt x="1520" y="254"/>
                      </a:lnTo>
                      <a:lnTo>
                        <a:pt x="1510" y="261"/>
                      </a:lnTo>
                      <a:lnTo>
                        <a:pt x="1500" y="270"/>
                      </a:lnTo>
                      <a:lnTo>
                        <a:pt x="1491" y="280"/>
                      </a:lnTo>
                      <a:lnTo>
                        <a:pt x="1485" y="290"/>
                      </a:lnTo>
                      <a:lnTo>
                        <a:pt x="1479" y="300"/>
                      </a:lnTo>
                      <a:lnTo>
                        <a:pt x="1474" y="310"/>
                      </a:lnTo>
                      <a:lnTo>
                        <a:pt x="1468" y="320"/>
                      </a:lnTo>
                      <a:lnTo>
                        <a:pt x="1464" y="332"/>
                      </a:lnTo>
                      <a:lnTo>
                        <a:pt x="1461" y="343"/>
                      </a:lnTo>
                      <a:lnTo>
                        <a:pt x="1459" y="355"/>
                      </a:lnTo>
                      <a:lnTo>
                        <a:pt x="1457" y="368"/>
                      </a:lnTo>
                      <a:close/>
                      <a:moveTo>
                        <a:pt x="1875" y="637"/>
                      </a:moveTo>
                      <a:lnTo>
                        <a:pt x="1875" y="328"/>
                      </a:lnTo>
                      <a:lnTo>
                        <a:pt x="1875" y="291"/>
                      </a:lnTo>
                      <a:lnTo>
                        <a:pt x="1874" y="256"/>
                      </a:lnTo>
                      <a:lnTo>
                        <a:pt x="1873" y="221"/>
                      </a:lnTo>
                      <a:lnTo>
                        <a:pt x="1872" y="188"/>
                      </a:lnTo>
                      <a:lnTo>
                        <a:pt x="1944" y="188"/>
                      </a:lnTo>
                      <a:lnTo>
                        <a:pt x="1946" y="276"/>
                      </a:lnTo>
                      <a:lnTo>
                        <a:pt x="1950" y="276"/>
                      </a:lnTo>
                      <a:lnTo>
                        <a:pt x="1954" y="265"/>
                      </a:lnTo>
                      <a:lnTo>
                        <a:pt x="1959" y="255"/>
                      </a:lnTo>
                      <a:lnTo>
                        <a:pt x="1964" y="245"/>
                      </a:lnTo>
                      <a:lnTo>
                        <a:pt x="1970" y="236"/>
                      </a:lnTo>
                      <a:lnTo>
                        <a:pt x="1976" y="227"/>
                      </a:lnTo>
                      <a:lnTo>
                        <a:pt x="1983" y="219"/>
                      </a:lnTo>
                      <a:lnTo>
                        <a:pt x="1991" y="211"/>
                      </a:lnTo>
                      <a:lnTo>
                        <a:pt x="2000" y="204"/>
                      </a:lnTo>
                      <a:lnTo>
                        <a:pt x="2008" y="198"/>
                      </a:lnTo>
                      <a:lnTo>
                        <a:pt x="2017" y="193"/>
                      </a:lnTo>
                      <a:lnTo>
                        <a:pt x="2026" y="188"/>
                      </a:lnTo>
                      <a:lnTo>
                        <a:pt x="2036" y="185"/>
                      </a:lnTo>
                      <a:lnTo>
                        <a:pt x="2045" y="182"/>
                      </a:lnTo>
                      <a:lnTo>
                        <a:pt x="2054" y="179"/>
                      </a:lnTo>
                      <a:lnTo>
                        <a:pt x="2064" y="177"/>
                      </a:lnTo>
                      <a:lnTo>
                        <a:pt x="2075" y="177"/>
                      </a:lnTo>
                      <a:lnTo>
                        <a:pt x="2087" y="178"/>
                      </a:lnTo>
                      <a:lnTo>
                        <a:pt x="2097" y="181"/>
                      </a:lnTo>
                      <a:lnTo>
                        <a:pt x="2097" y="258"/>
                      </a:lnTo>
                      <a:lnTo>
                        <a:pt x="2084" y="256"/>
                      </a:lnTo>
                      <a:lnTo>
                        <a:pt x="2069" y="255"/>
                      </a:lnTo>
                      <a:lnTo>
                        <a:pt x="2055" y="256"/>
                      </a:lnTo>
                      <a:lnTo>
                        <a:pt x="2043" y="258"/>
                      </a:lnTo>
                      <a:lnTo>
                        <a:pt x="2032" y="261"/>
                      </a:lnTo>
                      <a:lnTo>
                        <a:pt x="2020" y="266"/>
                      </a:lnTo>
                      <a:lnTo>
                        <a:pt x="2010" y="272"/>
                      </a:lnTo>
                      <a:lnTo>
                        <a:pt x="2000" y="280"/>
                      </a:lnTo>
                      <a:lnTo>
                        <a:pt x="1990" y="290"/>
                      </a:lnTo>
                      <a:lnTo>
                        <a:pt x="1982" y="300"/>
                      </a:lnTo>
                      <a:lnTo>
                        <a:pt x="1976" y="310"/>
                      </a:lnTo>
                      <a:lnTo>
                        <a:pt x="1971" y="321"/>
                      </a:lnTo>
                      <a:lnTo>
                        <a:pt x="1966" y="333"/>
                      </a:lnTo>
                      <a:lnTo>
                        <a:pt x="1963" y="344"/>
                      </a:lnTo>
                      <a:lnTo>
                        <a:pt x="1960" y="356"/>
                      </a:lnTo>
                      <a:lnTo>
                        <a:pt x="1958" y="370"/>
                      </a:lnTo>
                      <a:lnTo>
                        <a:pt x="1957" y="383"/>
                      </a:lnTo>
                      <a:lnTo>
                        <a:pt x="1955" y="398"/>
                      </a:lnTo>
                      <a:lnTo>
                        <a:pt x="1955" y="637"/>
                      </a:lnTo>
                      <a:lnTo>
                        <a:pt x="1875" y="637"/>
                      </a:lnTo>
                      <a:close/>
                      <a:moveTo>
                        <a:pt x="2260" y="637"/>
                      </a:moveTo>
                      <a:lnTo>
                        <a:pt x="2178" y="637"/>
                      </a:lnTo>
                      <a:lnTo>
                        <a:pt x="2178" y="188"/>
                      </a:lnTo>
                      <a:lnTo>
                        <a:pt x="2260" y="188"/>
                      </a:lnTo>
                      <a:lnTo>
                        <a:pt x="2260" y="637"/>
                      </a:lnTo>
                      <a:close/>
                      <a:moveTo>
                        <a:pt x="2219" y="105"/>
                      </a:moveTo>
                      <a:lnTo>
                        <a:pt x="2217" y="105"/>
                      </a:lnTo>
                      <a:lnTo>
                        <a:pt x="2206" y="104"/>
                      </a:lnTo>
                      <a:lnTo>
                        <a:pt x="2197" y="101"/>
                      </a:lnTo>
                      <a:lnTo>
                        <a:pt x="2193" y="99"/>
                      </a:lnTo>
                      <a:lnTo>
                        <a:pt x="2189" y="96"/>
                      </a:lnTo>
                      <a:lnTo>
                        <a:pt x="2185" y="93"/>
                      </a:lnTo>
                      <a:lnTo>
                        <a:pt x="2181" y="90"/>
                      </a:lnTo>
                      <a:lnTo>
                        <a:pt x="2174" y="82"/>
                      </a:lnTo>
                      <a:lnTo>
                        <a:pt x="2170" y="72"/>
                      </a:lnTo>
                      <a:lnTo>
                        <a:pt x="2167" y="63"/>
                      </a:lnTo>
                      <a:lnTo>
                        <a:pt x="2166" y="52"/>
                      </a:lnTo>
                      <a:lnTo>
                        <a:pt x="2167" y="42"/>
                      </a:lnTo>
                      <a:lnTo>
                        <a:pt x="2170" y="32"/>
                      </a:lnTo>
                      <a:lnTo>
                        <a:pt x="2174" y="23"/>
                      </a:lnTo>
                      <a:lnTo>
                        <a:pt x="2182" y="16"/>
                      </a:lnTo>
                      <a:lnTo>
                        <a:pt x="2185" y="12"/>
                      </a:lnTo>
                      <a:lnTo>
                        <a:pt x="2189" y="9"/>
                      </a:lnTo>
                      <a:lnTo>
                        <a:pt x="2194" y="6"/>
                      </a:lnTo>
                      <a:lnTo>
                        <a:pt x="2198" y="4"/>
                      </a:lnTo>
                      <a:lnTo>
                        <a:pt x="2208" y="2"/>
                      </a:lnTo>
                      <a:lnTo>
                        <a:pt x="2220" y="0"/>
                      </a:lnTo>
                      <a:lnTo>
                        <a:pt x="2230" y="2"/>
                      </a:lnTo>
                      <a:lnTo>
                        <a:pt x="2240" y="4"/>
                      </a:lnTo>
                      <a:lnTo>
                        <a:pt x="2244" y="6"/>
                      </a:lnTo>
                      <a:lnTo>
                        <a:pt x="2249" y="9"/>
                      </a:lnTo>
                      <a:lnTo>
                        <a:pt x="2253" y="12"/>
                      </a:lnTo>
                      <a:lnTo>
                        <a:pt x="2257" y="15"/>
                      </a:lnTo>
                      <a:lnTo>
                        <a:pt x="2263" y="23"/>
                      </a:lnTo>
                      <a:lnTo>
                        <a:pt x="2268" y="31"/>
                      </a:lnTo>
                      <a:lnTo>
                        <a:pt x="2270" y="42"/>
                      </a:lnTo>
                      <a:lnTo>
                        <a:pt x="2271" y="52"/>
                      </a:lnTo>
                      <a:lnTo>
                        <a:pt x="2270" y="63"/>
                      </a:lnTo>
                      <a:lnTo>
                        <a:pt x="2268" y="72"/>
                      </a:lnTo>
                      <a:lnTo>
                        <a:pt x="2263" y="82"/>
                      </a:lnTo>
                      <a:lnTo>
                        <a:pt x="2257" y="90"/>
                      </a:lnTo>
                      <a:lnTo>
                        <a:pt x="2253" y="93"/>
                      </a:lnTo>
                      <a:lnTo>
                        <a:pt x="2249" y="96"/>
                      </a:lnTo>
                      <a:lnTo>
                        <a:pt x="2244" y="99"/>
                      </a:lnTo>
                      <a:lnTo>
                        <a:pt x="2240" y="101"/>
                      </a:lnTo>
                      <a:lnTo>
                        <a:pt x="2235" y="103"/>
                      </a:lnTo>
                      <a:lnTo>
                        <a:pt x="2230" y="104"/>
                      </a:lnTo>
                      <a:lnTo>
                        <a:pt x="2224" y="104"/>
                      </a:lnTo>
                      <a:lnTo>
                        <a:pt x="2219" y="105"/>
                      </a:lnTo>
                      <a:close/>
                      <a:moveTo>
                        <a:pt x="2755" y="427"/>
                      </a:moveTo>
                      <a:lnTo>
                        <a:pt x="2441" y="426"/>
                      </a:lnTo>
                      <a:lnTo>
                        <a:pt x="2443" y="445"/>
                      </a:lnTo>
                      <a:lnTo>
                        <a:pt x="2446" y="463"/>
                      </a:lnTo>
                      <a:lnTo>
                        <a:pt x="2449" y="480"/>
                      </a:lnTo>
                      <a:lnTo>
                        <a:pt x="2454" y="495"/>
                      </a:lnTo>
                      <a:lnTo>
                        <a:pt x="2461" y="510"/>
                      </a:lnTo>
                      <a:lnTo>
                        <a:pt x="2469" y="523"/>
                      </a:lnTo>
                      <a:lnTo>
                        <a:pt x="2478" y="535"/>
                      </a:lnTo>
                      <a:lnTo>
                        <a:pt x="2489" y="546"/>
                      </a:lnTo>
                      <a:lnTo>
                        <a:pt x="2499" y="554"/>
                      </a:lnTo>
                      <a:lnTo>
                        <a:pt x="2510" y="562"/>
                      </a:lnTo>
                      <a:lnTo>
                        <a:pt x="2523" y="568"/>
                      </a:lnTo>
                      <a:lnTo>
                        <a:pt x="2535" y="573"/>
                      </a:lnTo>
                      <a:lnTo>
                        <a:pt x="2548" y="577"/>
                      </a:lnTo>
                      <a:lnTo>
                        <a:pt x="2564" y="580"/>
                      </a:lnTo>
                      <a:lnTo>
                        <a:pt x="2579" y="582"/>
                      </a:lnTo>
                      <a:lnTo>
                        <a:pt x="2595" y="582"/>
                      </a:lnTo>
                      <a:lnTo>
                        <a:pt x="2612" y="582"/>
                      </a:lnTo>
                      <a:lnTo>
                        <a:pt x="2628" y="581"/>
                      </a:lnTo>
                      <a:lnTo>
                        <a:pt x="2644" y="579"/>
                      </a:lnTo>
                      <a:lnTo>
                        <a:pt x="2660" y="577"/>
                      </a:lnTo>
                      <a:lnTo>
                        <a:pt x="2676" y="573"/>
                      </a:lnTo>
                      <a:lnTo>
                        <a:pt x="2690" y="569"/>
                      </a:lnTo>
                      <a:lnTo>
                        <a:pt x="2705" y="564"/>
                      </a:lnTo>
                      <a:lnTo>
                        <a:pt x="2719" y="559"/>
                      </a:lnTo>
                      <a:lnTo>
                        <a:pt x="2732" y="618"/>
                      </a:lnTo>
                      <a:lnTo>
                        <a:pt x="2717" y="624"/>
                      </a:lnTo>
                      <a:lnTo>
                        <a:pt x="2700" y="630"/>
                      </a:lnTo>
                      <a:lnTo>
                        <a:pt x="2683" y="635"/>
                      </a:lnTo>
                      <a:lnTo>
                        <a:pt x="2664" y="639"/>
                      </a:lnTo>
                      <a:lnTo>
                        <a:pt x="2645" y="642"/>
                      </a:lnTo>
                      <a:lnTo>
                        <a:pt x="2625" y="644"/>
                      </a:lnTo>
                      <a:lnTo>
                        <a:pt x="2605" y="646"/>
                      </a:lnTo>
                      <a:lnTo>
                        <a:pt x="2583" y="647"/>
                      </a:lnTo>
                      <a:lnTo>
                        <a:pt x="2559" y="646"/>
                      </a:lnTo>
                      <a:lnTo>
                        <a:pt x="2535" y="642"/>
                      </a:lnTo>
                      <a:lnTo>
                        <a:pt x="2524" y="640"/>
                      </a:lnTo>
                      <a:lnTo>
                        <a:pt x="2512" y="637"/>
                      </a:lnTo>
                      <a:lnTo>
                        <a:pt x="2502" y="634"/>
                      </a:lnTo>
                      <a:lnTo>
                        <a:pt x="2492" y="631"/>
                      </a:lnTo>
                      <a:lnTo>
                        <a:pt x="2483" y="627"/>
                      </a:lnTo>
                      <a:lnTo>
                        <a:pt x="2472" y="622"/>
                      </a:lnTo>
                      <a:lnTo>
                        <a:pt x="2463" y="617"/>
                      </a:lnTo>
                      <a:lnTo>
                        <a:pt x="2455" y="612"/>
                      </a:lnTo>
                      <a:lnTo>
                        <a:pt x="2446" y="605"/>
                      </a:lnTo>
                      <a:lnTo>
                        <a:pt x="2437" y="598"/>
                      </a:lnTo>
                      <a:lnTo>
                        <a:pt x="2429" y="592"/>
                      </a:lnTo>
                      <a:lnTo>
                        <a:pt x="2422" y="584"/>
                      </a:lnTo>
                      <a:lnTo>
                        <a:pt x="2415" y="576"/>
                      </a:lnTo>
                      <a:lnTo>
                        <a:pt x="2409" y="567"/>
                      </a:lnTo>
                      <a:lnTo>
                        <a:pt x="2401" y="559"/>
                      </a:lnTo>
                      <a:lnTo>
                        <a:pt x="2396" y="551"/>
                      </a:lnTo>
                      <a:lnTo>
                        <a:pt x="2391" y="542"/>
                      </a:lnTo>
                      <a:lnTo>
                        <a:pt x="2386" y="531"/>
                      </a:lnTo>
                      <a:lnTo>
                        <a:pt x="2382" y="522"/>
                      </a:lnTo>
                      <a:lnTo>
                        <a:pt x="2378" y="512"/>
                      </a:lnTo>
                      <a:lnTo>
                        <a:pt x="2374" y="501"/>
                      </a:lnTo>
                      <a:lnTo>
                        <a:pt x="2371" y="490"/>
                      </a:lnTo>
                      <a:lnTo>
                        <a:pt x="2369" y="480"/>
                      </a:lnTo>
                      <a:lnTo>
                        <a:pt x="2366" y="469"/>
                      </a:lnTo>
                      <a:lnTo>
                        <a:pt x="2363" y="445"/>
                      </a:lnTo>
                      <a:lnTo>
                        <a:pt x="2362" y="419"/>
                      </a:lnTo>
                      <a:lnTo>
                        <a:pt x="2363" y="394"/>
                      </a:lnTo>
                      <a:lnTo>
                        <a:pt x="2366" y="370"/>
                      </a:lnTo>
                      <a:lnTo>
                        <a:pt x="2371" y="346"/>
                      </a:lnTo>
                      <a:lnTo>
                        <a:pt x="2377" y="324"/>
                      </a:lnTo>
                      <a:lnTo>
                        <a:pt x="2381" y="313"/>
                      </a:lnTo>
                      <a:lnTo>
                        <a:pt x="2385" y="303"/>
                      </a:lnTo>
                      <a:lnTo>
                        <a:pt x="2390" y="293"/>
                      </a:lnTo>
                      <a:lnTo>
                        <a:pt x="2395" y="282"/>
                      </a:lnTo>
                      <a:lnTo>
                        <a:pt x="2400" y="273"/>
                      </a:lnTo>
                      <a:lnTo>
                        <a:pt x="2407" y="264"/>
                      </a:lnTo>
                      <a:lnTo>
                        <a:pt x="2414" y="255"/>
                      </a:lnTo>
                      <a:lnTo>
                        <a:pt x="2420" y="246"/>
                      </a:lnTo>
                      <a:lnTo>
                        <a:pt x="2427" y="238"/>
                      </a:lnTo>
                      <a:lnTo>
                        <a:pt x="2435" y="230"/>
                      </a:lnTo>
                      <a:lnTo>
                        <a:pt x="2444" y="223"/>
                      </a:lnTo>
                      <a:lnTo>
                        <a:pt x="2452" y="217"/>
                      </a:lnTo>
                      <a:lnTo>
                        <a:pt x="2460" y="210"/>
                      </a:lnTo>
                      <a:lnTo>
                        <a:pt x="2468" y="204"/>
                      </a:lnTo>
                      <a:lnTo>
                        <a:pt x="2477" y="199"/>
                      </a:lnTo>
                      <a:lnTo>
                        <a:pt x="2487" y="195"/>
                      </a:lnTo>
                      <a:lnTo>
                        <a:pt x="2497" y="191"/>
                      </a:lnTo>
                      <a:lnTo>
                        <a:pt x="2507" y="187"/>
                      </a:lnTo>
                      <a:lnTo>
                        <a:pt x="2518" y="185"/>
                      </a:lnTo>
                      <a:lnTo>
                        <a:pt x="2528" y="182"/>
                      </a:lnTo>
                      <a:lnTo>
                        <a:pt x="2539" y="179"/>
                      </a:lnTo>
                      <a:lnTo>
                        <a:pt x="2549" y="178"/>
                      </a:lnTo>
                      <a:lnTo>
                        <a:pt x="2562" y="177"/>
                      </a:lnTo>
                      <a:lnTo>
                        <a:pt x="2573" y="177"/>
                      </a:lnTo>
                      <a:lnTo>
                        <a:pt x="2585" y="177"/>
                      </a:lnTo>
                      <a:lnTo>
                        <a:pt x="2597" y="178"/>
                      </a:lnTo>
                      <a:lnTo>
                        <a:pt x="2608" y="181"/>
                      </a:lnTo>
                      <a:lnTo>
                        <a:pt x="2619" y="183"/>
                      </a:lnTo>
                      <a:lnTo>
                        <a:pt x="2630" y="185"/>
                      </a:lnTo>
                      <a:lnTo>
                        <a:pt x="2640" y="188"/>
                      </a:lnTo>
                      <a:lnTo>
                        <a:pt x="2650" y="192"/>
                      </a:lnTo>
                      <a:lnTo>
                        <a:pt x="2659" y="196"/>
                      </a:lnTo>
                      <a:lnTo>
                        <a:pt x="2669" y="201"/>
                      </a:lnTo>
                      <a:lnTo>
                        <a:pt x="2677" y="206"/>
                      </a:lnTo>
                      <a:lnTo>
                        <a:pt x="2685" y="212"/>
                      </a:lnTo>
                      <a:lnTo>
                        <a:pt x="2693" y="220"/>
                      </a:lnTo>
                      <a:lnTo>
                        <a:pt x="2700" y="227"/>
                      </a:lnTo>
                      <a:lnTo>
                        <a:pt x="2708" y="234"/>
                      </a:lnTo>
                      <a:lnTo>
                        <a:pt x="2714" y="242"/>
                      </a:lnTo>
                      <a:lnTo>
                        <a:pt x="2721" y="251"/>
                      </a:lnTo>
                      <a:lnTo>
                        <a:pt x="2729" y="266"/>
                      </a:lnTo>
                      <a:lnTo>
                        <a:pt x="2737" y="281"/>
                      </a:lnTo>
                      <a:lnTo>
                        <a:pt x="2744" y="298"/>
                      </a:lnTo>
                      <a:lnTo>
                        <a:pt x="2749" y="314"/>
                      </a:lnTo>
                      <a:lnTo>
                        <a:pt x="2753" y="332"/>
                      </a:lnTo>
                      <a:lnTo>
                        <a:pt x="2756" y="349"/>
                      </a:lnTo>
                      <a:lnTo>
                        <a:pt x="2758" y="369"/>
                      </a:lnTo>
                      <a:lnTo>
                        <a:pt x="2759" y="388"/>
                      </a:lnTo>
                      <a:lnTo>
                        <a:pt x="2758" y="400"/>
                      </a:lnTo>
                      <a:lnTo>
                        <a:pt x="2758" y="410"/>
                      </a:lnTo>
                      <a:lnTo>
                        <a:pt x="2757" y="419"/>
                      </a:lnTo>
                      <a:lnTo>
                        <a:pt x="2755" y="427"/>
                      </a:lnTo>
                      <a:close/>
                      <a:moveTo>
                        <a:pt x="2441" y="368"/>
                      </a:moveTo>
                      <a:lnTo>
                        <a:pt x="2680" y="368"/>
                      </a:lnTo>
                      <a:lnTo>
                        <a:pt x="2680" y="355"/>
                      </a:lnTo>
                      <a:lnTo>
                        <a:pt x="2679" y="344"/>
                      </a:lnTo>
                      <a:lnTo>
                        <a:pt x="2677" y="332"/>
                      </a:lnTo>
                      <a:lnTo>
                        <a:pt x="2675" y="321"/>
                      </a:lnTo>
                      <a:lnTo>
                        <a:pt x="2672" y="311"/>
                      </a:lnTo>
                      <a:lnTo>
                        <a:pt x="2668" y="301"/>
                      </a:lnTo>
                      <a:lnTo>
                        <a:pt x="2663" y="292"/>
                      </a:lnTo>
                      <a:lnTo>
                        <a:pt x="2657" y="282"/>
                      </a:lnTo>
                      <a:lnTo>
                        <a:pt x="2650" y="271"/>
                      </a:lnTo>
                      <a:lnTo>
                        <a:pt x="2641" y="262"/>
                      </a:lnTo>
                      <a:lnTo>
                        <a:pt x="2632" y="254"/>
                      </a:lnTo>
                      <a:lnTo>
                        <a:pt x="2620" y="247"/>
                      </a:lnTo>
                      <a:lnTo>
                        <a:pt x="2609" y="242"/>
                      </a:lnTo>
                      <a:lnTo>
                        <a:pt x="2596" y="239"/>
                      </a:lnTo>
                      <a:lnTo>
                        <a:pt x="2581" y="237"/>
                      </a:lnTo>
                      <a:lnTo>
                        <a:pt x="2567" y="236"/>
                      </a:lnTo>
                      <a:lnTo>
                        <a:pt x="2552" y="237"/>
                      </a:lnTo>
                      <a:lnTo>
                        <a:pt x="2540" y="239"/>
                      </a:lnTo>
                      <a:lnTo>
                        <a:pt x="2528" y="242"/>
                      </a:lnTo>
                      <a:lnTo>
                        <a:pt x="2515" y="247"/>
                      </a:lnTo>
                      <a:lnTo>
                        <a:pt x="2504" y="254"/>
                      </a:lnTo>
                      <a:lnTo>
                        <a:pt x="2494" y="261"/>
                      </a:lnTo>
                      <a:lnTo>
                        <a:pt x="2485" y="270"/>
                      </a:lnTo>
                      <a:lnTo>
                        <a:pt x="2475" y="280"/>
                      </a:lnTo>
                      <a:lnTo>
                        <a:pt x="2469" y="290"/>
                      </a:lnTo>
                      <a:lnTo>
                        <a:pt x="2463" y="300"/>
                      </a:lnTo>
                      <a:lnTo>
                        <a:pt x="2458" y="310"/>
                      </a:lnTo>
                      <a:lnTo>
                        <a:pt x="2454" y="320"/>
                      </a:lnTo>
                      <a:lnTo>
                        <a:pt x="2450" y="332"/>
                      </a:lnTo>
                      <a:lnTo>
                        <a:pt x="2446" y="343"/>
                      </a:lnTo>
                      <a:lnTo>
                        <a:pt x="2444" y="355"/>
                      </a:lnTo>
                      <a:lnTo>
                        <a:pt x="2441" y="368"/>
                      </a:lnTo>
                      <a:close/>
                      <a:moveTo>
                        <a:pt x="2860" y="637"/>
                      </a:moveTo>
                      <a:lnTo>
                        <a:pt x="2860" y="309"/>
                      </a:lnTo>
                      <a:lnTo>
                        <a:pt x="2860" y="280"/>
                      </a:lnTo>
                      <a:lnTo>
                        <a:pt x="2859" y="250"/>
                      </a:lnTo>
                      <a:lnTo>
                        <a:pt x="2858" y="220"/>
                      </a:lnTo>
                      <a:lnTo>
                        <a:pt x="2856" y="188"/>
                      </a:lnTo>
                      <a:lnTo>
                        <a:pt x="2929" y="188"/>
                      </a:lnTo>
                      <a:lnTo>
                        <a:pt x="2933" y="262"/>
                      </a:lnTo>
                      <a:lnTo>
                        <a:pt x="2935" y="262"/>
                      </a:lnTo>
                      <a:lnTo>
                        <a:pt x="2940" y="254"/>
                      </a:lnTo>
                      <a:lnTo>
                        <a:pt x="2945" y="245"/>
                      </a:lnTo>
                      <a:lnTo>
                        <a:pt x="2951" y="237"/>
                      </a:lnTo>
                      <a:lnTo>
                        <a:pt x="2958" y="230"/>
                      </a:lnTo>
                      <a:lnTo>
                        <a:pt x="2964" y="223"/>
                      </a:lnTo>
                      <a:lnTo>
                        <a:pt x="2973" y="217"/>
                      </a:lnTo>
                      <a:lnTo>
                        <a:pt x="2981" y="210"/>
                      </a:lnTo>
                      <a:lnTo>
                        <a:pt x="2989" y="204"/>
                      </a:lnTo>
                      <a:lnTo>
                        <a:pt x="3000" y="198"/>
                      </a:lnTo>
                      <a:lnTo>
                        <a:pt x="3011" y="193"/>
                      </a:lnTo>
                      <a:lnTo>
                        <a:pt x="3022" y="188"/>
                      </a:lnTo>
                      <a:lnTo>
                        <a:pt x="3033" y="185"/>
                      </a:lnTo>
                      <a:lnTo>
                        <a:pt x="3046" y="182"/>
                      </a:lnTo>
                      <a:lnTo>
                        <a:pt x="3058" y="179"/>
                      </a:lnTo>
                      <a:lnTo>
                        <a:pt x="3070" y="177"/>
                      </a:lnTo>
                      <a:lnTo>
                        <a:pt x="3084" y="177"/>
                      </a:lnTo>
                      <a:lnTo>
                        <a:pt x="3098" y="178"/>
                      </a:lnTo>
                      <a:lnTo>
                        <a:pt x="3112" y="179"/>
                      </a:lnTo>
                      <a:lnTo>
                        <a:pt x="3126" y="183"/>
                      </a:lnTo>
                      <a:lnTo>
                        <a:pt x="3139" y="187"/>
                      </a:lnTo>
                      <a:lnTo>
                        <a:pt x="3151" y="192"/>
                      </a:lnTo>
                      <a:lnTo>
                        <a:pt x="3163" y="199"/>
                      </a:lnTo>
                      <a:lnTo>
                        <a:pt x="3174" y="206"/>
                      </a:lnTo>
                      <a:lnTo>
                        <a:pt x="3185" y="215"/>
                      </a:lnTo>
                      <a:lnTo>
                        <a:pt x="3192" y="222"/>
                      </a:lnTo>
                      <a:lnTo>
                        <a:pt x="3199" y="229"/>
                      </a:lnTo>
                      <a:lnTo>
                        <a:pt x="3205" y="236"/>
                      </a:lnTo>
                      <a:lnTo>
                        <a:pt x="3210" y="244"/>
                      </a:lnTo>
                      <a:lnTo>
                        <a:pt x="3215" y="251"/>
                      </a:lnTo>
                      <a:lnTo>
                        <a:pt x="3219" y="261"/>
                      </a:lnTo>
                      <a:lnTo>
                        <a:pt x="3223" y="269"/>
                      </a:lnTo>
                      <a:lnTo>
                        <a:pt x="3228" y="279"/>
                      </a:lnTo>
                      <a:lnTo>
                        <a:pt x="3231" y="289"/>
                      </a:lnTo>
                      <a:lnTo>
                        <a:pt x="3234" y="299"/>
                      </a:lnTo>
                      <a:lnTo>
                        <a:pt x="3236" y="309"/>
                      </a:lnTo>
                      <a:lnTo>
                        <a:pt x="3238" y="320"/>
                      </a:lnTo>
                      <a:lnTo>
                        <a:pt x="3241" y="344"/>
                      </a:lnTo>
                      <a:lnTo>
                        <a:pt x="3242" y="369"/>
                      </a:lnTo>
                      <a:lnTo>
                        <a:pt x="3242" y="637"/>
                      </a:lnTo>
                      <a:lnTo>
                        <a:pt x="3160" y="637"/>
                      </a:lnTo>
                      <a:lnTo>
                        <a:pt x="3160" y="378"/>
                      </a:lnTo>
                      <a:lnTo>
                        <a:pt x="3160" y="362"/>
                      </a:lnTo>
                      <a:lnTo>
                        <a:pt x="3159" y="346"/>
                      </a:lnTo>
                      <a:lnTo>
                        <a:pt x="3157" y="333"/>
                      </a:lnTo>
                      <a:lnTo>
                        <a:pt x="3154" y="319"/>
                      </a:lnTo>
                      <a:lnTo>
                        <a:pt x="3150" y="307"/>
                      </a:lnTo>
                      <a:lnTo>
                        <a:pt x="3145" y="297"/>
                      </a:lnTo>
                      <a:lnTo>
                        <a:pt x="3140" y="286"/>
                      </a:lnTo>
                      <a:lnTo>
                        <a:pt x="3134" y="277"/>
                      </a:lnTo>
                      <a:lnTo>
                        <a:pt x="3127" y="270"/>
                      </a:lnTo>
                      <a:lnTo>
                        <a:pt x="3120" y="263"/>
                      </a:lnTo>
                      <a:lnTo>
                        <a:pt x="3111" y="258"/>
                      </a:lnTo>
                      <a:lnTo>
                        <a:pt x="3102" y="253"/>
                      </a:lnTo>
                      <a:lnTo>
                        <a:pt x="3092" y="249"/>
                      </a:lnTo>
                      <a:lnTo>
                        <a:pt x="3081" y="246"/>
                      </a:lnTo>
                      <a:lnTo>
                        <a:pt x="3069" y="244"/>
                      </a:lnTo>
                      <a:lnTo>
                        <a:pt x="3056" y="244"/>
                      </a:lnTo>
                      <a:lnTo>
                        <a:pt x="3047" y="244"/>
                      </a:lnTo>
                      <a:lnTo>
                        <a:pt x="3037" y="245"/>
                      </a:lnTo>
                      <a:lnTo>
                        <a:pt x="3028" y="247"/>
                      </a:lnTo>
                      <a:lnTo>
                        <a:pt x="3020" y="250"/>
                      </a:lnTo>
                      <a:lnTo>
                        <a:pt x="3012" y="254"/>
                      </a:lnTo>
                      <a:lnTo>
                        <a:pt x="3004" y="258"/>
                      </a:lnTo>
                      <a:lnTo>
                        <a:pt x="2995" y="263"/>
                      </a:lnTo>
                      <a:lnTo>
                        <a:pt x="2988" y="268"/>
                      </a:lnTo>
                      <a:lnTo>
                        <a:pt x="2981" y="274"/>
                      </a:lnTo>
                      <a:lnTo>
                        <a:pt x="2974" y="281"/>
                      </a:lnTo>
                      <a:lnTo>
                        <a:pt x="2968" y="289"/>
                      </a:lnTo>
                      <a:lnTo>
                        <a:pt x="2962" y="296"/>
                      </a:lnTo>
                      <a:lnTo>
                        <a:pt x="2958" y="303"/>
                      </a:lnTo>
                      <a:lnTo>
                        <a:pt x="2953" y="311"/>
                      </a:lnTo>
                      <a:lnTo>
                        <a:pt x="2950" y="319"/>
                      </a:lnTo>
                      <a:lnTo>
                        <a:pt x="2947" y="329"/>
                      </a:lnTo>
                      <a:lnTo>
                        <a:pt x="2945" y="337"/>
                      </a:lnTo>
                      <a:lnTo>
                        <a:pt x="2943" y="346"/>
                      </a:lnTo>
                      <a:lnTo>
                        <a:pt x="2942" y="356"/>
                      </a:lnTo>
                      <a:lnTo>
                        <a:pt x="2942" y="367"/>
                      </a:lnTo>
                      <a:lnTo>
                        <a:pt x="2942" y="637"/>
                      </a:lnTo>
                      <a:lnTo>
                        <a:pt x="2860" y="637"/>
                      </a:lnTo>
                      <a:close/>
                      <a:moveTo>
                        <a:pt x="3680" y="559"/>
                      </a:moveTo>
                      <a:lnTo>
                        <a:pt x="3694" y="620"/>
                      </a:lnTo>
                      <a:lnTo>
                        <a:pt x="3681" y="627"/>
                      </a:lnTo>
                      <a:lnTo>
                        <a:pt x="3666" y="632"/>
                      </a:lnTo>
                      <a:lnTo>
                        <a:pt x="3651" y="636"/>
                      </a:lnTo>
                      <a:lnTo>
                        <a:pt x="3635" y="640"/>
                      </a:lnTo>
                      <a:lnTo>
                        <a:pt x="3619" y="643"/>
                      </a:lnTo>
                      <a:lnTo>
                        <a:pt x="3602" y="646"/>
                      </a:lnTo>
                      <a:lnTo>
                        <a:pt x="3584" y="647"/>
                      </a:lnTo>
                      <a:lnTo>
                        <a:pt x="3566" y="648"/>
                      </a:lnTo>
                      <a:lnTo>
                        <a:pt x="3541" y="647"/>
                      </a:lnTo>
                      <a:lnTo>
                        <a:pt x="3517" y="643"/>
                      </a:lnTo>
                      <a:lnTo>
                        <a:pt x="3506" y="641"/>
                      </a:lnTo>
                      <a:lnTo>
                        <a:pt x="3495" y="638"/>
                      </a:lnTo>
                      <a:lnTo>
                        <a:pt x="3484" y="635"/>
                      </a:lnTo>
                      <a:lnTo>
                        <a:pt x="3474" y="631"/>
                      </a:lnTo>
                      <a:lnTo>
                        <a:pt x="3464" y="627"/>
                      </a:lnTo>
                      <a:lnTo>
                        <a:pt x="3455" y="623"/>
                      </a:lnTo>
                      <a:lnTo>
                        <a:pt x="3445" y="618"/>
                      </a:lnTo>
                      <a:lnTo>
                        <a:pt x="3436" y="612"/>
                      </a:lnTo>
                      <a:lnTo>
                        <a:pt x="3427" y="605"/>
                      </a:lnTo>
                      <a:lnTo>
                        <a:pt x="3419" y="599"/>
                      </a:lnTo>
                      <a:lnTo>
                        <a:pt x="3410" y="592"/>
                      </a:lnTo>
                      <a:lnTo>
                        <a:pt x="3403" y="584"/>
                      </a:lnTo>
                      <a:lnTo>
                        <a:pt x="3395" y="576"/>
                      </a:lnTo>
                      <a:lnTo>
                        <a:pt x="3389" y="567"/>
                      </a:lnTo>
                      <a:lnTo>
                        <a:pt x="3382" y="559"/>
                      </a:lnTo>
                      <a:lnTo>
                        <a:pt x="3377" y="550"/>
                      </a:lnTo>
                      <a:lnTo>
                        <a:pt x="3370" y="541"/>
                      </a:lnTo>
                      <a:lnTo>
                        <a:pt x="3365" y="531"/>
                      </a:lnTo>
                      <a:lnTo>
                        <a:pt x="3361" y="521"/>
                      </a:lnTo>
                      <a:lnTo>
                        <a:pt x="3357" y="511"/>
                      </a:lnTo>
                      <a:lnTo>
                        <a:pt x="3354" y="500"/>
                      </a:lnTo>
                      <a:lnTo>
                        <a:pt x="3351" y="489"/>
                      </a:lnTo>
                      <a:lnTo>
                        <a:pt x="3348" y="478"/>
                      </a:lnTo>
                      <a:lnTo>
                        <a:pt x="3346" y="467"/>
                      </a:lnTo>
                      <a:lnTo>
                        <a:pt x="3343" y="442"/>
                      </a:lnTo>
                      <a:lnTo>
                        <a:pt x="3342" y="417"/>
                      </a:lnTo>
                      <a:lnTo>
                        <a:pt x="3342" y="404"/>
                      </a:lnTo>
                      <a:lnTo>
                        <a:pt x="3343" y="391"/>
                      </a:lnTo>
                      <a:lnTo>
                        <a:pt x="3344" y="379"/>
                      </a:lnTo>
                      <a:lnTo>
                        <a:pt x="3346" y="367"/>
                      </a:lnTo>
                      <a:lnTo>
                        <a:pt x="3348" y="355"/>
                      </a:lnTo>
                      <a:lnTo>
                        <a:pt x="3351" y="344"/>
                      </a:lnTo>
                      <a:lnTo>
                        <a:pt x="3354" y="333"/>
                      </a:lnTo>
                      <a:lnTo>
                        <a:pt x="3358" y="321"/>
                      </a:lnTo>
                      <a:lnTo>
                        <a:pt x="3363" y="311"/>
                      </a:lnTo>
                      <a:lnTo>
                        <a:pt x="3367" y="301"/>
                      </a:lnTo>
                      <a:lnTo>
                        <a:pt x="3373" y="291"/>
                      </a:lnTo>
                      <a:lnTo>
                        <a:pt x="3379" y="281"/>
                      </a:lnTo>
                      <a:lnTo>
                        <a:pt x="3386" y="272"/>
                      </a:lnTo>
                      <a:lnTo>
                        <a:pt x="3393" y="263"/>
                      </a:lnTo>
                      <a:lnTo>
                        <a:pt x="3400" y="254"/>
                      </a:lnTo>
                      <a:lnTo>
                        <a:pt x="3408" y="245"/>
                      </a:lnTo>
                      <a:lnTo>
                        <a:pt x="3417" y="237"/>
                      </a:lnTo>
                      <a:lnTo>
                        <a:pt x="3425" y="230"/>
                      </a:lnTo>
                      <a:lnTo>
                        <a:pt x="3434" y="223"/>
                      </a:lnTo>
                      <a:lnTo>
                        <a:pt x="3443" y="215"/>
                      </a:lnTo>
                      <a:lnTo>
                        <a:pt x="3454" y="210"/>
                      </a:lnTo>
                      <a:lnTo>
                        <a:pt x="3464" y="204"/>
                      </a:lnTo>
                      <a:lnTo>
                        <a:pt x="3474" y="199"/>
                      </a:lnTo>
                      <a:lnTo>
                        <a:pt x="3484" y="195"/>
                      </a:lnTo>
                      <a:lnTo>
                        <a:pt x="3496" y="191"/>
                      </a:lnTo>
                      <a:lnTo>
                        <a:pt x="3507" y="188"/>
                      </a:lnTo>
                      <a:lnTo>
                        <a:pt x="3519" y="185"/>
                      </a:lnTo>
                      <a:lnTo>
                        <a:pt x="3532" y="183"/>
                      </a:lnTo>
                      <a:lnTo>
                        <a:pt x="3544" y="181"/>
                      </a:lnTo>
                      <a:lnTo>
                        <a:pt x="3556" y="179"/>
                      </a:lnTo>
                      <a:lnTo>
                        <a:pt x="3570" y="178"/>
                      </a:lnTo>
                      <a:lnTo>
                        <a:pt x="3583" y="178"/>
                      </a:lnTo>
                      <a:lnTo>
                        <a:pt x="3599" y="178"/>
                      </a:lnTo>
                      <a:lnTo>
                        <a:pt x="3616" y="179"/>
                      </a:lnTo>
                      <a:lnTo>
                        <a:pt x="3631" y="182"/>
                      </a:lnTo>
                      <a:lnTo>
                        <a:pt x="3646" y="185"/>
                      </a:lnTo>
                      <a:lnTo>
                        <a:pt x="3659" y="188"/>
                      </a:lnTo>
                      <a:lnTo>
                        <a:pt x="3672" y="192"/>
                      </a:lnTo>
                      <a:lnTo>
                        <a:pt x="3685" y="196"/>
                      </a:lnTo>
                      <a:lnTo>
                        <a:pt x="3696" y="201"/>
                      </a:lnTo>
                      <a:lnTo>
                        <a:pt x="3678" y="265"/>
                      </a:lnTo>
                      <a:lnTo>
                        <a:pt x="3667" y="260"/>
                      </a:lnTo>
                      <a:lnTo>
                        <a:pt x="3656" y="256"/>
                      </a:lnTo>
                      <a:lnTo>
                        <a:pt x="3646" y="251"/>
                      </a:lnTo>
                      <a:lnTo>
                        <a:pt x="3633" y="248"/>
                      </a:lnTo>
                      <a:lnTo>
                        <a:pt x="3622" y="246"/>
                      </a:lnTo>
                      <a:lnTo>
                        <a:pt x="3609" y="244"/>
                      </a:lnTo>
                      <a:lnTo>
                        <a:pt x="3596" y="243"/>
                      </a:lnTo>
                      <a:lnTo>
                        <a:pt x="3583" y="243"/>
                      </a:lnTo>
                      <a:lnTo>
                        <a:pt x="3565" y="244"/>
                      </a:lnTo>
                      <a:lnTo>
                        <a:pt x="3548" y="246"/>
                      </a:lnTo>
                      <a:lnTo>
                        <a:pt x="3532" y="250"/>
                      </a:lnTo>
                      <a:lnTo>
                        <a:pt x="3516" y="256"/>
                      </a:lnTo>
                      <a:lnTo>
                        <a:pt x="3502" y="263"/>
                      </a:lnTo>
                      <a:lnTo>
                        <a:pt x="3489" y="271"/>
                      </a:lnTo>
                      <a:lnTo>
                        <a:pt x="3476" y="281"/>
                      </a:lnTo>
                      <a:lnTo>
                        <a:pt x="3465" y="294"/>
                      </a:lnTo>
                      <a:lnTo>
                        <a:pt x="3456" y="305"/>
                      </a:lnTo>
                      <a:lnTo>
                        <a:pt x="3447" y="318"/>
                      </a:lnTo>
                      <a:lnTo>
                        <a:pt x="3440" y="332"/>
                      </a:lnTo>
                      <a:lnTo>
                        <a:pt x="3434" y="346"/>
                      </a:lnTo>
                      <a:lnTo>
                        <a:pt x="3430" y="362"/>
                      </a:lnTo>
                      <a:lnTo>
                        <a:pt x="3427" y="378"/>
                      </a:lnTo>
                      <a:lnTo>
                        <a:pt x="3425" y="396"/>
                      </a:lnTo>
                      <a:lnTo>
                        <a:pt x="3424" y="413"/>
                      </a:lnTo>
                      <a:lnTo>
                        <a:pt x="3425" y="432"/>
                      </a:lnTo>
                      <a:lnTo>
                        <a:pt x="3427" y="449"/>
                      </a:lnTo>
                      <a:lnTo>
                        <a:pt x="3430" y="467"/>
                      </a:lnTo>
                      <a:lnTo>
                        <a:pt x="3435" y="482"/>
                      </a:lnTo>
                      <a:lnTo>
                        <a:pt x="3441" y="496"/>
                      </a:lnTo>
                      <a:lnTo>
                        <a:pt x="3449" y="511"/>
                      </a:lnTo>
                      <a:lnTo>
                        <a:pt x="3458" y="523"/>
                      </a:lnTo>
                      <a:lnTo>
                        <a:pt x="3468" y="535"/>
                      </a:lnTo>
                      <a:lnTo>
                        <a:pt x="3479" y="546"/>
                      </a:lnTo>
                      <a:lnTo>
                        <a:pt x="3492" y="555"/>
                      </a:lnTo>
                      <a:lnTo>
                        <a:pt x="3505" y="563"/>
                      </a:lnTo>
                      <a:lnTo>
                        <a:pt x="3518" y="569"/>
                      </a:lnTo>
                      <a:lnTo>
                        <a:pt x="3533" y="575"/>
                      </a:lnTo>
                      <a:lnTo>
                        <a:pt x="3548" y="579"/>
                      </a:lnTo>
                      <a:lnTo>
                        <a:pt x="3564" y="581"/>
                      </a:lnTo>
                      <a:lnTo>
                        <a:pt x="3580" y="581"/>
                      </a:lnTo>
                      <a:lnTo>
                        <a:pt x="3592" y="581"/>
                      </a:lnTo>
                      <a:lnTo>
                        <a:pt x="3605" y="580"/>
                      </a:lnTo>
                      <a:lnTo>
                        <a:pt x="3618" y="578"/>
                      </a:lnTo>
                      <a:lnTo>
                        <a:pt x="3630" y="576"/>
                      </a:lnTo>
                      <a:lnTo>
                        <a:pt x="3643" y="572"/>
                      </a:lnTo>
                      <a:lnTo>
                        <a:pt x="3655" y="568"/>
                      </a:lnTo>
                      <a:lnTo>
                        <a:pt x="3667" y="564"/>
                      </a:lnTo>
                      <a:lnTo>
                        <a:pt x="3680" y="559"/>
                      </a:lnTo>
                      <a:close/>
                      <a:moveTo>
                        <a:pt x="4149" y="427"/>
                      </a:moveTo>
                      <a:lnTo>
                        <a:pt x="3836" y="426"/>
                      </a:lnTo>
                      <a:lnTo>
                        <a:pt x="3837" y="445"/>
                      </a:lnTo>
                      <a:lnTo>
                        <a:pt x="3840" y="463"/>
                      </a:lnTo>
                      <a:lnTo>
                        <a:pt x="3843" y="480"/>
                      </a:lnTo>
                      <a:lnTo>
                        <a:pt x="3848" y="495"/>
                      </a:lnTo>
                      <a:lnTo>
                        <a:pt x="3855" y="510"/>
                      </a:lnTo>
                      <a:lnTo>
                        <a:pt x="3864" y="523"/>
                      </a:lnTo>
                      <a:lnTo>
                        <a:pt x="3873" y="535"/>
                      </a:lnTo>
                      <a:lnTo>
                        <a:pt x="3883" y="546"/>
                      </a:lnTo>
                      <a:lnTo>
                        <a:pt x="3893" y="554"/>
                      </a:lnTo>
                      <a:lnTo>
                        <a:pt x="3905" y="562"/>
                      </a:lnTo>
                      <a:lnTo>
                        <a:pt x="3917" y="568"/>
                      </a:lnTo>
                      <a:lnTo>
                        <a:pt x="3929" y="573"/>
                      </a:lnTo>
                      <a:lnTo>
                        <a:pt x="3943" y="577"/>
                      </a:lnTo>
                      <a:lnTo>
                        <a:pt x="3958" y="580"/>
                      </a:lnTo>
                      <a:lnTo>
                        <a:pt x="3973" y="582"/>
                      </a:lnTo>
                      <a:lnTo>
                        <a:pt x="3989" y="582"/>
                      </a:lnTo>
                      <a:lnTo>
                        <a:pt x="4006" y="582"/>
                      </a:lnTo>
                      <a:lnTo>
                        <a:pt x="4023" y="581"/>
                      </a:lnTo>
                      <a:lnTo>
                        <a:pt x="4038" y="579"/>
                      </a:lnTo>
                      <a:lnTo>
                        <a:pt x="4055" y="577"/>
                      </a:lnTo>
                      <a:lnTo>
                        <a:pt x="4070" y="573"/>
                      </a:lnTo>
                      <a:lnTo>
                        <a:pt x="4084" y="569"/>
                      </a:lnTo>
                      <a:lnTo>
                        <a:pt x="4099" y="564"/>
                      </a:lnTo>
                      <a:lnTo>
                        <a:pt x="4113" y="559"/>
                      </a:lnTo>
                      <a:lnTo>
                        <a:pt x="4127" y="618"/>
                      </a:lnTo>
                      <a:lnTo>
                        <a:pt x="4111" y="624"/>
                      </a:lnTo>
                      <a:lnTo>
                        <a:pt x="4095" y="630"/>
                      </a:lnTo>
                      <a:lnTo>
                        <a:pt x="4077" y="635"/>
                      </a:lnTo>
                      <a:lnTo>
                        <a:pt x="4059" y="639"/>
                      </a:lnTo>
                      <a:lnTo>
                        <a:pt x="4039" y="642"/>
                      </a:lnTo>
                      <a:lnTo>
                        <a:pt x="4020" y="644"/>
                      </a:lnTo>
                      <a:lnTo>
                        <a:pt x="3999" y="646"/>
                      </a:lnTo>
                      <a:lnTo>
                        <a:pt x="3978" y="647"/>
                      </a:lnTo>
                      <a:lnTo>
                        <a:pt x="3953" y="646"/>
                      </a:lnTo>
                      <a:lnTo>
                        <a:pt x="3929" y="642"/>
                      </a:lnTo>
                      <a:lnTo>
                        <a:pt x="3918" y="640"/>
                      </a:lnTo>
                      <a:lnTo>
                        <a:pt x="3907" y="637"/>
                      </a:lnTo>
                      <a:lnTo>
                        <a:pt x="3896" y="634"/>
                      </a:lnTo>
                      <a:lnTo>
                        <a:pt x="3886" y="631"/>
                      </a:lnTo>
                      <a:lnTo>
                        <a:pt x="3877" y="627"/>
                      </a:lnTo>
                      <a:lnTo>
                        <a:pt x="3867" y="622"/>
                      </a:lnTo>
                      <a:lnTo>
                        <a:pt x="3857" y="617"/>
                      </a:lnTo>
                      <a:lnTo>
                        <a:pt x="3849" y="612"/>
                      </a:lnTo>
                      <a:lnTo>
                        <a:pt x="3840" y="605"/>
                      </a:lnTo>
                      <a:lnTo>
                        <a:pt x="3832" y="598"/>
                      </a:lnTo>
                      <a:lnTo>
                        <a:pt x="3823" y="592"/>
                      </a:lnTo>
                      <a:lnTo>
                        <a:pt x="3816" y="584"/>
                      </a:lnTo>
                      <a:lnTo>
                        <a:pt x="3809" y="576"/>
                      </a:lnTo>
                      <a:lnTo>
                        <a:pt x="3803" y="567"/>
                      </a:lnTo>
                      <a:lnTo>
                        <a:pt x="3796" y="559"/>
                      </a:lnTo>
                      <a:lnTo>
                        <a:pt x="3791" y="551"/>
                      </a:lnTo>
                      <a:lnTo>
                        <a:pt x="3785" y="542"/>
                      </a:lnTo>
                      <a:lnTo>
                        <a:pt x="3780" y="531"/>
                      </a:lnTo>
                      <a:lnTo>
                        <a:pt x="3776" y="522"/>
                      </a:lnTo>
                      <a:lnTo>
                        <a:pt x="3772" y="512"/>
                      </a:lnTo>
                      <a:lnTo>
                        <a:pt x="3768" y="501"/>
                      </a:lnTo>
                      <a:lnTo>
                        <a:pt x="3765" y="490"/>
                      </a:lnTo>
                      <a:lnTo>
                        <a:pt x="3763" y="480"/>
                      </a:lnTo>
                      <a:lnTo>
                        <a:pt x="3761" y="469"/>
                      </a:lnTo>
                      <a:lnTo>
                        <a:pt x="3758" y="445"/>
                      </a:lnTo>
                      <a:lnTo>
                        <a:pt x="3757" y="419"/>
                      </a:lnTo>
                      <a:lnTo>
                        <a:pt x="3758" y="394"/>
                      </a:lnTo>
                      <a:lnTo>
                        <a:pt x="3761" y="370"/>
                      </a:lnTo>
                      <a:lnTo>
                        <a:pt x="3765" y="346"/>
                      </a:lnTo>
                      <a:lnTo>
                        <a:pt x="3771" y="324"/>
                      </a:lnTo>
                      <a:lnTo>
                        <a:pt x="3775" y="313"/>
                      </a:lnTo>
                      <a:lnTo>
                        <a:pt x="3779" y="303"/>
                      </a:lnTo>
                      <a:lnTo>
                        <a:pt x="3784" y="293"/>
                      </a:lnTo>
                      <a:lnTo>
                        <a:pt x="3790" y="282"/>
                      </a:lnTo>
                      <a:lnTo>
                        <a:pt x="3795" y="273"/>
                      </a:lnTo>
                      <a:lnTo>
                        <a:pt x="3801" y="264"/>
                      </a:lnTo>
                      <a:lnTo>
                        <a:pt x="3808" y="255"/>
                      </a:lnTo>
                      <a:lnTo>
                        <a:pt x="3814" y="246"/>
                      </a:lnTo>
                      <a:lnTo>
                        <a:pt x="3821" y="238"/>
                      </a:lnTo>
                      <a:lnTo>
                        <a:pt x="3830" y="230"/>
                      </a:lnTo>
                      <a:lnTo>
                        <a:pt x="3838" y="223"/>
                      </a:lnTo>
                      <a:lnTo>
                        <a:pt x="3846" y="217"/>
                      </a:lnTo>
                      <a:lnTo>
                        <a:pt x="3854" y="210"/>
                      </a:lnTo>
                      <a:lnTo>
                        <a:pt x="3863" y="204"/>
                      </a:lnTo>
                      <a:lnTo>
                        <a:pt x="3872" y="199"/>
                      </a:lnTo>
                      <a:lnTo>
                        <a:pt x="3881" y="195"/>
                      </a:lnTo>
                      <a:lnTo>
                        <a:pt x="3891" y="191"/>
                      </a:lnTo>
                      <a:lnTo>
                        <a:pt x="3902" y="187"/>
                      </a:lnTo>
                      <a:lnTo>
                        <a:pt x="3912" y="185"/>
                      </a:lnTo>
                      <a:lnTo>
                        <a:pt x="3922" y="182"/>
                      </a:lnTo>
                      <a:lnTo>
                        <a:pt x="3933" y="179"/>
                      </a:lnTo>
                      <a:lnTo>
                        <a:pt x="3944" y="178"/>
                      </a:lnTo>
                      <a:lnTo>
                        <a:pt x="3956" y="177"/>
                      </a:lnTo>
                      <a:lnTo>
                        <a:pt x="3967" y="177"/>
                      </a:lnTo>
                      <a:lnTo>
                        <a:pt x="3980" y="177"/>
                      </a:lnTo>
                      <a:lnTo>
                        <a:pt x="3991" y="178"/>
                      </a:lnTo>
                      <a:lnTo>
                        <a:pt x="4002" y="181"/>
                      </a:lnTo>
                      <a:lnTo>
                        <a:pt x="4014" y="183"/>
                      </a:lnTo>
                      <a:lnTo>
                        <a:pt x="4024" y="185"/>
                      </a:lnTo>
                      <a:lnTo>
                        <a:pt x="4034" y="188"/>
                      </a:lnTo>
                      <a:lnTo>
                        <a:pt x="4044" y="192"/>
                      </a:lnTo>
                      <a:lnTo>
                        <a:pt x="4054" y="196"/>
                      </a:lnTo>
                      <a:lnTo>
                        <a:pt x="4063" y="201"/>
                      </a:lnTo>
                      <a:lnTo>
                        <a:pt x="4071" y="206"/>
                      </a:lnTo>
                      <a:lnTo>
                        <a:pt x="4079" y="212"/>
                      </a:lnTo>
                      <a:lnTo>
                        <a:pt x="4088" y="220"/>
                      </a:lnTo>
                      <a:lnTo>
                        <a:pt x="4095" y="227"/>
                      </a:lnTo>
                      <a:lnTo>
                        <a:pt x="4102" y="234"/>
                      </a:lnTo>
                      <a:lnTo>
                        <a:pt x="4108" y="242"/>
                      </a:lnTo>
                      <a:lnTo>
                        <a:pt x="4115" y="251"/>
                      </a:lnTo>
                      <a:lnTo>
                        <a:pt x="4124" y="266"/>
                      </a:lnTo>
                      <a:lnTo>
                        <a:pt x="4132" y="281"/>
                      </a:lnTo>
                      <a:lnTo>
                        <a:pt x="4138" y="298"/>
                      </a:lnTo>
                      <a:lnTo>
                        <a:pt x="4143" y="314"/>
                      </a:lnTo>
                      <a:lnTo>
                        <a:pt x="4147" y="332"/>
                      </a:lnTo>
                      <a:lnTo>
                        <a:pt x="4150" y="349"/>
                      </a:lnTo>
                      <a:lnTo>
                        <a:pt x="4152" y="369"/>
                      </a:lnTo>
                      <a:lnTo>
                        <a:pt x="4153" y="388"/>
                      </a:lnTo>
                      <a:lnTo>
                        <a:pt x="4152" y="400"/>
                      </a:lnTo>
                      <a:lnTo>
                        <a:pt x="4152" y="410"/>
                      </a:lnTo>
                      <a:lnTo>
                        <a:pt x="4151" y="419"/>
                      </a:lnTo>
                      <a:lnTo>
                        <a:pt x="4149" y="427"/>
                      </a:lnTo>
                      <a:close/>
                      <a:moveTo>
                        <a:pt x="3836" y="368"/>
                      </a:moveTo>
                      <a:lnTo>
                        <a:pt x="4074" y="368"/>
                      </a:lnTo>
                      <a:lnTo>
                        <a:pt x="4074" y="355"/>
                      </a:lnTo>
                      <a:lnTo>
                        <a:pt x="4073" y="344"/>
                      </a:lnTo>
                      <a:lnTo>
                        <a:pt x="4071" y="332"/>
                      </a:lnTo>
                      <a:lnTo>
                        <a:pt x="4069" y="321"/>
                      </a:lnTo>
                      <a:lnTo>
                        <a:pt x="4066" y="311"/>
                      </a:lnTo>
                      <a:lnTo>
                        <a:pt x="4062" y="301"/>
                      </a:lnTo>
                      <a:lnTo>
                        <a:pt x="4058" y="292"/>
                      </a:lnTo>
                      <a:lnTo>
                        <a:pt x="4052" y="282"/>
                      </a:lnTo>
                      <a:lnTo>
                        <a:pt x="4044" y="271"/>
                      </a:lnTo>
                      <a:lnTo>
                        <a:pt x="4035" y="262"/>
                      </a:lnTo>
                      <a:lnTo>
                        <a:pt x="4026" y="254"/>
                      </a:lnTo>
                      <a:lnTo>
                        <a:pt x="4015" y="247"/>
                      </a:lnTo>
                      <a:lnTo>
                        <a:pt x="4003" y="242"/>
                      </a:lnTo>
                      <a:lnTo>
                        <a:pt x="3990" y="239"/>
                      </a:lnTo>
                      <a:lnTo>
                        <a:pt x="3976" y="237"/>
                      </a:lnTo>
                      <a:lnTo>
                        <a:pt x="3961" y="236"/>
                      </a:lnTo>
                      <a:lnTo>
                        <a:pt x="3947" y="237"/>
                      </a:lnTo>
                      <a:lnTo>
                        <a:pt x="3934" y="239"/>
                      </a:lnTo>
                      <a:lnTo>
                        <a:pt x="3922" y="242"/>
                      </a:lnTo>
                      <a:lnTo>
                        <a:pt x="3910" y="247"/>
                      </a:lnTo>
                      <a:lnTo>
                        <a:pt x="3900" y="254"/>
                      </a:lnTo>
                      <a:lnTo>
                        <a:pt x="3888" y="261"/>
                      </a:lnTo>
                      <a:lnTo>
                        <a:pt x="3879" y="270"/>
                      </a:lnTo>
                      <a:lnTo>
                        <a:pt x="3870" y="280"/>
                      </a:lnTo>
                      <a:lnTo>
                        <a:pt x="3864" y="290"/>
                      </a:lnTo>
                      <a:lnTo>
                        <a:pt x="3857" y="300"/>
                      </a:lnTo>
                      <a:lnTo>
                        <a:pt x="3852" y="310"/>
                      </a:lnTo>
                      <a:lnTo>
                        <a:pt x="3848" y="320"/>
                      </a:lnTo>
                      <a:lnTo>
                        <a:pt x="3844" y="332"/>
                      </a:lnTo>
                      <a:lnTo>
                        <a:pt x="3840" y="343"/>
                      </a:lnTo>
                      <a:lnTo>
                        <a:pt x="3838" y="355"/>
                      </a:lnTo>
                      <a:lnTo>
                        <a:pt x="3836" y="368"/>
                      </a:lnTo>
                      <a:close/>
                      <a:moveTo>
                        <a:pt x="4756" y="559"/>
                      </a:moveTo>
                      <a:lnTo>
                        <a:pt x="4771" y="620"/>
                      </a:lnTo>
                      <a:lnTo>
                        <a:pt x="4756" y="627"/>
                      </a:lnTo>
                      <a:lnTo>
                        <a:pt x="4742" y="632"/>
                      </a:lnTo>
                      <a:lnTo>
                        <a:pt x="4728" y="636"/>
                      </a:lnTo>
                      <a:lnTo>
                        <a:pt x="4711" y="640"/>
                      </a:lnTo>
                      <a:lnTo>
                        <a:pt x="4695" y="643"/>
                      </a:lnTo>
                      <a:lnTo>
                        <a:pt x="4678" y="646"/>
                      </a:lnTo>
                      <a:lnTo>
                        <a:pt x="4660" y="647"/>
                      </a:lnTo>
                      <a:lnTo>
                        <a:pt x="4641" y="648"/>
                      </a:lnTo>
                      <a:lnTo>
                        <a:pt x="4617" y="647"/>
                      </a:lnTo>
                      <a:lnTo>
                        <a:pt x="4593" y="643"/>
                      </a:lnTo>
                      <a:lnTo>
                        <a:pt x="4582" y="641"/>
                      </a:lnTo>
                      <a:lnTo>
                        <a:pt x="4571" y="638"/>
                      </a:lnTo>
                      <a:lnTo>
                        <a:pt x="4560" y="635"/>
                      </a:lnTo>
                      <a:lnTo>
                        <a:pt x="4550" y="631"/>
                      </a:lnTo>
                      <a:lnTo>
                        <a:pt x="4541" y="627"/>
                      </a:lnTo>
                      <a:lnTo>
                        <a:pt x="4530" y="623"/>
                      </a:lnTo>
                      <a:lnTo>
                        <a:pt x="4521" y="618"/>
                      </a:lnTo>
                      <a:lnTo>
                        <a:pt x="4512" y="612"/>
                      </a:lnTo>
                      <a:lnTo>
                        <a:pt x="4504" y="605"/>
                      </a:lnTo>
                      <a:lnTo>
                        <a:pt x="4495" y="599"/>
                      </a:lnTo>
                      <a:lnTo>
                        <a:pt x="4487" y="592"/>
                      </a:lnTo>
                      <a:lnTo>
                        <a:pt x="4479" y="584"/>
                      </a:lnTo>
                      <a:lnTo>
                        <a:pt x="4472" y="576"/>
                      </a:lnTo>
                      <a:lnTo>
                        <a:pt x="4465" y="567"/>
                      </a:lnTo>
                      <a:lnTo>
                        <a:pt x="4458" y="559"/>
                      </a:lnTo>
                      <a:lnTo>
                        <a:pt x="4452" y="550"/>
                      </a:lnTo>
                      <a:lnTo>
                        <a:pt x="4447" y="541"/>
                      </a:lnTo>
                      <a:lnTo>
                        <a:pt x="4442" y="531"/>
                      </a:lnTo>
                      <a:lnTo>
                        <a:pt x="4437" y="521"/>
                      </a:lnTo>
                      <a:lnTo>
                        <a:pt x="4434" y="511"/>
                      </a:lnTo>
                      <a:lnTo>
                        <a:pt x="4430" y="500"/>
                      </a:lnTo>
                      <a:lnTo>
                        <a:pt x="4427" y="489"/>
                      </a:lnTo>
                      <a:lnTo>
                        <a:pt x="4424" y="478"/>
                      </a:lnTo>
                      <a:lnTo>
                        <a:pt x="4421" y="467"/>
                      </a:lnTo>
                      <a:lnTo>
                        <a:pt x="4419" y="442"/>
                      </a:lnTo>
                      <a:lnTo>
                        <a:pt x="4418" y="417"/>
                      </a:lnTo>
                      <a:lnTo>
                        <a:pt x="4418" y="404"/>
                      </a:lnTo>
                      <a:lnTo>
                        <a:pt x="4419" y="391"/>
                      </a:lnTo>
                      <a:lnTo>
                        <a:pt x="4420" y="379"/>
                      </a:lnTo>
                      <a:lnTo>
                        <a:pt x="4423" y="367"/>
                      </a:lnTo>
                      <a:lnTo>
                        <a:pt x="4425" y="355"/>
                      </a:lnTo>
                      <a:lnTo>
                        <a:pt x="4428" y="344"/>
                      </a:lnTo>
                      <a:lnTo>
                        <a:pt x="4431" y="333"/>
                      </a:lnTo>
                      <a:lnTo>
                        <a:pt x="4435" y="321"/>
                      </a:lnTo>
                      <a:lnTo>
                        <a:pt x="4439" y="311"/>
                      </a:lnTo>
                      <a:lnTo>
                        <a:pt x="4444" y="301"/>
                      </a:lnTo>
                      <a:lnTo>
                        <a:pt x="4449" y="291"/>
                      </a:lnTo>
                      <a:lnTo>
                        <a:pt x="4455" y="281"/>
                      </a:lnTo>
                      <a:lnTo>
                        <a:pt x="4462" y="272"/>
                      </a:lnTo>
                      <a:lnTo>
                        <a:pt x="4469" y="263"/>
                      </a:lnTo>
                      <a:lnTo>
                        <a:pt x="4476" y="254"/>
                      </a:lnTo>
                      <a:lnTo>
                        <a:pt x="4484" y="245"/>
                      </a:lnTo>
                      <a:lnTo>
                        <a:pt x="4492" y="237"/>
                      </a:lnTo>
                      <a:lnTo>
                        <a:pt x="4502" y="230"/>
                      </a:lnTo>
                      <a:lnTo>
                        <a:pt x="4511" y="223"/>
                      </a:lnTo>
                      <a:lnTo>
                        <a:pt x="4520" y="215"/>
                      </a:lnTo>
                      <a:lnTo>
                        <a:pt x="4529" y="210"/>
                      </a:lnTo>
                      <a:lnTo>
                        <a:pt x="4540" y="204"/>
                      </a:lnTo>
                      <a:lnTo>
                        <a:pt x="4550" y="199"/>
                      </a:lnTo>
                      <a:lnTo>
                        <a:pt x="4561" y="195"/>
                      </a:lnTo>
                      <a:lnTo>
                        <a:pt x="4573" y="191"/>
                      </a:lnTo>
                      <a:lnTo>
                        <a:pt x="4584" y="188"/>
                      </a:lnTo>
                      <a:lnTo>
                        <a:pt x="4595" y="185"/>
                      </a:lnTo>
                      <a:lnTo>
                        <a:pt x="4607" y="183"/>
                      </a:lnTo>
                      <a:lnTo>
                        <a:pt x="4620" y="181"/>
                      </a:lnTo>
                      <a:lnTo>
                        <a:pt x="4632" y="179"/>
                      </a:lnTo>
                      <a:lnTo>
                        <a:pt x="4645" y="178"/>
                      </a:lnTo>
                      <a:lnTo>
                        <a:pt x="4659" y="178"/>
                      </a:lnTo>
                      <a:lnTo>
                        <a:pt x="4676" y="178"/>
                      </a:lnTo>
                      <a:lnTo>
                        <a:pt x="4692" y="179"/>
                      </a:lnTo>
                      <a:lnTo>
                        <a:pt x="4707" y="182"/>
                      </a:lnTo>
                      <a:lnTo>
                        <a:pt x="4722" y="185"/>
                      </a:lnTo>
                      <a:lnTo>
                        <a:pt x="4736" y="188"/>
                      </a:lnTo>
                      <a:lnTo>
                        <a:pt x="4748" y="192"/>
                      </a:lnTo>
                      <a:lnTo>
                        <a:pt x="4761" y="196"/>
                      </a:lnTo>
                      <a:lnTo>
                        <a:pt x="4772" y="201"/>
                      </a:lnTo>
                      <a:lnTo>
                        <a:pt x="4753" y="265"/>
                      </a:lnTo>
                      <a:lnTo>
                        <a:pt x="4743" y="260"/>
                      </a:lnTo>
                      <a:lnTo>
                        <a:pt x="4733" y="256"/>
                      </a:lnTo>
                      <a:lnTo>
                        <a:pt x="4722" y="251"/>
                      </a:lnTo>
                      <a:lnTo>
                        <a:pt x="4710" y="248"/>
                      </a:lnTo>
                      <a:lnTo>
                        <a:pt x="4698" y="246"/>
                      </a:lnTo>
                      <a:lnTo>
                        <a:pt x="4686" y="244"/>
                      </a:lnTo>
                      <a:lnTo>
                        <a:pt x="4672" y="243"/>
                      </a:lnTo>
                      <a:lnTo>
                        <a:pt x="4659" y="243"/>
                      </a:lnTo>
                      <a:lnTo>
                        <a:pt x="4641" y="244"/>
                      </a:lnTo>
                      <a:lnTo>
                        <a:pt x="4624" y="246"/>
                      </a:lnTo>
                      <a:lnTo>
                        <a:pt x="4607" y="250"/>
                      </a:lnTo>
                      <a:lnTo>
                        <a:pt x="4593" y="256"/>
                      </a:lnTo>
                      <a:lnTo>
                        <a:pt x="4579" y="263"/>
                      </a:lnTo>
                      <a:lnTo>
                        <a:pt x="4565" y="271"/>
                      </a:lnTo>
                      <a:lnTo>
                        <a:pt x="4553" y="281"/>
                      </a:lnTo>
                      <a:lnTo>
                        <a:pt x="4542" y="294"/>
                      </a:lnTo>
                      <a:lnTo>
                        <a:pt x="4531" y="305"/>
                      </a:lnTo>
                      <a:lnTo>
                        <a:pt x="4523" y="318"/>
                      </a:lnTo>
                      <a:lnTo>
                        <a:pt x="4516" y="332"/>
                      </a:lnTo>
                      <a:lnTo>
                        <a:pt x="4511" y="346"/>
                      </a:lnTo>
                      <a:lnTo>
                        <a:pt x="4507" y="362"/>
                      </a:lnTo>
                      <a:lnTo>
                        <a:pt x="4503" y="378"/>
                      </a:lnTo>
                      <a:lnTo>
                        <a:pt x="4502" y="396"/>
                      </a:lnTo>
                      <a:lnTo>
                        <a:pt x="4501" y="413"/>
                      </a:lnTo>
                      <a:lnTo>
                        <a:pt x="4502" y="432"/>
                      </a:lnTo>
                      <a:lnTo>
                        <a:pt x="4504" y="449"/>
                      </a:lnTo>
                      <a:lnTo>
                        <a:pt x="4507" y="467"/>
                      </a:lnTo>
                      <a:lnTo>
                        <a:pt x="4512" y="482"/>
                      </a:lnTo>
                      <a:lnTo>
                        <a:pt x="4518" y="496"/>
                      </a:lnTo>
                      <a:lnTo>
                        <a:pt x="4525" y="511"/>
                      </a:lnTo>
                      <a:lnTo>
                        <a:pt x="4535" y="523"/>
                      </a:lnTo>
                      <a:lnTo>
                        <a:pt x="4545" y="535"/>
                      </a:lnTo>
                      <a:lnTo>
                        <a:pt x="4556" y="546"/>
                      </a:lnTo>
                      <a:lnTo>
                        <a:pt x="4568" y="555"/>
                      </a:lnTo>
                      <a:lnTo>
                        <a:pt x="4581" y="563"/>
                      </a:lnTo>
                      <a:lnTo>
                        <a:pt x="4594" y="569"/>
                      </a:lnTo>
                      <a:lnTo>
                        <a:pt x="4608" y="575"/>
                      </a:lnTo>
                      <a:lnTo>
                        <a:pt x="4624" y="579"/>
                      </a:lnTo>
                      <a:lnTo>
                        <a:pt x="4639" y="581"/>
                      </a:lnTo>
                      <a:lnTo>
                        <a:pt x="4657" y="581"/>
                      </a:lnTo>
                      <a:lnTo>
                        <a:pt x="4669" y="581"/>
                      </a:lnTo>
                      <a:lnTo>
                        <a:pt x="4681" y="580"/>
                      </a:lnTo>
                      <a:lnTo>
                        <a:pt x="4694" y="578"/>
                      </a:lnTo>
                      <a:lnTo>
                        <a:pt x="4706" y="576"/>
                      </a:lnTo>
                      <a:lnTo>
                        <a:pt x="4718" y="572"/>
                      </a:lnTo>
                      <a:lnTo>
                        <a:pt x="4732" y="568"/>
                      </a:lnTo>
                      <a:lnTo>
                        <a:pt x="4744" y="564"/>
                      </a:lnTo>
                      <a:lnTo>
                        <a:pt x="4756" y="559"/>
                      </a:lnTo>
                      <a:close/>
                      <a:moveTo>
                        <a:pt x="5225" y="427"/>
                      </a:moveTo>
                      <a:lnTo>
                        <a:pt x="4913" y="426"/>
                      </a:lnTo>
                      <a:lnTo>
                        <a:pt x="4914" y="445"/>
                      </a:lnTo>
                      <a:lnTo>
                        <a:pt x="4916" y="463"/>
                      </a:lnTo>
                      <a:lnTo>
                        <a:pt x="4920" y="480"/>
                      </a:lnTo>
                      <a:lnTo>
                        <a:pt x="4925" y="495"/>
                      </a:lnTo>
                      <a:lnTo>
                        <a:pt x="4931" y="510"/>
                      </a:lnTo>
                      <a:lnTo>
                        <a:pt x="4939" y="523"/>
                      </a:lnTo>
                      <a:lnTo>
                        <a:pt x="4949" y="535"/>
                      </a:lnTo>
                      <a:lnTo>
                        <a:pt x="4959" y="546"/>
                      </a:lnTo>
                      <a:lnTo>
                        <a:pt x="4969" y="554"/>
                      </a:lnTo>
                      <a:lnTo>
                        <a:pt x="4980" y="562"/>
                      </a:lnTo>
                      <a:lnTo>
                        <a:pt x="4993" y="568"/>
                      </a:lnTo>
                      <a:lnTo>
                        <a:pt x="5006" y="573"/>
                      </a:lnTo>
                      <a:lnTo>
                        <a:pt x="5019" y="577"/>
                      </a:lnTo>
                      <a:lnTo>
                        <a:pt x="5034" y="580"/>
                      </a:lnTo>
                      <a:lnTo>
                        <a:pt x="5049" y="582"/>
                      </a:lnTo>
                      <a:lnTo>
                        <a:pt x="5066" y="582"/>
                      </a:lnTo>
                      <a:lnTo>
                        <a:pt x="5082" y="582"/>
                      </a:lnTo>
                      <a:lnTo>
                        <a:pt x="5099" y="581"/>
                      </a:lnTo>
                      <a:lnTo>
                        <a:pt x="5115" y="579"/>
                      </a:lnTo>
                      <a:lnTo>
                        <a:pt x="5130" y="577"/>
                      </a:lnTo>
                      <a:lnTo>
                        <a:pt x="5146" y="573"/>
                      </a:lnTo>
                      <a:lnTo>
                        <a:pt x="5161" y="569"/>
                      </a:lnTo>
                      <a:lnTo>
                        <a:pt x="5176" y="564"/>
                      </a:lnTo>
                      <a:lnTo>
                        <a:pt x="5189" y="559"/>
                      </a:lnTo>
                      <a:lnTo>
                        <a:pt x="5203" y="618"/>
                      </a:lnTo>
                      <a:lnTo>
                        <a:pt x="5187" y="624"/>
                      </a:lnTo>
                      <a:lnTo>
                        <a:pt x="5171" y="630"/>
                      </a:lnTo>
                      <a:lnTo>
                        <a:pt x="5153" y="635"/>
                      </a:lnTo>
                      <a:lnTo>
                        <a:pt x="5135" y="639"/>
                      </a:lnTo>
                      <a:lnTo>
                        <a:pt x="5116" y="642"/>
                      </a:lnTo>
                      <a:lnTo>
                        <a:pt x="5096" y="644"/>
                      </a:lnTo>
                      <a:lnTo>
                        <a:pt x="5075" y="646"/>
                      </a:lnTo>
                      <a:lnTo>
                        <a:pt x="5054" y="647"/>
                      </a:lnTo>
                      <a:lnTo>
                        <a:pt x="5029" y="646"/>
                      </a:lnTo>
                      <a:lnTo>
                        <a:pt x="5006" y="642"/>
                      </a:lnTo>
                      <a:lnTo>
                        <a:pt x="4995" y="640"/>
                      </a:lnTo>
                      <a:lnTo>
                        <a:pt x="4984" y="637"/>
                      </a:lnTo>
                      <a:lnTo>
                        <a:pt x="4973" y="634"/>
                      </a:lnTo>
                      <a:lnTo>
                        <a:pt x="4963" y="631"/>
                      </a:lnTo>
                      <a:lnTo>
                        <a:pt x="4953" y="627"/>
                      </a:lnTo>
                      <a:lnTo>
                        <a:pt x="4943" y="622"/>
                      </a:lnTo>
                      <a:lnTo>
                        <a:pt x="4934" y="617"/>
                      </a:lnTo>
                      <a:lnTo>
                        <a:pt x="4925" y="612"/>
                      </a:lnTo>
                      <a:lnTo>
                        <a:pt x="4917" y="605"/>
                      </a:lnTo>
                      <a:lnTo>
                        <a:pt x="4909" y="598"/>
                      </a:lnTo>
                      <a:lnTo>
                        <a:pt x="4900" y="592"/>
                      </a:lnTo>
                      <a:lnTo>
                        <a:pt x="4893" y="584"/>
                      </a:lnTo>
                      <a:lnTo>
                        <a:pt x="4886" y="576"/>
                      </a:lnTo>
                      <a:lnTo>
                        <a:pt x="4879" y="567"/>
                      </a:lnTo>
                      <a:lnTo>
                        <a:pt x="4873" y="559"/>
                      </a:lnTo>
                      <a:lnTo>
                        <a:pt x="4866" y="551"/>
                      </a:lnTo>
                      <a:lnTo>
                        <a:pt x="4861" y="542"/>
                      </a:lnTo>
                      <a:lnTo>
                        <a:pt x="4856" y="531"/>
                      </a:lnTo>
                      <a:lnTo>
                        <a:pt x="4852" y="522"/>
                      </a:lnTo>
                      <a:lnTo>
                        <a:pt x="4848" y="512"/>
                      </a:lnTo>
                      <a:lnTo>
                        <a:pt x="4845" y="501"/>
                      </a:lnTo>
                      <a:lnTo>
                        <a:pt x="4842" y="490"/>
                      </a:lnTo>
                      <a:lnTo>
                        <a:pt x="4840" y="480"/>
                      </a:lnTo>
                      <a:lnTo>
                        <a:pt x="4837" y="469"/>
                      </a:lnTo>
                      <a:lnTo>
                        <a:pt x="4835" y="445"/>
                      </a:lnTo>
                      <a:lnTo>
                        <a:pt x="4834" y="419"/>
                      </a:lnTo>
                      <a:lnTo>
                        <a:pt x="4835" y="394"/>
                      </a:lnTo>
                      <a:lnTo>
                        <a:pt x="4837" y="370"/>
                      </a:lnTo>
                      <a:lnTo>
                        <a:pt x="4842" y="346"/>
                      </a:lnTo>
                      <a:lnTo>
                        <a:pt x="4848" y="324"/>
                      </a:lnTo>
                      <a:lnTo>
                        <a:pt x="4852" y="313"/>
                      </a:lnTo>
                      <a:lnTo>
                        <a:pt x="4856" y="303"/>
                      </a:lnTo>
                      <a:lnTo>
                        <a:pt x="4860" y="293"/>
                      </a:lnTo>
                      <a:lnTo>
                        <a:pt x="4865" y="282"/>
                      </a:lnTo>
                      <a:lnTo>
                        <a:pt x="4872" y="273"/>
                      </a:lnTo>
                      <a:lnTo>
                        <a:pt x="4878" y="264"/>
                      </a:lnTo>
                      <a:lnTo>
                        <a:pt x="4884" y="255"/>
                      </a:lnTo>
                      <a:lnTo>
                        <a:pt x="4891" y="246"/>
                      </a:lnTo>
                      <a:lnTo>
                        <a:pt x="4898" y="238"/>
                      </a:lnTo>
                      <a:lnTo>
                        <a:pt x="4905" y="230"/>
                      </a:lnTo>
                      <a:lnTo>
                        <a:pt x="4914" y="223"/>
                      </a:lnTo>
                      <a:lnTo>
                        <a:pt x="4922" y="217"/>
                      </a:lnTo>
                      <a:lnTo>
                        <a:pt x="4930" y="210"/>
                      </a:lnTo>
                      <a:lnTo>
                        <a:pt x="4939" y="204"/>
                      </a:lnTo>
                      <a:lnTo>
                        <a:pt x="4949" y="199"/>
                      </a:lnTo>
                      <a:lnTo>
                        <a:pt x="4958" y="195"/>
                      </a:lnTo>
                      <a:lnTo>
                        <a:pt x="4967" y="191"/>
                      </a:lnTo>
                      <a:lnTo>
                        <a:pt x="4977" y="187"/>
                      </a:lnTo>
                      <a:lnTo>
                        <a:pt x="4988" y="185"/>
                      </a:lnTo>
                      <a:lnTo>
                        <a:pt x="4999" y="182"/>
                      </a:lnTo>
                      <a:lnTo>
                        <a:pt x="5009" y="179"/>
                      </a:lnTo>
                      <a:lnTo>
                        <a:pt x="5021" y="178"/>
                      </a:lnTo>
                      <a:lnTo>
                        <a:pt x="5032" y="177"/>
                      </a:lnTo>
                      <a:lnTo>
                        <a:pt x="5044" y="177"/>
                      </a:lnTo>
                      <a:lnTo>
                        <a:pt x="5055" y="177"/>
                      </a:lnTo>
                      <a:lnTo>
                        <a:pt x="5068" y="178"/>
                      </a:lnTo>
                      <a:lnTo>
                        <a:pt x="5079" y="181"/>
                      </a:lnTo>
                      <a:lnTo>
                        <a:pt x="5090" y="183"/>
                      </a:lnTo>
                      <a:lnTo>
                        <a:pt x="5101" y="185"/>
                      </a:lnTo>
                      <a:lnTo>
                        <a:pt x="5111" y="188"/>
                      </a:lnTo>
                      <a:lnTo>
                        <a:pt x="5120" y="192"/>
                      </a:lnTo>
                      <a:lnTo>
                        <a:pt x="5129" y="196"/>
                      </a:lnTo>
                      <a:lnTo>
                        <a:pt x="5139" y="201"/>
                      </a:lnTo>
                      <a:lnTo>
                        <a:pt x="5148" y="206"/>
                      </a:lnTo>
                      <a:lnTo>
                        <a:pt x="5156" y="212"/>
                      </a:lnTo>
                      <a:lnTo>
                        <a:pt x="5163" y="220"/>
                      </a:lnTo>
                      <a:lnTo>
                        <a:pt x="5172" y="227"/>
                      </a:lnTo>
                      <a:lnTo>
                        <a:pt x="5178" y="234"/>
                      </a:lnTo>
                      <a:lnTo>
                        <a:pt x="5185" y="242"/>
                      </a:lnTo>
                      <a:lnTo>
                        <a:pt x="5191" y="251"/>
                      </a:lnTo>
                      <a:lnTo>
                        <a:pt x="5200" y="266"/>
                      </a:lnTo>
                      <a:lnTo>
                        <a:pt x="5208" y="281"/>
                      </a:lnTo>
                      <a:lnTo>
                        <a:pt x="5215" y="298"/>
                      </a:lnTo>
                      <a:lnTo>
                        <a:pt x="5220" y="314"/>
                      </a:lnTo>
                      <a:lnTo>
                        <a:pt x="5224" y="332"/>
                      </a:lnTo>
                      <a:lnTo>
                        <a:pt x="5227" y="349"/>
                      </a:lnTo>
                      <a:lnTo>
                        <a:pt x="5229" y="369"/>
                      </a:lnTo>
                      <a:lnTo>
                        <a:pt x="5229" y="388"/>
                      </a:lnTo>
                      <a:lnTo>
                        <a:pt x="5229" y="400"/>
                      </a:lnTo>
                      <a:lnTo>
                        <a:pt x="5228" y="410"/>
                      </a:lnTo>
                      <a:lnTo>
                        <a:pt x="5227" y="419"/>
                      </a:lnTo>
                      <a:lnTo>
                        <a:pt x="5225" y="427"/>
                      </a:lnTo>
                      <a:close/>
                      <a:moveTo>
                        <a:pt x="4913" y="368"/>
                      </a:moveTo>
                      <a:lnTo>
                        <a:pt x="5150" y="368"/>
                      </a:lnTo>
                      <a:lnTo>
                        <a:pt x="5150" y="355"/>
                      </a:lnTo>
                      <a:lnTo>
                        <a:pt x="5149" y="344"/>
                      </a:lnTo>
                      <a:lnTo>
                        <a:pt x="5148" y="332"/>
                      </a:lnTo>
                      <a:lnTo>
                        <a:pt x="5145" y="321"/>
                      </a:lnTo>
                      <a:lnTo>
                        <a:pt x="5142" y="311"/>
                      </a:lnTo>
                      <a:lnTo>
                        <a:pt x="5139" y="301"/>
                      </a:lnTo>
                      <a:lnTo>
                        <a:pt x="5134" y="292"/>
                      </a:lnTo>
                      <a:lnTo>
                        <a:pt x="5128" y="282"/>
                      </a:lnTo>
                      <a:lnTo>
                        <a:pt x="5120" y="271"/>
                      </a:lnTo>
                      <a:lnTo>
                        <a:pt x="5112" y="262"/>
                      </a:lnTo>
                      <a:lnTo>
                        <a:pt x="5102" y="254"/>
                      </a:lnTo>
                      <a:lnTo>
                        <a:pt x="5091" y="247"/>
                      </a:lnTo>
                      <a:lnTo>
                        <a:pt x="5079" y="242"/>
                      </a:lnTo>
                      <a:lnTo>
                        <a:pt x="5067" y="239"/>
                      </a:lnTo>
                      <a:lnTo>
                        <a:pt x="5052" y="237"/>
                      </a:lnTo>
                      <a:lnTo>
                        <a:pt x="5037" y="236"/>
                      </a:lnTo>
                      <a:lnTo>
                        <a:pt x="5024" y="237"/>
                      </a:lnTo>
                      <a:lnTo>
                        <a:pt x="5010" y="239"/>
                      </a:lnTo>
                      <a:lnTo>
                        <a:pt x="4998" y="242"/>
                      </a:lnTo>
                      <a:lnTo>
                        <a:pt x="4987" y="247"/>
                      </a:lnTo>
                      <a:lnTo>
                        <a:pt x="4975" y="254"/>
                      </a:lnTo>
                      <a:lnTo>
                        <a:pt x="4965" y="261"/>
                      </a:lnTo>
                      <a:lnTo>
                        <a:pt x="4956" y="270"/>
                      </a:lnTo>
                      <a:lnTo>
                        <a:pt x="4947" y="280"/>
                      </a:lnTo>
                      <a:lnTo>
                        <a:pt x="4940" y="290"/>
                      </a:lnTo>
                      <a:lnTo>
                        <a:pt x="4934" y="300"/>
                      </a:lnTo>
                      <a:lnTo>
                        <a:pt x="4929" y="310"/>
                      </a:lnTo>
                      <a:lnTo>
                        <a:pt x="4924" y="320"/>
                      </a:lnTo>
                      <a:lnTo>
                        <a:pt x="4920" y="332"/>
                      </a:lnTo>
                      <a:lnTo>
                        <a:pt x="4917" y="343"/>
                      </a:lnTo>
                      <a:lnTo>
                        <a:pt x="4914" y="355"/>
                      </a:lnTo>
                      <a:lnTo>
                        <a:pt x="4913" y="368"/>
                      </a:lnTo>
                      <a:close/>
                      <a:moveTo>
                        <a:pt x="5330" y="637"/>
                      </a:moveTo>
                      <a:lnTo>
                        <a:pt x="5330" y="328"/>
                      </a:lnTo>
                      <a:lnTo>
                        <a:pt x="5330" y="291"/>
                      </a:lnTo>
                      <a:lnTo>
                        <a:pt x="5330" y="256"/>
                      </a:lnTo>
                      <a:lnTo>
                        <a:pt x="5329" y="221"/>
                      </a:lnTo>
                      <a:lnTo>
                        <a:pt x="5328" y="188"/>
                      </a:lnTo>
                      <a:lnTo>
                        <a:pt x="5399" y="188"/>
                      </a:lnTo>
                      <a:lnTo>
                        <a:pt x="5402" y="276"/>
                      </a:lnTo>
                      <a:lnTo>
                        <a:pt x="5406" y="276"/>
                      </a:lnTo>
                      <a:lnTo>
                        <a:pt x="5409" y="265"/>
                      </a:lnTo>
                      <a:lnTo>
                        <a:pt x="5414" y="255"/>
                      </a:lnTo>
                      <a:lnTo>
                        <a:pt x="5419" y="245"/>
                      </a:lnTo>
                      <a:lnTo>
                        <a:pt x="5425" y="236"/>
                      </a:lnTo>
                      <a:lnTo>
                        <a:pt x="5432" y="227"/>
                      </a:lnTo>
                      <a:lnTo>
                        <a:pt x="5439" y="219"/>
                      </a:lnTo>
                      <a:lnTo>
                        <a:pt x="5446" y="211"/>
                      </a:lnTo>
                      <a:lnTo>
                        <a:pt x="5454" y="204"/>
                      </a:lnTo>
                      <a:lnTo>
                        <a:pt x="5463" y="198"/>
                      </a:lnTo>
                      <a:lnTo>
                        <a:pt x="5472" y="193"/>
                      </a:lnTo>
                      <a:lnTo>
                        <a:pt x="5481" y="188"/>
                      </a:lnTo>
                      <a:lnTo>
                        <a:pt x="5490" y="185"/>
                      </a:lnTo>
                      <a:lnTo>
                        <a:pt x="5500" y="182"/>
                      </a:lnTo>
                      <a:lnTo>
                        <a:pt x="5510" y="179"/>
                      </a:lnTo>
                      <a:lnTo>
                        <a:pt x="5520" y="177"/>
                      </a:lnTo>
                      <a:lnTo>
                        <a:pt x="5529" y="177"/>
                      </a:lnTo>
                      <a:lnTo>
                        <a:pt x="5541" y="178"/>
                      </a:lnTo>
                      <a:lnTo>
                        <a:pt x="5553" y="181"/>
                      </a:lnTo>
                      <a:lnTo>
                        <a:pt x="5553" y="258"/>
                      </a:lnTo>
                      <a:lnTo>
                        <a:pt x="5539" y="256"/>
                      </a:lnTo>
                      <a:lnTo>
                        <a:pt x="5524" y="255"/>
                      </a:lnTo>
                      <a:lnTo>
                        <a:pt x="5511" y="256"/>
                      </a:lnTo>
                      <a:lnTo>
                        <a:pt x="5498" y="258"/>
                      </a:lnTo>
                      <a:lnTo>
                        <a:pt x="5486" y="261"/>
                      </a:lnTo>
                      <a:lnTo>
                        <a:pt x="5475" y="266"/>
                      </a:lnTo>
                      <a:lnTo>
                        <a:pt x="5464" y="272"/>
                      </a:lnTo>
                      <a:lnTo>
                        <a:pt x="5455" y="280"/>
                      </a:lnTo>
                      <a:lnTo>
                        <a:pt x="5446" y="290"/>
                      </a:lnTo>
                      <a:lnTo>
                        <a:pt x="5438" y="300"/>
                      </a:lnTo>
                      <a:lnTo>
                        <a:pt x="5432" y="310"/>
                      </a:lnTo>
                      <a:lnTo>
                        <a:pt x="5426" y="321"/>
                      </a:lnTo>
                      <a:lnTo>
                        <a:pt x="5421" y="333"/>
                      </a:lnTo>
                      <a:lnTo>
                        <a:pt x="5418" y="344"/>
                      </a:lnTo>
                      <a:lnTo>
                        <a:pt x="5415" y="356"/>
                      </a:lnTo>
                      <a:lnTo>
                        <a:pt x="5413" y="370"/>
                      </a:lnTo>
                      <a:lnTo>
                        <a:pt x="5411" y="383"/>
                      </a:lnTo>
                      <a:lnTo>
                        <a:pt x="5411" y="398"/>
                      </a:lnTo>
                      <a:lnTo>
                        <a:pt x="5411" y="637"/>
                      </a:lnTo>
                      <a:lnTo>
                        <a:pt x="5330" y="637"/>
                      </a:lnTo>
                      <a:close/>
                      <a:moveTo>
                        <a:pt x="5652" y="105"/>
                      </a:moveTo>
                      <a:lnTo>
                        <a:pt x="5732" y="80"/>
                      </a:lnTo>
                      <a:lnTo>
                        <a:pt x="5732" y="188"/>
                      </a:lnTo>
                      <a:lnTo>
                        <a:pt x="5849" y="188"/>
                      </a:lnTo>
                      <a:lnTo>
                        <a:pt x="5849" y="249"/>
                      </a:lnTo>
                      <a:lnTo>
                        <a:pt x="5732" y="249"/>
                      </a:lnTo>
                      <a:lnTo>
                        <a:pt x="5732" y="492"/>
                      </a:lnTo>
                      <a:lnTo>
                        <a:pt x="5733" y="503"/>
                      </a:lnTo>
                      <a:lnTo>
                        <a:pt x="5733" y="513"/>
                      </a:lnTo>
                      <a:lnTo>
                        <a:pt x="5734" y="522"/>
                      </a:lnTo>
                      <a:lnTo>
                        <a:pt x="5736" y="530"/>
                      </a:lnTo>
                      <a:lnTo>
                        <a:pt x="5738" y="539"/>
                      </a:lnTo>
                      <a:lnTo>
                        <a:pt x="5741" y="546"/>
                      </a:lnTo>
                      <a:lnTo>
                        <a:pt x="5744" y="552"/>
                      </a:lnTo>
                      <a:lnTo>
                        <a:pt x="5747" y="557"/>
                      </a:lnTo>
                      <a:lnTo>
                        <a:pt x="5751" y="562"/>
                      </a:lnTo>
                      <a:lnTo>
                        <a:pt x="5756" y="567"/>
                      </a:lnTo>
                      <a:lnTo>
                        <a:pt x="5760" y="570"/>
                      </a:lnTo>
                      <a:lnTo>
                        <a:pt x="5766" y="573"/>
                      </a:lnTo>
                      <a:lnTo>
                        <a:pt x="5773" y="577"/>
                      </a:lnTo>
                      <a:lnTo>
                        <a:pt x="5779" y="578"/>
                      </a:lnTo>
                      <a:lnTo>
                        <a:pt x="5786" y="579"/>
                      </a:lnTo>
                      <a:lnTo>
                        <a:pt x="5793" y="580"/>
                      </a:lnTo>
                      <a:lnTo>
                        <a:pt x="5807" y="579"/>
                      </a:lnTo>
                      <a:lnTo>
                        <a:pt x="5819" y="578"/>
                      </a:lnTo>
                      <a:lnTo>
                        <a:pt x="5830" y="577"/>
                      </a:lnTo>
                      <a:lnTo>
                        <a:pt x="5840" y="573"/>
                      </a:lnTo>
                      <a:lnTo>
                        <a:pt x="5844" y="635"/>
                      </a:lnTo>
                      <a:lnTo>
                        <a:pt x="5829" y="640"/>
                      </a:lnTo>
                      <a:lnTo>
                        <a:pt x="5812" y="644"/>
                      </a:lnTo>
                      <a:lnTo>
                        <a:pt x="5792" y="647"/>
                      </a:lnTo>
                      <a:lnTo>
                        <a:pt x="5772" y="648"/>
                      </a:lnTo>
                      <a:lnTo>
                        <a:pt x="5758" y="647"/>
                      </a:lnTo>
                      <a:lnTo>
                        <a:pt x="5745" y="644"/>
                      </a:lnTo>
                      <a:lnTo>
                        <a:pt x="5733" y="642"/>
                      </a:lnTo>
                      <a:lnTo>
                        <a:pt x="5721" y="638"/>
                      </a:lnTo>
                      <a:lnTo>
                        <a:pt x="5710" y="633"/>
                      </a:lnTo>
                      <a:lnTo>
                        <a:pt x="5701" y="627"/>
                      </a:lnTo>
                      <a:lnTo>
                        <a:pt x="5691" y="620"/>
                      </a:lnTo>
                      <a:lnTo>
                        <a:pt x="5683" y="612"/>
                      </a:lnTo>
                      <a:lnTo>
                        <a:pt x="5676" y="602"/>
                      </a:lnTo>
                      <a:lnTo>
                        <a:pt x="5670" y="591"/>
                      </a:lnTo>
                      <a:lnTo>
                        <a:pt x="5665" y="579"/>
                      </a:lnTo>
                      <a:lnTo>
                        <a:pt x="5660" y="565"/>
                      </a:lnTo>
                      <a:lnTo>
                        <a:pt x="5657" y="550"/>
                      </a:lnTo>
                      <a:lnTo>
                        <a:pt x="5654" y="532"/>
                      </a:lnTo>
                      <a:lnTo>
                        <a:pt x="5652" y="515"/>
                      </a:lnTo>
                      <a:lnTo>
                        <a:pt x="5652" y="495"/>
                      </a:lnTo>
                      <a:lnTo>
                        <a:pt x="5652" y="249"/>
                      </a:lnTo>
                      <a:lnTo>
                        <a:pt x="5583" y="249"/>
                      </a:lnTo>
                      <a:lnTo>
                        <a:pt x="5583" y="188"/>
                      </a:lnTo>
                      <a:lnTo>
                        <a:pt x="5652" y="188"/>
                      </a:lnTo>
                      <a:lnTo>
                        <a:pt x="5652" y="105"/>
                      </a:lnTo>
                      <a:close/>
                      <a:moveTo>
                        <a:pt x="6256" y="362"/>
                      </a:moveTo>
                      <a:lnTo>
                        <a:pt x="6256" y="529"/>
                      </a:lnTo>
                      <a:lnTo>
                        <a:pt x="6257" y="561"/>
                      </a:lnTo>
                      <a:lnTo>
                        <a:pt x="6258" y="589"/>
                      </a:lnTo>
                      <a:lnTo>
                        <a:pt x="6260" y="615"/>
                      </a:lnTo>
                      <a:lnTo>
                        <a:pt x="6263" y="637"/>
                      </a:lnTo>
                      <a:lnTo>
                        <a:pt x="6189" y="637"/>
                      </a:lnTo>
                      <a:lnTo>
                        <a:pt x="6183" y="581"/>
                      </a:lnTo>
                      <a:lnTo>
                        <a:pt x="6180" y="581"/>
                      </a:lnTo>
                      <a:lnTo>
                        <a:pt x="6173" y="588"/>
                      </a:lnTo>
                      <a:lnTo>
                        <a:pt x="6167" y="596"/>
                      </a:lnTo>
                      <a:lnTo>
                        <a:pt x="6160" y="603"/>
                      </a:lnTo>
                      <a:lnTo>
                        <a:pt x="6154" y="610"/>
                      </a:lnTo>
                      <a:lnTo>
                        <a:pt x="6146" y="616"/>
                      </a:lnTo>
                      <a:lnTo>
                        <a:pt x="6138" y="621"/>
                      </a:lnTo>
                      <a:lnTo>
                        <a:pt x="6130" y="626"/>
                      </a:lnTo>
                      <a:lnTo>
                        <a:pt x="6122" y="630"/>
                      </a:lnTo>
                      <a:lnTo>
                        <a:pt x="6113" y="634"/>
                      </a:lnTo>
                      <a:lnTo>
                        <a:pt x="6104" y="637"/>
                      </a:lnTo>
                      <a:lnTo>
                        <a:pt x="6094" y="640"/>
                      </a:lnTo>
                      <a:lnTo>
                        <a:pt x="6085" y="642"/>
                      </a:lnTo>
                      <a:lnTo>
                        <a:pt x="6075" y="644"/>
                      </a:lnTo>
                      <a:lnTo>
                        <a:pt x="6064" y="647"/>
                      </a:lnTo>
                      <a:lnTo>
                        <a:pt x="6053" y="647"/>
                      </a:lnTo>
                      <a:lnTo>
                        <a:pt x="6043" y="648"/>
                      </a:lnTo>
                      <a:lnTo>
                        <a:pt x="6026" y="647"/>
                      </a:lnTo>
                      <a:lnTo>
                        <a:pt x="6012" y="644"/>
                      </a:lnTo>
                      <a:lnTo>
                        <a:pt x="5998" y="641"/>
                      </a:lnTo>
                      <a:lnTo>
                        <a:pt x="5984" y="637"/>
                      </a:lnTo>
                      <a:lnTo>
                        <a:pt x="5972" y="631"/>
                      </a:lnTo>
                      <a:lnTo>
                        <a:pt x="5961" y="625"/>
                      </a:lnTo>
                      <a:lnTo>
                        <a:pt x="5949" y="617"/>
                      </a:lnTo>
                      <a:lnTo>
                        <a:pt x="5939" y="607"/>
                      </a:lnTo>
                      <a:lnTo>
                        <a:pt x="5932" y="598"/>
                      </a:lnTo>
                      <a:lnTo>
                        <a:pt x="5925" y="588"/>
                      </a:lnTo>
                      <a:lnTo>
                        <a:pt x="5919" y="578"/>
                      </a:lnTo>
                      <a:lnTo>
                        <a:pt x="5913" y="566"/>
                      </a:lnTo>
                      <a:lnTo>
                        <a:pt x="5910" y="555"/>
                      </a:lnTo>
                      <a:lnTo>
                        <a:pt x="5907" y="543"/>
                      </a:lnTo>
                      <a:lnTo>
                        <a:pt x="5906" y="531"/>
                      </a:lnTo>
                      <a:lnTo>
                        <a:pt x="5905" y="518"/>
                      </a:lnTo>
                      <a:lnTo>
                        <a:pt x="5905" y="508"/>
                      </a:lnTo>
                      <a:lnTo>
                        <a:pt x="5906" y="498"/>
                      </a:lnTo>
                      <a:lnTo>
                        <a:pt x="5907" y="489"/>
                      </a:lnTo>
                      <a:lnTo>
                        <a:pt x="5909" y="480"/>
                      </a:lnTo>
                      <a:lnTo>
                        <a:pt x="5912" y="471"/>
                      </a:lnTo>
                      <a:lnTo>
                        <a:pt x="5915" y="462"/>
                      </a:lnTo>
                      <a:lnTo>
                        <a:pt x="5919" y="454"/>
                      </a:lnTo>
                      <a:lnTo>
                        <a:pt x="5923" y="446"/>
                      </a:lnTo>
                      <a:lnTo>
                        <a:pt x="5928" y="439"/>
                      </a:lnTo>
                      <a:lnTo>
                        <a:pt x="5933" y="432"/>
                      </a:lnTo>
                      <a:lnTo>
                        <a:pt x="5938" y="424"/>
                      </a:lnTo>
                      <a:lnTo>
                        <a:pt x="5944" y="417"/>
                      </a:lnTo>
                      <a:lnTo>
                        <a:pt x="5951" y="411"/>
                      </a:lnTo>
                      <a:lnTo>
                        <a:pt x="5959" y="405"/>
                      </a:lnTo>
                      <a:lnTo>
                        <a:pt x="5967" y="399"/>
                      </a:lnTo>
                      <a:lnTo>
                        <a:pt x="5975" y="393"/>
                      </a:lnTo>
                      <a:lnTo>
                        <a:pt x="5994" y="383"/>
                      </a:lnTo>
                      <a:lnTo>
                        <a:pt x="6014" y="374"/>
                      </a:lnTo>
                      <a:lnTo>
                        <a:pt x="6036" y="367"/>
                      </a:lnTo>
                      <a:lnTo>
                        <a:pt x="6060" y="362"/>
                      </a:lnTo>
                      <a:lnTo>
                        <a:pt x="6086" y="356"/>
                      </a:lnTo>
                      <a:lnTo>
                        <a:pt x="6114" y="353"/>
                      </a:lnTo>
                      <a:lnTo>
                        <a:pt x="6144" y="351"/>
                      </a:lnTo>
                      <a:lnTo>
                        <a:pt x="6175" y="351"/>
                      </a:lnTo>
                      <a:lnTo>
                        <a:pt x="6175" y="342"/>
                      </a:lnTo>
                      <a:lnTo>
                        <a:pt x="6174" y="329"/>
                      </a:lnTo>
                      <a:lnTo>
                        <a:pt x="6173" y="317"/>
                      </a:lnTo>
                      <a:lnTo>
                        <a:pt x="6171" y="306"/>
                      </a:lnTo>
                      <a:lnTo>
                        <a:pt x="6168" y="296"/>
                      </a:lnTo>
                      <a:lnTo>
                        <a:pt x="6165" y="286"/>
                      </a:lnTo>
                      <a:lnTo>
                        <a:pt x="6161" y="278"/>
                      </a:lnTo>
                      <a:lnTo>
                        <a:pt x="6156" y="271"/>
                      </a:lnTo>
                      <a:lnTo>
                        <a:pt x="6150" y="264"/>
                      </a:lnTo>
                      <a:lnTo>
                        <a:pt x="6143" y="258"/>
                      </a:lnTo>
                      <a:lnTo>
                        <a:pt x="6135" y="253"/>
                      </a:lnTo>
                      <a:lnTo>
                        <a:pt x="6127" y="248"/>
                      </a:lnTo>
                      <a:lnTo>
                        <a:pt x="6118" y="244"/>
                      </a:lnTo>
                      <a:lnTo>
                        <a:pt x="6108" y="241"/>
                      </a:lnTo>
                      <a:lnTo>
                        <a:pt x="6097" y="239"/>
                      </a:lnTo>
                      <a:lnTo>
                        <a:pt x="6085" y="238"/>
                      </a:lnTo>
                      <a:lnTo>
                        <a:pt x="6073" y="238"/>
                      </a:lnTo>
                      <a:lnTo>
                        <a:pt x="6056" y="238"/>
                      </a:lnTo>
                      <a:lnTo>
                        <a:pt x="6041" y="240"/>
                      </a:lnTo>
                      <a:lnTo>
                        <a:pt x="6025" y="242"/>
                      </a:lnTo>
                      <a:lnTo>
                        <a:pt x="6010" y="246"/>
                      </a:lnTo>
                      <a:lnTo>
                        <a:pt x="5996" y="250"/>
                      </a:lnTo>
                      <a:lnTo>
                        <a:pt x="5982" y="257"/>
                      </a:lnTo>
                      <a:lnTo>
                        <a:pt x="5969" y="264"/>
                      </a:lnTo>
                      <a:lnTo>
                        <a:pt x="5957" y="271"/>
                      </a:lnTo>
                      <a:lnTo>
                        <a:pt x="5938" y="218"/>
                      </a:lnTo>
                      <a:lnTo>
                        <a:pt x="5953" y="208"/>
                      </a:lnTo>
                      <a:lnTo>
                        <a:pt x="5970" y="200"/>
                      </a:lnTo>
                      <a:lnTo>
                        <a:pt x="5987" y="193"/>
                      </a:lnTo>
                      <a:lnTo>
                        <a:pt x="6005" y="188"/>
                      </a:lnTo>
                      <a:lnTo>
                        <a:pt x="6024" y="183"/>
                      </a:lnTo>
                      <a:lnTo>
                        <a:pt x="6044" y="179"/>
                      </a:lnTo>
                      <a:lnTo>
                        <a:pt x="6063" y="178"/>
                      </a:lnTo>
                      <a:lnTo>
                        <a:pt x="6085" y="177"/>
                      </a:lnTo>
                      <a:lnTo>
                        <a:pt x="6106" y="178"/>
                      </a:lnTo>
                      <a:lnTo>
                        <a:pt x="6125" y="181"/>
                      </a:lnTo>
                      <a:lnTo>
                        <a:pt x="6143" y="184"/>
                      </a:lnTo>
                      <a:lnTo>
                        <a:pt x="6160" y="189"/>
                      </a:lnTo>
                      <a:lnTo>
                        <a:pt x="6175" y="195"/>
                      </a:lnTo>
                      <a:lnTo>
                        <a:pt x="6189" y="203"/>
                      </a:lnTo>
                      <a:lnTo>
                        <a:pt x="6202" y="212"/>
                      </a:lnTo>
                      <a:lnTo>
                        <a:pt x="6213" y="224"/>
                      </a:lnTo>
                      <a:lnTo>
                        <a:pt x="6223" y="236"/>
                      </a:lnTo>
                      <a:lnTo>
                        <a:pt x="6232" y="249"/>
                      </a:lnTo>
                      <a:lnTo>
                        <a:pt x="6239" y="264"/>
                      </a:lnTo>
                      <a:lnTo>
                        <a:pt x="6245" y="280"/>
                      </a:lnTo>
                      <a:lnTo>
                        <a:pt x="6249" y="299"/>
                      </a:lnTo>
                      <a:lnTo>
                        <a:pt x="6254" y="318"/>
                      </a:lnTo>
                      <a:lnTo>
                        <a:pt x="6255" y="339"/>
                      </a:lnTo>
                      <a:lnTo>
                        <a:pt x="6256" y="362"/>
                      </a:lnTo>
                      <a:close/>
                      <a:moveTo>
                        <a:pt x="6175" y="486"/>
                      </a:moveTo>
                      <a:lnTo>
                        <a:pt x="6175" y="408"/>
                      </a:lnTo>
                      <a:lnTo>
                        <a:pt x="6152" y="408"/>
                      </a:lnTo>
                      <a:lnTo>
                        <a:pt x="6131" y="409"/>
                      </a:lnTo>
                      <a:lnTo>
                        <a:pt x="6111" y="410"/>
                      </a:lnTo>
                      <a:lnTo>
                        <a:pt x="6092" y="413"/>
                      </a:lnTo>
                      <a:lnTo>
                        <a:pt x="6076" y="416"/>
                      </a:lnTo>
                      <a:lnTo>
                        <a:pt x="6060" y="420"/>
                      </a:lnTo>
                      <a:lnTo>
                        <a:pt x="6046" y="425"/>
                      </a:lnTo>
                      <a:lnTo>
                        <a:pt x="6034" y="432"/>
                      </a:lnTo>
                      <a:lnTo>
                        <a:pt x="6022" y="438"/>
                      </a:lnTo>
                      <a:lnTo>
                        <a:pt x="6013" y="445"/>
                      </a:lnTo>
                      <a:lnTo>
                        <a:pt x="6005" y="454"/>
                      </a:lnTo>
                      <a:lnTo>
                        <a:pt x="5999" y="463"/>
                      </a:lnTo>
                      <a:lnTo>
                        <a:pt x="5994" y="474"/>
                      </a:lnTo>
                      <a:lnTo>
                        <a:pt x="5989" y="484"/>
                      </a:lnTo>
                      <a:lnTo>
                        <a:pt x="5987" y="496"/>
                      </a:lnTo>
                      <a:lnTo>
                        <a:pt x="5986" y="509"/>
                      </a:lnTo>
                      <a:lnTo>
                        <a:pt x="5987" y="518"/>
                      </a:lnTo>
                      <a:lnTo>
                        <a:pt x="5988" y="527"/>
                      </a:lnTo>
                      <a:lnTo>
                        <a:pt x="5990" y="534"/>
                      </a:lnTo>
                      <a:lnTo>
                        <a:pt x="5993" y="543"/>
                      </a:lnTo>
                      <a:lnTo>
                        <a:pt x="5996" y="550"/>
                      </a:lnTo>
                      <a:lnTo>
                        <a:pt x="6000" y="556"/>
                      </a:lnTo>
                      <a:lnTo>
                        <a:pt x="6005" y="562"/>
                      </a:lnTo>
                      <a:lnTo>
                        <a:pt x="6010" y="567"/>
                      </a:lnTo>
                      <a:lnTo>
                        <a:pt x="6015" y="571"/>
                      </a:lnTo>
                      <a:lnTo>
                        <a:pt x="6020" y="576"/>
                      </a:lnTo>
                      <a:lnTo>
                        <a:pt x="6026" y="579"/>
                      </a:lnTo>
                      <a:lnTo>
                        <a:pt x="6034" y="582"/>
                      </a:lnTo>
                      <a:lnTo>
                        <a:pt x="6040" y="584"/>
                      </a:lnTo>
                      <a:lnTo>
                        <a:pt x="6047" y="586"/>
                      </a:lnTo>
                      <a:lnTo>
                        <a:pt x="6055" y="587"/>
                      </a:lnTo>
                      <a:lnTo>
                        <a:pt x="6063" y="587"/>
                      </a:lnTo>
                      <a:lnTo>
                        <a:pt x="6073" y="587"/>
                      </a:lnTo>
                      <a:lnTo>
                        <a:pt x="6083" y="585"/>
                      </a:lnTo>
                      <a:lnTo>
                        <a:pt x="6092" y="584"/>
                      </a:lnTo>
                      <a:lnTo>
                        <a:pt x="6100" y="581"/>
                      </a:lnTo>
                      <a:lnTo>
                        <a:pt x="6110" y="578"/>
                      </a:lnTo>
                      <a:lnTo>
                        <a:pt x="6118" y="573"/>
                      </a:lnTo>
                      <a:lnTo>
                        <a:pt x="6126" y="569"/>
                      </a:lnTo>
                      <a:lnTo>
                        <a:pt x="6133" y="563"/>
                      </a:lnTo>
                      <a:lnTo>
                        <a:pt x="6140" y="558"/>
                      </a:lnTo>
                      <a:lnTo>
                        <a:pt x="6146" y="553"/>
                      </a:lnTo>
                      <a:lnTo>
                        <a:pt x="6152" y="547"/>
                      </a:lnTo>
                      <a:lnTo>
                        <a:pt x="6156" y="541"/>
                      </a:lnTo>
                      <a:lnTo>
                        <a:pt x="6161" y="533"/>
                      </a:lnTo>
                      <a:lnTo>
                        <a:pt x="6164" y="526"/>
                      </a:lnTo>
                      <a:lnTo>
                        <a:pt x="6167" y="519"/>
                      </a:lnTo>
                      <a:lnTo>
                        <a:pt x="6170" y="512"/>
                      </a:lnTo>
                      <a:lnTo>
                        <a:pt x="6172" y="506"/>
                      </a:lnTo>
                      <a:lnTo>
                        <a:pt x="6173" y="499"/>
                      </a:lnTo>
                      <a:lnTo>
                        <a:pt x="6174" y="493"/>
                      </a:lnTo>
                      <a:lnTo>
                        <a:pt x="6175" y="486"/>
                      </a:lnTo>
                      <a:close/>
                      <a:moveTo>
                        <a:pt x="6469" y="637"/>
                      </a:moveTo>
                      <a:lnTo>
                        <a:pt x="6387" y="637"/>
                      </a:lnTo>
                      <a:lnTo>
                        <a:pt x="6387" y="188"/>
                      </a:lnTo>
                      <a:lnTo>
                        <a:pt x="6469" y="188"/>
                      </a:lnTo>
                      <a:lnTo>
                        <a:pt x="6469" y="637"/>
                      </a:lnTo>
                      <a:close/>
                      <a:moveTo>
                        <a:pt x="6427" y="105"/>
                      </a:moveTo>
                      <a:lnTo>
                        <a:pt x="6426" y="105"/>
                      </a:lnTo>
                      <a:lnTo>
                        <a:pt x="6416" y="104"/>
                      </a:lnTo>
                      <a:lnTo>
                        <a:pt x="6406" y="101"/>
                      </a:lnTo>
                      <a:lnTo>
                        <a:pt x="6401" y="99"/>
                      </a:lnTo>
                      <a:lnTo>
                        <a:pt x="6397" y="96"/>
                      </a:lnTo>
                      <a:lnTo>
                        <a:pt x="6393" y="93"/>
                      </a:lnTo>
                      <a:lnTo>
                        <a:pt x="6389" y="90"/>
                      </a:lnTo>
                      <a:lnTo>
                        <a:pt x="6383" y="82"/>
                      </a:lnTo>
                      <a:lnTo>
                        <a:pt x="6379" y="72"/>
                      </a:lnTo>
                      <a:lnTo>
                        <a:pt x="6376" y="63"/>
                      </a:lnTo>
                      <a:lnTo>
                        <a:pt x="6375" y="52"/>
                      </a:lnTo>
                      <a:lnTo>
                        <a:pt x="6376" y="42"/>
                      </a:lnTo>
                      <a:lnTo>
                        <a:pt x="6379" y="32"/>
                      </a:lnTo>
                      <a:lnTo>
                        <a:pt x="6384" y="23"/>
                      </a:lnTo>
                      <a:lnTo>
                        <a:pt x="6390" y="16"/>
                      </a:lnTo>
                      <a:lnTo>
                        <a:pt x="6394" y="12"/>
                      </a:lnTo>
                      <a:lnTo>
                        <a:pt x="6398" y="9"/>
                      </a:lnTo>
                      <a:lnTo>
                        <a:pt x="6403" y="6"/>
                      </a:lnTo>
                      <a:lnTo>
                        <a:pt x="6407" y="4"/>
                      </a:lnTo>
                      <a:lnTo>
                        <a:pt x="6417" y="2"/>
                      </a:lnTo>
                      <a:lnTo>
                        <a:pt x="6428" y="0"/>
                      </a:lnTo>
                      <a:lnTo>
                        <a:pt x="6439" y="2"/>
                      </a:lnTo>
                      <a:lnTo>
                        <a:pt x="6449" y="4"/>
                      </a:lnTo>
                      <a:lnTo>
                        <a:pt x="6454" y="6"/>
                      </a:lnTo>
                      <a:lnTo>
                        <a:pt x="6458" y="9"/>
                      </a:lnTo>
                      <a:lnTo>
                        <a:pt x="6462" y="12"/>
                      </a:lnTo>
                      <a:lnTo>
                        <a:pt x="6465" y="15"/>
                      </a:lnTo>
                      <a:lnTo>
                        <a:pt x="6472" y="23"/>
                      </a:lnTo>
                      <a:lnTo>
                        <a:pt x="6476" y="31"/>
                      </a:lnTo>
                      <a:lnTo>
                        <a:pt x="6480" y="42"/>
                      </a:lnTo>
                      <a:lnTo>
                        <a:pt x="6480" y="52"/>
                      </a:lnTo>
                      <a:lnTo>
                        <a:pt x="6480" y="63"/>
                      </a:lnTo>
                      <a:lnTo>
                        <a:pt x="6476" y="72"/>
                      </a:lnTo>
                      <a:lnTo>
                        <a:pt x="6472" y="82"/>
                      </a:lnTo>
                      <a:lnTo>
                        <a:pt x="6465" y="90"/>
                      </a:lnTo>
                      <a:lnTo>
                        <a:pt x="6462" y="93"/>
                      </a:lnTo>
                      <a:lnTo>
                        <a:pt x="6458" y="96"/>
                      </a:lnTo>
                      <a:lnTo>
                        <a:pt x="6454" y="99"/>
                      </a:lnTo>
                      <a:lnTo>
                        <a:pt x="6449" y="101"/>
                      </a:lnTo>
                      <a:lnTo>
                        <a:pt x="6444" y="103"/>
                      </a:lnTo>
                      <a:lnTo>
                        <a:pt x="6438" y="104"/>
                      </a:lnTo>
                      <a:lnTo>
                        <a:pt x="6433" y="104"/>
                      </a:lnTo>
                      <a:lnTo>
                        <a:pt x="6427" y="105"/>
                      </a:lnTo>
                      <a:close/>
                      <a:moveTo>
                        <a:pt x="6604" y="637"/>
                      </a:moveTo>
                      <a:lnTo>
                        <a:pt x="6604" y="309"/>
                      </a:lnTo>
                      <a:lnTo>
                        <a:pt x="6604" y="280"/>
                      </a:lnTo>
                      <a:lnTo>
                        <a:pt x="6603" y="250"/>
                      </a:lnTo>
                      <a:lnTo>
                        <a:pt x="6602" y="220"/>
                      </a:lnTo>
                      <a:lnTo>
                        <a:pt x="6601" y="188"/>
                      </a:lnTo>
                      <a:lnTo>
                        <a:pt x="6673" y="188"/>
                      </a:lnTo>
                      <a:lnTo>
                        <a:pt x="6678" y="262"/>
                      </a:lnTo>
                      <a:lnTo>
                        <a:pt x="6679" y="262"/>
                      </a:lnTo>
                      <a:lnTo>
                        <a:pt x="6684" y="254"/>
                      </a:lnTo>
                      <a:lnTo>
                        <a:pt x="6690" y="245"/>
                      </a:lnTo>
                      <a:lnTo>
                        <a:pt x="6695" y="237"/>
                      </a:lnTo>
                      <a:lnTo>
                        <a:pt x="6703" y="230"/>
                      </a:lnTo>
                      <a:lnTo>
                        <a:pt x="6710" y="223"/>
                      </a:lnTo>
                      <a:lnTo>
                        <a:pt x="6717" y="217"/>
                      </a:lnTo>
                      <a:lnTo>
                        <a:pt x="6725" y="210"/>
                      </a:lnTo>
                      <a:lnTo>
                        <a:pt x="6734" y="204"/>
                      </a:lnTo>
                      <a:lnTo>
                        <a:pt x="6745" y="198"/>
                      </a:lnTo>
                      <a:lnTo>
                        <a:pt x="6756" y="193"/>
                      </a:lnTo>
                      <a:lnTo>
                        <a:pt x="6767" y="188"/>
                      </a:lnTo>
                      <a:lnTo>
                        <a:pt x="6779" y="185"/>
                      </a:lnTo>
                      <a:lnTo>
                        <a:pt x="6790" y="182"/>
                      </a:lnTo>
                      <a:lnTo>
                        <a:pt x="6802" y="179"/>
                      </a:lnTo>
                      <a:lnTo>
                        <a:pt x="6815" y="177"/>
                      </a:lnTo>
                      <a:lnTo>
                        <a:pt x="6828" y="177"/>
                      </a:lnTo>
                      <a:lnTo>
                        <a:pt x="6842" y="178"/>
                      </a:lnTo>
                      <a:lnTo>
                        <a:pt x="6857" y="179"/>
                      </a:lnTo>
                      <a:lnTo>
                        <a:pt x="6870" y="183"/>
                      </a:lnTo>
                      <a:lnTo>
                        <a:pt x="6883" y="187"/>
                      </a:lnTo>
                      <a:lnTo>
                        <a:pt x="6896" y="192"/>
                      </a:lnTo>
                      <a:lnTo>
                        <a:pt x="6908" y="199"/>
                      </a:lnTo>
                      <a:lnTo>
                        <a:pt x="6919" y="206"/>
                      </a:lnTo>
                      <a:lnTo>
                        <a:pt x="6930" y="215"/>
                      </a:lnTo>
                      <a:lnTo>
                        <a:pt x="6937" y="222"/>
                      </a:lnTo>
                      <a:lnTo>
                        <a:pt x="6943" y="229"/>
                      </a:lnTo>
                      <a:lnTo>
                        <a:pt x="6949" y="236"/>
                      </a:lnTo>
                      <a:lnTo>
                        <a:pt x="6954" y="244"/>
                      </a:lnTo>
                      <a:lnTo>
                        <a:pt x="6959" y="251"/>
                      </a:lnTo>
                      <a:lnTo>
                        <a:pt x="6965" y="261"/>
                      </a:lnTo>
                      <a:lnTo>
                        <a:pt x="6969" y="269"/>
                      </a:lnTo>
                      <a:lnTo>
                        <a:pt x="6972" y="279"/>
                      </a:lnTo>
                      <a:lnTo>
                        <a:pt x="6976" y="289"/>
                      </a:lnTo>
                      <a:lnTo>
                        <a:pt x="6978" y="299"/>
                      </a:lnTo>
                      <a:lnTo>
                        <a:pt x="6981" y="309"/>
                      </a:lnTo>
                      <a:lnTo>
                        <a:pt x="6983" y="320"/>
                      </a:lnTo>
                      <a:lnTo>
                        <a:pt x="6985" y="344"/>
                      </a:lnTo>
                      <a:lnTo>
                        <a:pt x="6986" y="369"/>
                      </a:lnTo>
                      <a:lnTo>
                        <a:pt x="6986" y="637"/>
                      </a:lnTo>
                      <a:lnTo>
                        <a:pt x="6905" y="637"/>
                      </a:lnTo>
                      <a:lnTo>
                        <a:pt x="6905" y="378"/>
                      </a:lnTo>
                      <a:lnTo>
                        <a:pt x="6904" y="362"/>
                      </a:lnTo>
                      <a:lnTo>
                        <a:pt x="6903" y="346"/>
                      </a:lnTo>
                      <a:lnTo>
                        <a:pt x="6901" y="333"/>
                      </a:lnTo>
                      <a:lnTo>
                        <a:pt x="6898" y="319"/>
                      </a:lnTo>
                      <a:lnTo>
                        <a:pt x="6895" y="307"/>
                      </a:lnTo>
                      <a:lnTo>
                        <a:pt x="6890" y="297"/>
                      </a:lnTo>
                      <a:lnTo>
                        <a:pt x="6884" y="286"/>
                      </a:lnTo>
                      <a:lnTo>
                        <a:pt x="6878" y="277"/>
                      </a:lnTo>
                      <a:lnTo>
                        <a:pt x="6872" y="270"/>
                      </a:lnTo>
                      <a:lnTo>
                        <a:pt x="6864" y="263"/>
                      </a:lnTo>
                      <a:lnTo>
                        <a:pt x="6856" y="258"/>
                      </a:lnTo>
                      <a:lnTo>
                        <a:pt x="6846" y="253"/>
                      </a:lnTo>
                      <a:lnTo>
                        <a:pt x="6836" y="249"/>
                      </a:lnTo>
                      <a:lnTo>
                        <a:pt x="6825" y="246"/>
                      </a:lnTo>
                      <a:lnTo>
                        <a:pt x="6814" y="244"/>
                      </a:lnTo>
                      <a:lnTo>
                        <a:pt x="6801" y="244"/>
                      </a:lnTo>
                      <a:lnTo>
                        <a:pt x="6791" y="244"/>
                      </a:lnTo>
                      <a:lnTo>
                        <a:pt x="6782" y="245"/>
                      </a:lnTo>
                      <a:lnTo>
                        <a:pt x="6772" y="247"/>
                      </a:lnTo>
                      <a:lnTo>
                        <a:pt x="6764" y="250"/>
                      </a:lnTo>
                      <a:lnTo>
                        <a:pt x="6756" y="254"/>
                      </a:lnTo>
                      <a:lnTo>
                        <a:pt x="6748" y="258"/>
                      </a:lnTo>
                      <a:lnTo>
                        <a:pt x="6740" y="263"/>
                      </a:lnTo>
                      <a:lnTo>
                        <a:pt x="6732" y="268"/>
                      </a:lnTo>
                      <a:lnTo>
                        <a:pt x="6725" y="274"/>
                      </a:lnTo>
                      <a:lnTo>
                        <a:pt x="6719" y="281"/>
                      </a:lnTo>
                      <a:lnTo>
                        <a:pt x="6713" y="289"/>
                      </a:lnTo>
                      <a:lnTo>
                        <a:pt x="6707" y="296"/>
                      </a:lnTo>
                      <a:lnTo>
                        <a:pt x="6703" y="303"/>
                      </a:lnTo>
                      <a:lnTo>
                        <a:pt x="6698" y="311"/>
                      </a:lnTo>
                      <a:lnTo>
                        <a:pt x="6694" y="319"/>
                      </a:lnTo>
                      <a:lnTo>
                        <a:pt x="6691" y="329"/>
                      </a:lnTo>
                      <a:lnTo>
                        <a:pt x="6689" y="337"/>
                      </a:lnTo>
                      <a:lnTo>
                        <a:pt x="6687" y="346"/>
                      </a:lnTo>
                      <a:lnTo>
                        <a:pt x="6686" y="356"/>
                      </a:lnTo>
                      <a:lnTo>
                        <a:pt x="6686" y="367"/>
                      </a:lnTo>
                      <a:lnTo>
                        <a:pt x="6686" y="637"/>
                      </a:lnTo>
                      <a:lnTo>
                        <a:pt x="6604" y="637"/>
                      </a:lnTo>
                      <a:close/>
                      <a:moveTo>
                        <a:pt x="7137" y="105"/>
                      </a:moveTo>
                      <a:lnTo>
                        <a:pt x="7217" y="80"/>
                      </a:lnTo>
                      <a:lnTo>
                        <a:pt x="7217" y="188"/>
                      </a:lnTo>
                      <a:lnTo>
                        <a:pt x="7333" y="188"/>
                      </a:lnTo>
                      <a:lnTo>
                        <a:pt x="7333" y="249"/>
                      </a:lnTo>
                      <a:lnTo>
                        <a:pt x="7217" y="249"/>
                      </a:lnTo>
                      <a:lnTo>
                        <a:pt x="7217" y="492"/>
                      </a:lnTo>
                      <a:lnTo>
                        <a:pt x="7217" y="503"/>
                      </a:lnTo>
                      <a:lnTo>
                        <a:pt x="7218" y="513"/>
                      </a:lnTo>
                      <a:lnTo>
                        <a:pt x="7219" y="522"/>
                      </a:lnTo>
                      <a:lnTo>
                        <a:pt x="7220" y="530"/>
                      </a:lnTo>
                      <a:lnTo>
                        <a:pt x="7223" y="539"/>
                      </a:lnTo>
                      <a:lnTo>
                        <a:pt x="7226" y="546"/>
                      </a:lnTo>
                      <a:lnTo>
                        <a:pt x="7229" y="552"/>
                      </a:lnTo>
                      <a:lnTo>
                        <a:pt x="7233" y="557"/>
                      </a:lnTo>
                      <a:lnTo>
                        <a:pt x="7237" y="562"/>
                      </a:lnTo>
                      <a:lnTo>
                        <a:pt x="7241" y="567"/>
                      </a:lnTo>
                      <a:lnTo>
                        <a:pt x="7246" y="570"/>
                      </a:lnTo>
                      <a:lnTo>
                        <a:pt x="7251" y="573"/>
                      </a:lnTo>
                      <a:lnTo>
                        <a:pt x="7257" y="577"/>
                      </a:lnTo>
                      <a:lnTo>
                        <a:pt x="7264" y="578"/>
                      </a:lnTo>
                      <a:lnTo>
                        <a:pt x="7271" y="579"/>
                      </a:lnTo>
                      <a:lnTo>
                        <a:pt x="7278" y="580"/>
                      </a:lnTo>
                      <a:lnTo>
                        <a:pt x="7291" y="579"/>
                      </a:lnTo>
                      <a:lnTo>
                        <a:pt x="7304" y="578"/>
                      </a:lnTo>
                      <a:lnTo>
                        <a:pt x="7315" y="577"/>
                      </a:lnTo>
                      <a:lnTo>
                        <a:pt x="7325" y="573"/>
                      </a:lnTo>
                      <a:lnTo>
                        <a:pt x="7329" y="635"/>
                      </a:lnTo>
                      <a:lnTo>
                        <a:pt x="7314" y="640"/>
                      </a:lnTo>
                      <a:lnTo>
                        <a:pt x="7296" y="644"/>
                      </a:lnTo>
                      <a:lnTo>
                        <a:pt x="7278" y="647"/>
                      </a:lnTo>
                      <a:lnTo>
                        <a:pt x="7257" y="648"/>
                      </a:lnTo>
                      <a:lnTo>
                        <a:pt x="7243" y="647"/>
                      </a:lnTo>
                      <a:lnTo>
                        <a:pt x="7230" y="644"/>
                      </a:lnTo>
                      <a:lnTo>
                        <a:pt x="7217" y="642"/>
                      </a:lnTo>
                      <a:lnTo>
                        <a:pt x="7206" y="638"/>
                      </a:lnTo>
                      <a:lnTo>
                        <a:pt x="7196" y="633"/>
                      </a:lnTo>
                      <a:lnTo>
                        <a:pt x="7185" y="627"/>
                      </a:lnTo>
                      <a:lnTo>
                        <a:pt x="7176" y="620"/>
                      </a:lnTo>
                      <a:lnTo>
                        <a:pt x="7168" y="612"/>
                      </a:lnTo>
                      <a:lnTo>
                        <a:pt x="7161" y="602"/>
                      </a:lnTo>
                      <a:lnTo>
                        <a:pt x="7155" y="591"/>
                      </a:lnTo>
                      <a:lnTo>
                        <a:pt x="7149" y="579"/>
                      </a:lnTo>
                      <a:lnTo>
                        <a:pt x="7145" y="565"/>
                      </a:lnTo>
                      <a:lnTo>
                        <a:pt x="7141" y="550"/>
                      </a:lnTo>
                      <a:lnTo>
                        <a:pt x="7139" y="532"/>
                      </a:lnTo>
                      <a:lnTo>
                        <a:pt x="7138" y="515"/>
                      </a:lnTo>
                      <a:lnTo>
                        <a:pt x="7137" y="495"/>
                      </a:lnTo>
                      <a:lnTo>
                        <a:pt x="7137" y="249"/>
                      </a:lnTo>
                      <a:lnTo>
                        <a:pt x="7068" y="249"/>
                      </a:lnTo>
                      <a:lnTo>
                        <a:pt x="7068" y="188"/>
                      </a:lnTo>
                      <a:lnTo>
                        <a:pt x="7137" y="188"/>
                      </a:lnTo>
                      <a:lnTo>
                        <a:pt x="7137" y="105"/>
                      </a:lnTo>
                      <a:close/>
                      <a:moveTo>
                        <a:pt x="7366" y="188"/>
                      </a:moveTo>
                      <a:lnTo>
                        <a:pt x="7455" y="188"/>
                      </a:lnTo>
                      <a:lnTo>
                        <a:pt x="7553" y="453"/>
                      </a:lnTo>
                      <a:lnTo>
                        <a:pt x="7560" y="474"/>
                      </a:lnTo>
                      <a:lnTo>
                        <a:pt x="7568" y="495"/>
                      </a:lnTo>
                      <a:lnTo>
                        <a:pt x="7575" y="519"/>
                      </a:lnTo>
                      <a:lnTo>
                        <a:pt x="7582" y="545"/>
                      </a:lnTo>
                      <a:lnTo>
                        <a:pt x="7584" y="545"/>
                      </a:lnTo>
                      <a:lnTo>
                        <a:pt x="7589" y="527"/>
                      </a:lnTo>
                      <a:lnTo>
                        <a:pt x="7595" y="507"/>
                      </a:lnTo>
                      <a:lnTo>
                        <a:pt x="7604" y="481"/>
                      </a:lnTo>
                      <a:lnTo>
                        <a:pt x="7613" y="451"/>
                      </a:lnTo>
                      <a:lnTo>
                        <a:pt x="7701" y="188"/>
                      </a:lnTo>
                      <a:lnTo>
                        <a:pt x="7788" y="188"/>
                      </a:lnTo>
                      <a:lnTo>
                        <a:pt x="7665" y="508"/>
                      </a:lnTo>
                      <a:lnTo>
                        <a:pt x="7654" y="537"/>
                      </a:lnTo>
                      <a:lnTo>
                        <a:pt x="7644" y="564"/>
                      </a:lnTo>
                      <a:lnTo>
                        <a:pt x="7632" y="590"/>
                      </a:lnTo>
                      <a:lnTo>
                        <a:pt x="7623" y="614"/>
                      </a:lnTo>
                      <a:lnTo>
                        <a:pt x="7613" y="635"/>
                      </a:lnTo>
                      <a:lnTo>
                        <a:pt x="7604" y="655"/>
                      </a:lnTo>
                      <a:lnTo>
                        <a:pt x="7595" y="672"/>
                      </a:lnTo>
                      <a:lnTo>
                        <a:pt x="7587" y="688"/>
                      </a:lnTo>
                      <a:lnTo>
                        <a:pt x="7578" y="704"/>
                      </a:lnTo>
                      <a:lnTo>
                        <a:pt x="7569" y="719"/>
                      </a:lnTo>
                      <a:lnTo>
                        <a:pt x="7559" y="733"/>
                      </a:lnTo>
                      <a:lnTo>
                        <a:pt x="7550" y="746"/>
                      </a:lnTo>
                      <a:lnTo>
                        <a:pt x="7541" y="759"/>
                      </a:lnTo>
                      <a:lnTo>
                        <a:pt x="7532" y="770"/>
                      </a:lnTo>
                      <a:lnTo>
                        <a:pt x="7521" y="780"/>
                      </a:lnTo>
                      <a:lnTo>
                        <a:pt x="7512" y="790"/>
                      </a:lnTo>
                      <a:lnTo>
                        <a:pt x="7500" y="800"/>
                      </a:lnTo>
                      <a:lnTo>
                        <a:pt x="7487" y="809"/>
                      </a:lnTo>
                      <a:lnTo>
                        <a:pt x="7474" y="817"/>
                      </a:lnTo>
                      <a:lnTo>
                        <a:pt x="7462" y="825"/>
                      </a:lnTo>
                      <a:lnTo>
                        <a:pt x="7450" y="831"/>
                      </a:lnTo>
                      <a:lnTo>
                        <a:pt x="7437" y="835"/>
                      </a:lnTo>
                      <a:lnTo>
                        <a:pt x="7424" y="839"/>
                      </a:lnTo>
                      <a:lnTo>
                        <a:pt x="7412" y="842"/>
                      </a:lnTo>
                      <a:lnTo>
                        <a:pt x="7391" y="773"/>
                      </a:lnTo>
                      <a:lnTo>
                        <a:pt x="7409" y="766"/>
                      </a:lnTo>
                      <a:lnTo>
                        <a:pt x="7428" y="758"/>
                      </a:lnTo>
                      <a:lnTo>
                        <a:pt x="7445" y="746"/>
                      </a:lnTo>
                      <a:lnTo>
                        <a:pt x="7463" y="733"/>
                      </a:lnTo>
                      <a:lnTo>
                        <a:pt x="7473" y="725"/>
                      </a:lnTo>
                      <a:lnTo>
                        <a:pt x="7482" y="714"/>
                      </a:lnTo>
                      <a:lnTo>
                        <a:pt x="7493" y="704"/>
                      </a:lnTo>
                      <a:lnTo>
                        <a:pt x="7501" y="693"/>
                      </a:lnTo>
                      <a:lnTo>
                        <a:pt x="7509" y="682"/>
                      </a:lnTo>
                      <a:lnTo>
                        <a:pt x="7517" y="669"/>
                      </a:lnTo>
                      <a:lnTo>
                        <a:pt x="7525" y="656"/>
                      </a:lnTo>
                      <a:lnTo>
                        <a:pt x="7531" y="642"/>
                      </a:lnTo>
                      <a:lnTo>
                        <a:pt x="7536" y="631"/>
                      </a:lnTo>
                      <a:lnTo>
                        <a:pt x="7538" y="623"/>
                      </a:lnTo>
                      <a:lnTo>
                        <a:pt x="7536" y="615"/>
                      </a:lnTo>
                      <a:lnTo>
                        <a:pt x="7532" y="601"/>
                      </a:lnTo>
                      <a:lnTo>
                        <a:pt x="7366" y="188"/>
                      </a:lnTo>
                      <a:close/>
                      <a:moveTo>
                        <a:pt x="7898" y="648"/>
                      </a:moveTo>
                      <a:lnTo>
                        <a:pt x="7896" y="648"/>
                      </a:lnTo>
                      <a:lnTo>
                        <a:pt x="7890" y="647"/>
                      </a:lnTo>
                      <a:lnTo>
                        <a:pt x="7885" y="647"/>
                      </a:lnTo>
                      <a:lnTo>
                        <a:pt x="7880" y="644"/>
                      </a:lnTo>
                      <a:lnTo>
                        <a:pt x="7875" y="642"/>
                      </a:lnTo>
                      <a:lnTo>
                        <a:pt x="7871" y="640"/>
                      </a:lnTo>
                      <a:lnTo>
                        <a:pt x="7866" y="637"/>
                      </a:lnTo>
                      <a:lnTo>
                        <a:pt x="7862" y="634"/>
                      </a:lnTo>
                      <a:lnTo>
                        <a:pt x="7857" y="630"/>
                      </a:lnTo>
                      <a:lnTo>
                        <a:pt x="7854" y="626"/>
                      </a:lnTo>
                      <a:lnTo>
                        <a:pt x="7851" y="622"/>
                      </a:lnTo>
                      <a:lnTo>
                        <a:pt x="7848" y="617"/>
                      </a:lnTo>
                      <a:lnTo>
                        <a:pt x="7846" y="612"/>
                      </a:lnTo>
                      <a:lnTo>
                        <a:pt x="7844" y="600"/>
                      </a:lnTo>
                      <a:lnTo>
                        <a:pt x="7843" y="589"/>
                      </a:lnTo>
                      <a:lnTo>
                        <a:pt x="7843" y="583"/>
                      </a:lnTo>
                      <a:lnTo>
                        <a:pt x="7844" y="577"/>
                      </a:lnTo>
                      <a:lnTo>
                        <a:pt x="7845" y="571"/>
                      </a:lnTo>
                      <a:lnTo>
                        <a:pt x="7846" y="565"/>
                      </a:lnTo>
                      <a:lnTo>
                        <a:pt x="7849" y="560"/>
                      </a:lnTo>
                      <a:lnTo>
                        <a:pt x="7851" y="556"/>
                      </a:lnTo>
                      <a:lnTo>
                        <a:pt x="7854" y="551"/>
                      </a:lnTo>
                      <a:lnTo>
                        <a:pt x="7858" y="547"/>
                      </a:lnTo>
                      <a:lnTo>
                        <a:pt x="7863" y="543"/>
                      </a:lnTo>
                      <a:lnTo>
                        <a:pt x="7867" y="540"/>
                      </a:lnTo>
                      <a:lnTo>
                        <a:pt x="7872" y="536"/>
                      </a:lnTo>
                      <a:lnTo>
                        <a:pt x="7876" y="534"/>
                      </a:lnTo>
                      <a:lnTo>
                        <a:pt x="7881" y="532"/>
                      </a:lnTo>
                      <a:lnTo>
                        <a:pt x="7887" y="531"/>
                      </a:lnTo>
                      <a:lnTo>
                        <a:pt x="7892" y="530"/>
                      </a:lnTo>
                      <a:lnTo>
                        <a:pt x="7899" y="530"/>
                      </a:lnTo>
                      <a:lnTo>
                        <a:pt x="7905" y="530"/>
                      </a:lnTo>
                      <a:lnTo>
                        <a:pt x="7910" y="531"/>
                      </a:lnTo>
                      <a:lnTo>
                        <a:pt x="7915" y="532"/>
                      </a:lnTo>
                      <a:lnTo>
                        <a:pt x="7920" y="534"/>
                      </a:lnTo>
                      <a:lnTo>
                        <a:pt x="7925" y="536"/>
                      </a:lnTo>
                      <a:lnTo>
                        <a:pt x="7929" y="540"/>
                      </a:lnTo>
                      <a:lnTo>
                        <a:pt x="7933" y="543"/>
                      </a:lnTo>
                      <a:lnTo>
                        <a:pt x="7938" y="547"/>
                      </a:lnTo>
                      <a:lnTo>
                        <a:pt x="7942" y="551"/>
                      </a:lnTo>
                      <a:lnTo>
                        <a:pt x="7945" y="555"/>
                      </a:lnTo>
                      <a:lnTo>
                        <a:pt x="7947" y="560"/>
                      </a:lnTo>
                      <a:lnTo>
                        <a:pt x="7949" y="565"/>
                      </a:lnTo>
                      <a:lnTo>
                        <a:pt x="7951" y="570"/>
                      </a:lnTo>
                      <a:lnTo>
                        <a:pt x="7952" y="577"/>
                      </a:lnTo>
                      <a:lnTo>
                        <a:pt x="7953" y="583"/>
                      </a:lnTo>
                      <a:lnTo>
                        <a:pt x="7953" y="589"/>
                      </a:lnTo>
                      <a:lnTo>
                        <a:pt x="7952" y="600"/>
                      </a:lnTo>
                      <a:lnTo>
                        <a:pt x="7949" y="612"/>
                      </a:lnTo>
                      <a:lnTo>
                        <a:pt x="7947" y="617"/>
                      </a:lnTo>
                      <a:lnTo>
                        <a:pt x="7945" y="622"/>
                      </a:lnTo>
                      <a:lnTo>
                        <a:pt x="7942" y="626"/>
                      </a:lnTo>
                      <a:lnTo>
                        <a:pt x="7938" y="630"/>
                      </a:lnTo>
                      <a:lnTo>
                        <a:pt x="7933" y="634"/>
                      </a:lnTo>
                      <a:lnTo>
                        <a:pt x="7929" y="637"/>
                      </a:lnTo>
                      <a:lnTo>
                        <a:pt x="7925" y="640"/>
                      </a:lnTo>
                      <a:lnTo>
                        <a:pt x="7920" y="642"/>
                      </a:lnTo>
                      <a:lnTo>
                        <a:pt x="7915" y="644"/>
                      </a:lnTo>
                      <a:lnTo>
                        <a:pt x="7909" y="647"/>
                      </a:lnTo>
                      <a:lnTo>
                        <a:pt x="7904" y="647"/>
                      </a:lnTo>
                      <a:lnTo>
                        <a:pt x="7898" y="648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sp>
            <p:nvSpPr>
              <p:cNvPr id="34" name="Freeform 33"/>
              <p:cNvSpPr>
                <a:spLocks noEditPoints="1"/>
              </p:cNvSpPr>
              <p:nvPr userDrawn="1"/>
            </p:nvSpPr>
            <p:spPr bwMode="auto">
              <a:xfrm>
                <a:off x="283754" y="246870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355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:\Template\Final Image 240614_9-16_Lowres\16-9 B\Picture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 bwMode="auto">
          <a:xfrm>
            <a:off x="0" y="3"/>
            <a:ext cx="9144000" cy="514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subtitle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Insert Date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>
                <a:solidFill>
                  <a:prstClr val="white"/>
                </a:solidFill>
                <a:latin typeface="+mj-lt"/>
              </a:rPr>
              <a:t>|   Copyright © 2019 Tata Consultancy Services Limited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283754" y="192882"/>
            <a:ext cx="8632822" cy="318254"/>
            <a:chOff x="283754" y="192882"/>
            <a:chExt cx="8632822" cy="318254"/>
          </a:xfrm>
        </p:grpSpPr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31" name="Group 30"/>
            <p:cNvGrpSpPr/>
            <p:nvPr userDrawn="1"/>
          </p:nvGrpSpPr>
          <p:grpSpPr>
            <a:xfrm>
              <a:off x="283754" y="246870"/>
              <a:ext cx="2142738" cy="253193"/>
              <a:chOff x="283754" y="246870"/>
              <a:chExt cx="2142738" cy="253193"/>
            </a:xfrm>
          </p:grpSpPr>
          <p:grpSp>
            <p:nvGrpSpPr>
              <p:cNvPr id="32" name="Group 31"/>
              <p:cNvGrpSpPr/>
              <p:nvPr userDrawn="1"/>
            </p:nvGrpSpPr>
            <p:grpSpPr>
              <a:xfrm>
                <a:off x="673165" y="246870"/>
                <a:ext cx="1753327" cy="253193"/>
                <a:chOff x="656520" y="250031"/>
                <a:chExt cx="1631861" cy="235663"/>
              </a:xfrm>
            </p:grpSpPr>
            <p:sp>
              <p:nvSpPr>
                <p:cNvPr id="34" name="Freeform 33"/>
                <p:cNvSpPr>
                  <a:spLocks noEditPoints="1"/>
                </p:cNvSpPr>
                <p:nvPr/>
              </p:nvSpPr>
              <p:spPr bwMode="auto">
                <a:xfrm>
                  <a:off x="1466912" y="250031"/>
                  <a:ext cx="489413" cy="84203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6" name="Freeform 35"/>
                <p:cNvSpPr>
                  <a:spLocks noEditPoints="1"/>
                </p:cNvSpPr>
                <p:nvPr/>
              </p:nvSpPr>
              <p:spPr bwMode="auto">
                <a:xfrm>
                  <a:off x="656520" y="250031"/>
                  <a:ext cx="780730" cy="84203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7" name="Freeform 36"/>
                <p:cNvSpPr>
                  <a:spLocks noEditPoints="1"/>
                </p:cNvSpPr>
                <p:nvPr/>
              </p:nvSpPr>
              <p:spPr bwMode="auto">
                <a:xfrm>
                  <a:off x="1409510" y="392855"/>
                  <a:ext cx="878871" cy="92839"/>
                </a:xfrm>
                <a:custGeom>
                  <a:avLst/>
                  <a:gdLst/>
                  <a:ahLst/>
                  <a:cxnLst>
                    <a:cxn ang="0">
                      <a:pos x="805" y="637"/>
                    </a:cxn>
                    <a:cxn ang="0">
                      <a:pos x="996" y="219"/>
                    </a:cxn>
                    <a:cxn ang="0">
                      <a:pos x="1304" y="357"/>
                    </a:cxn>
                    <a:cxn ang="0">
                      <a:pos x="1069" y="644"/>
                    </a:cxn>
                    <a:cxn ang="0">
                      <a:pos x="1040" y="573"/>
                    </a:cxn>
                    <a:cxn ang="0">
                      <a:pos x="1182" y="280"/>
                    </a:cxn>
                    <a:cxn ang="0">
                      <a:pos x="1457" y="426"/>
                    </a:cxn>
                    <a:cxn ang="0">
                      <a:pos x="1680" y="639"/>
                    </a:cxn>
                    <a:cxn ang="0">
                      <a:pos x="1384" y="480"/>
                    </a:cxn>
                    <a:cxn ang="0">
                      <a:pos x="1565" y="178"/>
                    </a:cxn>
                    <a:cxn ang="0">
                      <a:pos x="1772" y="419"/>
                    </a:cxn>
                    <a:cxn ang="0">
                      <a:pos x="1479" y="300"/>
                    </a:cxn>
                    <a:cxn ang="0">
                      <a:pos x="2054" y="179"/>
                    </a:cxn>
                    <a:cxn ang="0">
                      <a:pos x="2260" y="188"/>
                    </a:cxn>
                    <a:cxn ang="0">
                      <a:pos x="2257" y="15"/>
                    </a:cxn>
                    <a:cxn ang="0">
                      <a:pos x="2523" y="568"/>
                    </a:cxn>
                    <a:cxn ang="0">
                      <a:pos x="2483" y="627"/>
                    </a:cxn>
                    <a:cxn ang="0">
                      <a:pos x="2395" y="282"/>
                    </a:cxn>
                    <a:cxn ang="0">
                      <a:pos x="2669" y="201"/>
                    </a:cxn>
                    <a:cxn ang="0">
                      <a:pos x="2657" y="282"/>
                    </a:cxn>
                    <a:cxn ang="0">
                      <a:pos x="2858" y="220"/>
                    </a:cxn>
                    <a:cxn ang="0">
                      <a:pos x="3192" y="222"/>
                    </a:cxn>
                    <a:cxn ang="0">
                      <a:pos x="3092" y="249"/>
                    </a:cxn>
                    <a:cxn ang="0">
                      <a:pos x="3666" y="632"/>
                    </a:cxn>
                    <a:cxn ang="0">
                      <a:pos x="3354" y="500"/>
                    </a:cxn>
                    <a:cxn ang="0">
                      <a:pos x="3484" y="195"/>
                    </a:cxn>
                    <a:cxn ang="0">
                      <a:pos x="3516" y="256"/>
                    </a:cxn>
                    <a:cxn ang="0">
                      <a:pos x="3592" y="581"/>
                    </a:cxn>
                    <a:cxn ang="0">
                      <a:pos x="4055" y="577"/>
                    </a:cxn>
                    <a:cxn ang="0">
                      <a:pos x="3803" y="567"/>
                    </a:cxn>
                    <a:cxn ang="0">
                      <a:pos x="3854" y="210"/>
                    </a:cxn>
                    <a:cxn ang="0">
                      <a:pos x="4132" y="281"/>
                    </a:cxn>
                    <a:cxn ang="0">
                      <a:pos x="3947" y="237"/>
                    </a:cxn>
                    <a:cxn ang="0">
                      <a:pos x="4571" y="638"/>
                    </a:cxn>
                    <a:cxn ang="0">
                      <a:pos x="4425" y="355"/>
                    </a:cxn>
                    <a:cxn ang="0">
                      <a:pos x="4692" y="179"/>
                    </a:cxn>
                    <a:cxn ang="0">
                      <a:pos x="4503" y="378"/>
                    </a:cxn>
                    <a:cxn ang="0">
                      <a:pos x="4914" y="445"/>
                    </a:cxn>
                    <a:cxn ang="0">
                      <a:pos x="5116" y="642"/>
                    </a:cxn>
                    <a:cxn ang="0">
                      <a:pos x="4837" y="469"/>
                    </a:cxn>
                    <a:cxn ang="0">
                      <a:pos x="5032" y="177"/>
                    </a:cxn>
                    <a:cxn ang="0">
                      <a:pos x="5225" y="427"/>
                    </a:cxn>
                    <a:cxn ang="0">
                      <a:pos x="4929" y="310"/>
                    </a:cxn>
                    <a:cxn ang="0">
                      <a:pos x="5520" y="177"/>
                    </a:cxn>
                    <a:cxn ang="0">
                      <a:pos x="5849" y="249"/>
                    </a:cxn>
                    <a:cxn ang="0">
                      <a:pos x="5745" y="644"/>
                    </a:cxn>
                    <a:cxn ang="0">
                      <a:pos x="6173" y="588"/>
                    </a:cxn>
                    <a:cxn ang="0">
                      <a:pos x="5907" y="543"/>
                    </a:cxn>
                    <a:cxn ang="0">
                      <a:pos x="6173" y="317"/>
                    </a:cxn>
                    <a:cxn ang="0">
                      <a:pos x="6044" y="179"/>
                    </a:cxn>
                    <a:cxn ang="0">
                      <a:pos x="6022" y="438"/>
                    </a:cxn>
                    <a:cxn ang="0">
                      <a:pos x="6118" y="573"/>
                    </a:cxn>
                    <a:cxn ang="0">
                      <a:pos x="6379" y="72"/>
                    </a:cxn>
                    <a:cxn ang="0">
                      <a:pos x="6454" y="99"/>
                    </a:cxn>
                    <a:cxn ang="0">
                      <a:pos x="6815" y="177"/>
                    </a:cxn>
                    <a:cxn ang="0">
                      <a:pos x="6901" y="333"/>
                    </a:cxn>
                    <a:cxn ang="0">
                      <a:pos x="6691" y="329"/>
                    </a:cxn>
                    <a:cxn ang="0">
                      <a:pos x="7278" y="580"/>
                    </a:cxn>
                    <a:cxn ang="0">
                      <a:pos x="7137" y="188"/>
                    </a:cxn>
                    <a:cxn ang="0">
                      <a:pos x="7541" y="759"/>
                    </a:cxn>
                    <a:cxn ang="0">
                      <a:pos x="7366" y="188"/>
                    </a:cxn>
                    <a:cxn ang="0">
                      <a:pos x="7881" y="532"/>
                    </a:cxn>
                    <a:cxn ang="0">
                      <a:pos x="7920" y="642"/>
                    </a:cxn>
                  </a:cxnLst>
                  <a:rect l="0" t="0" r="r" b="b"/>
                  <a:pathLst>
                    <a:path w="7953" h="842">
                      <a:moveTo>
                        <a:pt x="324" y="277"/>
                      </a:moveTo>
                      <a:lnTo>
                        <a:pt x="324" y="344"/>
                      </a:lnTo>
                      <a:lnTo>
                        <a:pt x="81" y="344"/>
                      </a:lnTo>
                      <a:lnTo>
                        <a:pt x="81" y="569"/>
                      </a:lnTo>
                      <a:lnTo>
                        <a:pt x="352" y="569"/>
                      </a:lnTo>
                      <a:lnTo>
                        <a:pt x="352" y="637"/>
                      </a:lnTo>
                      <a:lnTo>
                        <a:pt x="0" y="637"/>
                      </a:lnTo>
                      <a:lnTo>
                        <a:pt x="0" y="11"/>
                      </a:lnTo>
                      <a:lnTo>
                        <a:pt x="338" y="11"/>
                      </a:lnTo>
                      <a:lnTo>
                        <a:pt x="338" y="79"/>
                      </a:lnTo>
                      <a:lnTo>
                        <a:pt x="81" y="79"/>
                      </a:lnTo>
                      <a:lnTo>
                        <a:pt x="81" y="277"/>
                      </a:lnTo>
                      <a:lnTo>
                        <a:pt x="324" y="277"/>
                      </a:lnTo>
                      <a:close/>
                      <a:moveTo>
                        <a:pt x="401" y="188"/>
                      </a:moveTo>
                      <a:lnTo>
                        <a:pt x="492" y="188"/>
                      </a:lnTo>
                      <a:lnTo>
                        <a:pt x="556" y="284"/>
                      </a:lnTo>
                      <a:lnTo>
                        <a:pt x="566" y="300"/>
                      </a:lnTo>
                      <a:lnTo>
                        <a:pt x="578" y="317"/>
                      </a:lnTo>
                      <a:lnTo>
                        <a:pt x="589" y="337"/>
                      </a:lnTo>
                      <a:lnTo>
                        <a:pt x="601" y="357"/>
                      </a:lnTo>
                      <a:lnTo>
                        <a:pt x="604" y="357"/>
                      </a:lnTo>
                      <a:lnTo>
                        <a:pt x="614" y="340"/>
                      </a:lnTo>
                      <a:lnTo>
                        <a:pt x="625" y="321"/>
                      </a:lnTo>
                      <a:lnTo>
                        <a:pt x="636" y="303"/>
                      </a:lnTo>
                      <a:lnTo>
                        <a:pt x="649" y="283"/>
                      </a:lnTo>
                      <a:lnTo>
                        <a:pt x="712" y="188"/>
                      </a:lnTo>
                      <a:lnTo>
                        <a:pt x="800" y="188"/>
                      </a:lnTo>
                      <a:lnTo>
                        <a:pt x="646" y="405"/>
                      </a:lnTo>
                      <a:lnTo>
                        <a:pt x="805" y="637"/>
                      </a:lnTo>
                      <a:lnTo>
                        <a:pt x="712" y="637"/>
                      </a:lnTo>
                      <a:lnTo>
                        <a:pt x="646" y="535"/>
                      </a:lnTo>
                      <a:lnTo>
                        <a:pt x="635" y="520"/>
                      </a:lnTo>
                      <a:lnTo>
                        <a:pt x="624" y="501"/>
                      </a:lnTo>
                      <a:lnTo>
                        <a:pt x="612" y="481"/>
                      </a:lnTo>
                      <a:lnTo>
                        <a:pt x="598" y="457"/>
                      </a:lnTo>
                      <a:lnTo>
                        <a:pt x="596" y="457"/>
                      </a:lnTo>
                      <a:lnTo>
                        <a:pt x="588" y="472"/>
                      </a:lnTo>
                      <a:lnTo>
                        <a:pt x="578" y="490"/>
                      </a:lnTo>
                      <a:lnTo>
                        <a:pt x="564" y="511"/>
                      </a:lnTo>
                      <a:lnTo>
                        <a:pt x="549" y="535"/>
                      </a:lnTo>
                      <a:lnTo>
                        <a:pt x="484" y="637"/>
                      </a:lnTo>
                      <a:lnTo>
                        <a:pt x="394" y="637"/>
                      </a:lnTo>
                      <a:lnTo>
                        <a:pt x="553" y="408"/>
                      </a:lnTo>
                      <a:lnTo>
                        <a:pt x="401" y="188"/>
                      </a:lnTo>
                      <a:close/>
                      <a:moveTo>
                        <a:pt x="883" y="820"/>
                      </a:moveTo>
                      <a:lnTo>
                        <a:pt x="883" y="334"/>
                      </a:lnTo>
                      <a:lnTo>
                        <a:pt x="883" y="298"/>
                      </a:lnTo>
                      <a:lnTo>
                        <a:pt x="882" y="261"/>
                      </a:lnTo>
                      <a:lnTo>
                        <a:pt x="881" y="224"/>
                      </a:lnTo>
                      <a:lnTo>
                        <a:pt x="880" y="188"/>
                      </a:lnTo>
                      <a:lnTo>
                        <a:pt x="953" y="188"/>
                      </a:lnTo>
                      <a:lnTo>
                        <a:pt x="957" y="265"/>
                      </a:lnTo>
                      <a:lnTo>
                        <a:pt x="958" y="265"/>
                      </a:lnTo>
                      <a:lnTo>
                        <a:pt x="965" y="255"/>
                      </a:lnTo>
                      <a:lnTo>
                        <a:pt x="972" y="244"/>
                      </a:lnTo>
                      <a:lnTo>
                        <a:pt x="979" y="235"/>
                      </a:lnTo>
                      <a:lnTo>
                        <a:pt x="988" y="227"/>
                      </a:lnTo>
                      <a:lnTo>
                        <a:pt x="996" y="219"/>
                      </a:lnTo>
                      <a:lnTo>
                        <a:pt x="1005" y="211"/>
                      </a:lnTo>
                      <a:lnTo>
                        <a:pt x="1014" y="205"/>
                      </a:lnTo>
                      <a:lnTo>
                        <a:pt x="1024" y="199"/>
                      </a:lnTo>
                      <a:lnTo>
                        <a:pt x="1034" y="194"/>
                      </a:lnTo>
                      <a:lnTo>
                        <a:pt x="1045" y="190"/>
                      </a:lnTo>
                      <a:lnTo>
                        <a:pt x="1055" y="186"/>
                      </a:lnTo>
                      <a:lnTo>
                        <a:pt x="1068" y="183"/>
                      </a:lnTo>
                      <a:lnTo>
                        <a:pt x="1079" y="181"/>
                      </a:lnTo>
                      <a:lnTo>
                        <a:pt x="1091" y="178"/>
                      </a:lnTo>
                      <a:lnTo>
                        <a:pt x="1105" y="177"/>
                      </a:lnTo>
                      <a:lnTo>
                        <a:pt x="1118" y="177"/>
                      </a:lnTo>
                      <a:lnTo>
                        <a:pt x="1138" y="178"/>
                      </a:lnTo>
                      <a:lnTo>
                        <a:pt x="1157" y="182"/>
                      </a:lnTo>
                      <a:lnTo>
                        <a:pt x="1166" y="184"/>
                      </a:lnTo>
                      <a:lnTo>
                        <a:pt x="1176" y="187"/>
                      </a:lnTo>
                      <a:lnTo>
                        <a:pt x="1185" y="190"/>
                      </a:lnTo>
                      <a:lnTo>
                        <a:pt x="1193" y="193"/>
                      </a:lnTo>
                      <a:lnTo>
                        <a:pt x="1201" y="198"/>
                      </a:lnTo>
                      <a:lnTo>
                        <a:pt x="1210" y="202"/>
                      </a:lnTo>
                      <a:lnTo>
                        <a:pt x="1218" y="207"/>
                      </a:lnTo>
                      <a:lnTo>
                        <a:pt x="1225" y="213"/>
                      </a:lnTo>
                      <a:lnTo>
                        <a:pt x="1240" y="226"/>
                      </a:lnTo>
                      <a:lnTo>
                        <a:pt x="1254" y="241"/>
                      </a:lnTo>
                      <a:lnTo>
                        <a:pt x="1266" y="258"/>
                      </a:lnTo>
                      <a:lnTo>
                        <a:pt x="1277" y="275"/>
                      </a:lnTo>
                      <a:lnTo>
                        <a:pt x="1287" y="294"/>
                      </a:lnTo>
                      <a:lnTo>
                        <a:pt x="1294" y="314"/>
                      </a:lnTo>
                      <a:lnTo>
                        <a:pt x="1300" y="335"/>
                      </a:lnTo>
                      <a:lnTo>
                        <a:pt x="1304" y="357"/>
                      </a:lnTo>
                      <a:lnTo>
                        <a:pt x="1307" y="381"/>
                      </a:lnTo>
                      <a:lnTo>
                        <a:pt x="1308" y="406"/>
                      </a:lnTo>
                      <a:lnTo>
                        <a:pt x="1307" y="434"/>
                      </a:lnTo>
                      <a:lnTo>
                        <a:pt x="1304" y="460"/>
                      </a:lnTo>
                      <a:lnTo>
                        <a:pt x="1302" y="473"/>
                      </a:lnTo>
                      <a:lnTo>
                        <a:pt x="1299" y="485"/>
                      </a:lnTo>
                      <a:lnTo>
                        <a:pt x="1296" y="497"/>
                      </a:lnTo>
                      <a:lnTo>
                        <a:pt x="1292" y="509"/>
                      </a:lnTo>
                      <a:lnTo>
                        <a:pt x="1288" y="520"/>
                      </a:lnTo>
                      <a:lnTo>
                        <a:pt x="1283" y="530"/>
                      </a:lnTo>
                      <a:lnTo>
                        <a:pt x="1278" y="541"/>
                      </a:lnTo>
                      <a:lnTo>
                        <a:pt x="1272" y="551"/>
                      </a:lnTo>
                      <a:lnTo>
                        <a:pt x="1266" y="560"/>
                      </a:lnTo>
                      <a:lnTo>
                        <a:pt x="1260" y="569"/>
                      </a:lnTo>
                      <a:lnTo>
                        <a:pt x="1253" y="579"/>
                      </a:lnTo>
                      <a:lnTo>
                        <a:pt x="1245" y="587"/>
                      </a:lnTo>
                      <a:lnTo>
                        <a:pt x="1231" y="601"/>
                      </a:lnTo>
                      <a:lnTo>
                        <a:pt x="1215" y="614"/>
                      </a:lnTo>
                      <a:lnTo>
                        <a:pt x="1207" y="619"/>
                      </a:lnTo>
                      <a:lnTo>
                        <a:pt x="1198" y="624"/>
                      </a:lnTo>
                      <a:lnTo>
                        <a:pt x="1190" y="628"/>
                      </a:lnTo>
                      <a:lnTo>
                        <a:pt x="1181" y="632"/>
                      </a:lnTo>
                      <a:lnTo>
                        <a:pt x="1163" y="638"/>
                      </a:lnTo>
                      <a:lnTo>
                        <a:pt x="1144" y="643"/>
                      </a:lnTo>
                      <a:lnTo>
                        <a:pt x="1123" y="647"/>
                      </a:lnTo>
                      <a:lnTo>
                        <a:pt x="1103" y="648"/>
                      </a:lnTo>
                      <a:lnTo>
                        <a:pt x="1091" y="647"/>
                      </a:lnTo>
                      <a:lnTo>
                        <a:pt x="1079" y="646"/>
                      </a:lnTo>
                      <a:lnTo>
                        <a:pt x="1069" y="644"/>
                      </a:lnTo>
                      <a:lnTo>
                        <a:pt x="1058" y="642"/>
                      </a:lnTo>
                      <a:lnTo>
                        <a:pt x="1048" y="640"/>
                      </a:lnTo>
                      <a:lnTo>
                        <a:pt x="1038" y="637"/>
                      </a:lnTo>
                      <a:lnTo>
                        <a:pt x="1029" y="633"/>
                      </a:lnTo>
                      <a:lnTo>
                        <a:pt x="1019" y="629"/>
                      </a:lnTo>
                      <a:lnTo>
                        <a:pt x="1011" y="625"/>
                      </a:lnTo>
                      <a:lnTo>
                        <a:pt x="1003" y="620"/>
                      </a:lnTo>
                      <a:lnTo>
                        <a:pt x="996" y="614"/>
                      </a:lnTo>
                      <a:lnTo>
                        <a:pt x="989" y="607"/>
                      </a:lnTo>
                      <a:lnTo>
                        <a:pt x="981" y="600"/>
                      </a:lnTo>
                      <a:lnTo>
                        <a:pt x="975" y="593"/>
                      </a:lnTo>
                      <a:lnTo>
                        <a:pt x="969" y="585"/>
                      </a:lnTo>
                      <a:lnTo>
                        <a:pt x="964" y="577"/>
                      </a:lnTo>
                      <a:lnTo>
                        <a:pt x="964" y="820"/>
                      </a:lnTo>
                      <a:lnTo>
                        <a:pt x="883" y="820"/>
                      </a:lnTo>
                      <a:close/>
                      <a:moveTo>
                        <a:pt x="964" y="377"/>
                      </a:moveTo>
                      <a:lnTo>
                        <a:pt x="964" y="454"/>
                      </a:lnTo>
                      <a:lnTo>
                        <a:pt x="964" y="468"/>
                      </a:lnTo>
                      <a:lnTo>
                        <a:pt x="966" y="480"/>
                      </a:lnTo>
                      <a:lnTo>
                        <a:pt x="969" y="492"/>
                      </a:lnTo>
                      <a:lnTo>
                        <a:pt x="972" y="504"/>
                      </a:lnTo>
                      <a:lnTo>
                        <a:pt x="977" y="515"/>
                      </a:lnTo>
                      <a:lnTo>
                        <a:pt x="983" y="525"/>
                      </a:lnTo>
                      <a:lnTo>
                        <a:pt x="991" y="535"/>
                      </a:lnTo>
                      <a:lnTo>
                        <a:pt x="1000" y="546"/>
                      </a:lnTo>
                      <a:lnTo>
                        <a:pt x="1009" y="554"/>
                      </a:lnTo>
                      <a:lnTo>
                        <a:pt x="1018" y="562"/>
                      </a:lnTo>
                      <a:lnTo>
                        <a:pt x="1029" y="568"/>
                      </a:lnTo>
                      <a:lnTo>
                        <a:pt x="1040" y="573"/>
                      </a:lnTo>
                      <a:lnTo>
                        <a:pt x="1051" y="578"/>
                      </a:lnTo>
                      <a:lnTo>
                        <a:pt x="1064" y="581"/>
                      </a:lnTo>
                      <a:lnTo>
                        <a:pt x="1077" y="583"/>
                      </a:lnTo>
                      <a:lnTo>
                        <a:pt x="1090" y="583"/>
                      </a:lnTo>
                      <a:lnTo>
                        <a:pt x="1106" y="583"/>
                      </a:lnTo>
                      <a:lnTo>
                        <a:pt x="1120" y="580"/>
                      </a:lnTo>
                      <a:lnTo>
                        <a:pt x="1133" y="577"/>
                      </a:lnTo>
                      <a:lnTo>
                        <a:pt x="1147" y="571"/>
                      </a:lnTo>
                      <a:lnTo>
                        <a:pt x="1159" y="564"/>
                      </a:lnTo>
                      <a:lnTo>
                        <a:pt x="1170" y="556"/>
                      </a:lnTo>
                      <a:lnTo>
                        <a:pt x="1181" y="547"/>
                      </a:lnTo>
                      <a:lnTo>
                        <a:pt x="1190" y="535"/>
                      </a:lnTo>
                      <a:lnTo>
                        <a:pt x="1198" y="523"/>
                      </a:lnTo>
                      <a:lnTo>
                        <a:pt x="1205" y="510"/>
                      </a:lnTo>
                      <a:lnTo>
                        <a:pt x="1212" y="495"/>
                      </a:lnTo>
                      <a:lnTo>
                        <a:pt x="1217" y="480"/>
                      </a:lnTo>
                      <a:lnTo>
                        <a:pt x="1221" y="463"/>
                      </a:lnTo>
                      <a:lnTo>
                        <a:pt x="1224" y="447"/>
                      </a:lnTo>
                      <a:lnTo>
                        <a:pt x="1226" y="428"/>
                      </a:lnTo>
                      <a:lnTo>
                        <a:pt x="1226" y="410"/>
                      </a:lnTo>
                      <a:lnTo>
                        <a:pt x="1226" y="392"/>
                      </a:lnTo>
                      <a:lnTo>
                        <a:pt x="1224" y="376"/>
                      </a:lnTo>
                      <a:lnTo>
                        <a:pt x="1221" y="360"/>
                      </a:lnTo>
                      <a:lnTo>
                        <a:pt x="1218" y="345"/>
                      </a:lnTo>
                      <a:lnTo>
                        <a:pt x="1213" y="331"/>
                      </a:lnTo>
                      <a:lnTo>
                        <a:pt x="1206" y="317"/>
                      </a:lnTo>
                      <a:lnTo>
                        <a:pt x="1200" y="305"/>
                      </a:lnTo>
                      <a:lnTo>
                        <a:pt x="1192" y="293"/>
                      </a:lnTo>
                      <a:lnTo>
                        <a:pt x="1182" y="280"/>
                      </a:lnTo>
                      <a:lnTo>
                        <a:pt x="1172" y="271"/>
                      </a:lnTo>
                      <a:lnTo>
                        <a:pt x="1160" y="262"/>
                      </a:lnTo>
                      <a:lnTo>
                        <a:pt x="1149" y="255"/>
                      </a:lnTo>
                      <a:lnTo>
                        <a:pt x="1136" y="249"/>
                      </a:lnTo>
                      <a:lnTo>
                        <a:pt x="1122" y="245"/>
                      </a:lnTo>
                      <a:lnTo>
                        <a:pt x="1108" y="243"/>
                      </a:lnTo>
                      <a:lnTo>
                        <a:pt x="1092" y="242"/>
                      </a:lnTo>
                      <a:lnTo>
                        <a:pt x="1082" y="243"/>
                      </a:lnTo>
                      <a:lnTo>
                        <a:pt x="1072" y="244"/>
                      </a:lnTo>
                      <a:lnTo>
                        <a:pt x="1062" y="246"/>
                      </a:lnTo>
                      <a:lnTo>
                        <a:pt x="1052" y="249"/>
                      </a:lnTo>
                      <a:lnTo>
                        <a:pt x="1042" y="254"/>
                      </a:lnTo>
                      <a:lnTo>
                        <a:pt x="1033" y="258"/>
                      </a:lnTo>
                      <a:lnTo>
                        <a:pt x="1024" y="264"/>
                      </a:lnTo>
                      <a:lnTo>
                        <a:pt x="1015" y="270"/>
                      </a:lnTo>
                      <a:lnTo>
                        <a:pt x="1007" y="277"/>
                      </a:lnTo>
                      <a:lnTo>
                        <a:pt x="999" y="285"/>
                      </a:lnTo>
                      <a:lnTo>
                        <a:pt x="993" y="294"/>
                      </a:lnTo>
                      <a:lnTo>
                        <a:pt x="987" y="303"/>
                      </a:lnTo>
                      <a:lnTo>
                        <a:pt x="981" y="312"/>
                      </a:lnTo>
                      <a:lnTo>
                        <a:pt x="976" y="321"/>
                      </a:lnTo>
                      <a:lnTo>
                        <a:pt x="972" y="333"/>
                      </a:lnTo>
                      <a:lnTo>
                        <a:pt x="969" y="344"/>
                      </a:lnTo>
                      <a:lnTo>
                        <a:pt x="967" y="353"/>
                      </a:lnTo>
                      <a:lnTo>
                        <a:pt x="965" y="363"/>
                      </a:lnTo>
                      <a:lnTo>
                        <a:pt x="964" y="370"/>
                      </a:lnTo>
                      <a:lnTo>
                        <a:pt x="964" y="377"/>
                      </a:lnTo>
                      <a:close/>
                      <a:moveTo>
                        <a:pt x="1771" y="427"/>
                      </a:moveTo>
                      <a:lnTo>
                        <a:pt x="1457" y="426"/>
                      </a:lnTo>
                      <a:lnTo>
                        <a:pt x="1458" y="445"/>
                      </a:lnTo>
                      <a:lnTo>
                        <a:pt x="1460" y="463"/>
                      </a:lnTo>
                      <a:lnTo>
                        <a:pt x="1464" y="480"/>
                      </a:lnTo>
                      <a:lnTo>
                        <a:pt x="1469" y="495"/>
                      </a:lnTo>
                      <a:lnTo>
                        <a:pt x="1477" y="510"/>
                      </a:lnTo>
                      <a:lnTo>
                        <a:pt x="1484" y="523"/>
                      </a:lnTo>
                      <a:lnTo>
                        <a:pt x="1493" y="535"/>
                      </a:lnTo>
                      <a:lnTo>
                        <a:pt x="1504" y="546"/>
                      </a:lnTo>
                      <a:lnTo>
                        <a:pt x="1515" y="554"/>
                      </a:lnTo>
                      <a:lnTo>
                        <a:pt x="1526" y="562"/>
                      </a:lnTo>
                      <a:lnTo>
                        <a:pt x="1537" y="568"/>
                      </a:lnTo>
                      <a:lnTo>
                        <a:pt x="1551" y="573"/>
                      </a:lnTo>
                      <a:lnTo>
                        <a:pt x="1564" y="577"/>
                      </a:lnTo>
                      <a:lnTo>
                        <a:pt x="1578" y="580"/>
                      </a:lnTo>
                      <a:lnTo>
                        <a:pt x="1594" y="582"/>
                      </a:lnTo>
                      <a:lnTo>
                        <a:pt x="1610" y="582"/>
                      </a:lnTo>
                      <a:lnTo>
                        <a:pt x="1628" y="582"/>
                      </a:lnTo>
                      <a:lnTo>
                        <a:pt x="1644" y="581"/>
                      </a:lnTo>
                      <a:lnTo>
                        <a:pt x="1660" y="579"/>
                      </a:lnTo>
                      <a:lnTo>
                        <a:pt x="1676" y="577"/>
                      </a:lnTo>
                      <a:lnTo>
                        <a:pt x="1690" y="573"/>
                      </a:lnTo>
                      <a:lnTo>
                        <a:pt x="1706" y="569"/>
                      </a:lnTo>
                      <a:lnTo>
                        <a:pt x="1720" y="564"/>
                      </a:lnTo>
                      <a:lnTo>
                        <a:pt x="1735" y="559"/>
                      </a:lnTo>
                      <a:lnTo>
                        <a:pt x="1748" y="618"/>
                      </a:lnTo>
                      <a:lnTo>
                        <a:pt x="1733" y="624"/>
                      </a:lnTo>
                      <a:lnTo>
                        <a:pt x="1715" y="630"/>
                      </a:lnTo>
                      <a:lnTo>
                        <a:pt x="1698" y="635"/>
                      </a:lnTo>
                      <a:lnTo>
                        <a:pt x="1680" y="639"/>
                      </a:lnTo>
                      <a:lnTo>
                        <a:pt x="1661" y="642"/>
                      </a:lnTo>
                      <a:lnTo>
                        <a:pt x="1641" y="644"/>
                      </a:lnTo>
                      <a:lnTo>
                        <a:pt x="1621" y="646"/>
                      </a:lnTo>
                      <a:lnTo>
                        <a:pt x="1599" y="647"/>
                      </a:lnTo>
                      <a:lnTo>
                        <a:pt x="1574" y="646"/>
                      </a:lnTo>
                      <a:lnTo>
                        <a:pt x="1551" y="642"/>
                      </a:lnTo>
                      <a:lnTo>
                        <a:pt x="1539" y="640"/>
                      </a:lnTo>
                      <a:lnTo>
                        <a:pt x="1528" y="637"/>
                      </a:lnTo>
                      <a:lnTo>
                        <a:pt x="1518" y="634"/>
                      </a:lnTo>
                      <a:lnTo>
                        <a:pt x="1507" y="631"/>
                      </a:lnTo>
                      <a:lnTo>
                        <a:pt x="1497" y="627"/>
                      </a:lnTo>
                      <a:lnTo>
                        <a:pt x="1488" y="622"/>
                      </a:lnTo>
                      <a:lnTo>
                        <a:pt x="1479" y="617"/>
                      </a:lnTo>
                      <a:lnTo>
                        <a:pt x="1469" y="612"/>
                      </a:lnTo>
                      <a:lnTo>
                        <a:pt x="1461" y="605"/>
                      </a:lnTo>
                      <a:lnTo>
                        <a:pt x="1453" y="598"/>
                      </a:lnTo>
                      <a:lnTo>
                        <a:pt x="1445" y="592"/>
                      </a:lnTo>
                      <a:lnTo>
                        <a:pt x="1438" y="584"/>
                      </a:lnTo>
                      <a:lnTo>
                        <a:pt x="1430" y="576"/>
                      </a:lnTo>
                      <a:lnTo>
                        <a:pt x="1423" y="567"/>
                      </a:lnTo>
                      <a:lnTo>
                        <a:pt x="1417" y="559"/>
                      </a:lnTo>
                      <a:lnTo>
                        <a:pt x="1412" y="551"/>
                      </a:lnTo>
                      <a:lnTo>
                        <a:pt x="1406" y="542"/>
                      </a:lnTo>
                      <a:lnTo>
                        <a:pt x="1402" y="531"/>
                      </a:lnTo>
                      <a:lnTo>
                        <a:pt x="1397" y="522"/>
                      </a:lnTo>
                      <a:lnTo>
                        <a:pt x="1393" y="512"/>
                      </a:lnTo>
                      <a:lnTo>
                        <a:pt x="1389" y="501"/>
                      </a:lnTo>
                      <a:lnTo>
                        <a:pt x="1386" y="490"/>
                      </a:lnTo>
                      <a:lnTo>
                        <a:pt x="1384" y="480"/>
                      </a:lnTo>
                      <a:lnTo>
                        <a:pt x="1382" y="469"/>
                      </a:lnTo>
                      <a:lnTo>
                        <a:pt x="1379" y="445"/>
                      </a:lnTo>
                      <a:lnTo>
                        <a:pt x="1378" y="419"/>
                      </a:lnTo>
                      <a:lnTo>
                        <a:pt x="1379" y="394"/>
                      </a:lnTo>
                      <a:lnTo>
                        <a:pt x="1382" y="370"/>
                      </a:lnTo>
                      <a:lnTo>
                        <a:pt x="1386" y="346"/>
                      </a:lnTo>
                      <a:lnTo>
                        <a:pt x="1392" y="324"/>
                      </a:lnTo>
                      <a:lnTo>
                        <a:pt x="1397" y="313"/>
                      </a:lnTo>
                      <a:lnTo>
                        <a:pt x="1401" y="303"/>
                      </a:lnTo>
                      <a:lnTo>
                        <a:pt x="1406" y="293"/>
                      </a:lnTo>
                      <a:lnTo>
                        <a:pt x="1411" y="282"/>
                      </a:lnTo>
                      <a:lnTo>
                        <a:pt x="1416" y="273"/>
                      </a:lnTo>
                      <a:lnTo>
                        <a:pt x="1422" y="264"/>
                      </a:lnTo>
                      <a:lnTo>
                        <a:pt x="1428" y="255"/>
                      </a:lnTo>
                      <a:lnTo>
                        <a:pt x="1436" y="246"/>
                      </a:lnTo>
                      <a:lnTo>
                        <a:pt x="1443" y="238"/>
                      </a:lnTo>
                      <a:lnTo>
                        <a:pt x="1451" y="230"/>
                      </a:lnTo>
                      <a:lnTo>
                        <a:pt x="1458" y="223"/>
                      </a:lnTo>
                      <a:lnTo>
                        <a:pt x="1466" y="217"/>
                      </a:lnTo>
                      <a:lnTo>
                        <a:pt x="1476" y="210"/>
                      </a:lnTo>
                      <a:lnTo>
                        <a:pt x="1484" y="204"/>
                      </a:lnTo>
                      <a:lnTo>
                        <a:pt x="1493" y="199"/>
                      </a:lnTo>
                      <a:lnTo>
                        <a:pt x="1502" y="195"/>
                      </a:lnTo>
                      <a:lnTo>
                        <a:pt x="1513" y="191"/>
                      </a:lnTo>
                      <a:lnTo>
                        <a:pt x="1522" y="187"/>
                      </a:lnTo>
                      <a:lnTo>
                        <a:pt x="1532" y="185"/>
                      </a:lnTo>
                      <a:lnTo>
                        <a:pt x="1543" y="182"/>
                      </a:lnTo>
                      <a:lnTo>
                        <a:pt x="1554" y="179"/>
                      </a:lnTo>
                      <a:lnTo>
                        <a:pt x="1565" y="178"/>
                      </a:lnTo>
                      <a:lnTo>
                        <a:pt x="1576" y="177"/>
                      </a:lnTo>
                      <a:lnTo>
                        <a:pt x="1589" y="177"/>
                      </a:lnTo>
                      <a:lnTo>
                        <a:pt x="1601" y="177"/>
                      </a:lnTo>
                      <a:lnTo>
                        <a:pt x="1612" y="178"/>
                      </a:lnTo>
                      <a:lnTo>
                        <a:pt x="1624" y="181"/>
                      </a:lnTo>
                      <a:lnTo>
                        <a:pt x="1635" y="183"/>
                      </a:lnTo>
                      <a:lnTo>
                        <a:pt x="1645" y="185"/>
                      </a:lnTo>
                      <a:lnTo>
                        <a:pt x="1655" y="188"/>
                      </a:lnTo>
                      <a:lnTo>
                        <a:pt x="1665" y="192"/>
                      </a:lnTo>
                      <a:lnTo>
                        <a:pt x="1675" y="196"/>
                      </a:lnTo>
                      <a:lnTo>
                        <a:pt x="1683" y="201"/>
                      </a:lnTo>
                      <a:lnTo>
                        <a:pt x="1692" y="206"/>
                      </a:lnTo>
                      <a:lnTo>
                        <a:pt x="1701" y="212"/>
                      </a:lnTo>
                      <a:lnTo>
                        <a:pt x="1708" y="220"/>
                      </a:lnTo>
                      <a:lnTo>
                        <a:pt x="1716" y="227"/>
                      </a:lnTo>
                      <a:lnTo>
                        <a:pt x="1723" y="234"/>
                      </a:lnTo>
                      <a:lnTo>
                        <a:pt x="1729" y="242"/>
                      </a:lnTo>
                      <a:lnTo>
                        <a:pt x="1736" y="251"/>
                      </a:lnTo>
                      <a:lnTo>
                        <a:pt x="1745" y="266"/>
                      </a:lnTo>
                      <a:lnTo>
                        <a:pt x="1753" y="281"/>
                      </a:lnTo>
                      <a:lnTo>
                        <a:pt x="1759" y="298"/>
                      </a:lnTo>
                      <a:lnTo>
                        <a:pt x="1764" y="314"/>
                      </a:lnTo>
                      <a:lnTo>
                        <a:pt x="1768" y="332"/>
                      </a:lnTo>
                      <a:lnTo>
                        <a:pt x="1772" y="349"/>
                      </a:lnTo>
                      <a:lnTo>
                        <a:pt x="1774" y="369"/>
                      </a:lnTo>
                      <a:lnTo>
                        <a:pt x="1774" y="388"/>
                      </a:lnTo>
                      <a:lnTo>
                        <a:pt x="1774" y="400"/>
                      </a:lnTo>
                      <a:lnTo>
                        <a:pt x="1773" y="410"/>
                      </a:lnTo>
                      <a:lnTo>
                        <a:pt x="1772" y="419"/>
                      </a:lnTo>
                      <a:lnTo>
                        <a:pt x="1771" y="427"/>
                      </a:lnTo>
                      <a:close/>
                      <a:moveTo>
                        <a:pt x="1457" y="368"/>
                      </a:moveTo>
                      <a:lnTo>
                        <a:pt x="1696" y="368"/>
                      </a:lnTo>
                      <a:lnTo>
                        <a:pt x="1696" y="355"/>
                      </a:lnTo>
                      <a:lnTo>
                        <a:pt x="1694" y="344"/>
                      </a:lnTo>
                      <a:lnTo>
                        <a:pt x="1692" y="332"/>
                      </a:lnTo>
                      <a:lnTo>
                        <a:pt x="1690" y="321"/>
                      </a:lnTo>
                      <a:lnTo>
                        <a:pt x="1687" y="311"/>
                      </a:lnTo>
                      <a:lnTo>
                        <a:pt x="1683" y="301"/>
                      </a:lnTo>
                      <a:lnTo>
                        <a:pt x="1678" y="292"/>
                      </a:lnTo>
                      <a:lnTo>
                        <a:pt x="1673" y="282"/>
                      </a:lnTo>
                      <a:lnTo>
                        <a:pt x="1666" y="271"/>
                      </a:lnTo>
                      <a:lnTo>
                        <a:pt x="1656" y="262"/>
                      </a:lnTo>
                      <a:lnTo>
                        <a:pt x="1646" y="254"/>
                      </a:lnTo>
                      <a:lnTo>
                        <a:pt x="1636" y="247"/>
                      </a:lnTo>
                      <a:lnTo>
                        <a:pt x="1624" y="242"/>
                      </a:lnTo>
                      <a:lnTo>
                        <a:pt x="1611" y="239"/>
                      </a:lnTo>
                      <a:lnTo>
                        <a:pt x="1597" y="237"/>
                      </a:lnTo>
                      <a:lnTo>
                        <a:pt x="1583" y="236"/>
                      </a:lnTo>
                      <a:lnTo>
                        <a:pt x="1568" y="237"/>
                      </a:lnTo>
                      <a:lnTo>
                        <a:pt x="1555" y="239"/>
                      </a:lnTo>
                      <a:lnTo>
                        <a:pt x="1542" y="242"/>
                      </a:lnTo>
                      <a:lnTo>
                        <a:pt x="1531" y="247"/>
                      </a:lnTo>
                      <a:lnTo>
                        <a:pt x="1520" y="254"/>
                      </a:lnTo>
                      <a:lnTo>
                        <a:pt x="1510" y="261"/>
                      </a:lnTo>
                      <a:lnTo>
                        <a:pt x="1500" y="270"/>
                      </a:lnTo>
                      <a:lnTo>
                        <a:pt x="1491" y="280"/>
                      </a:lnTo>
                      <a:lnTo>
                        <a:pt x="1485" y="290"/>
                      </a:lnTo>
                      <a:lnTo>
                        <a:pt x="1479" y="300"/>
                      </a:lnTo>
                      <a:lnTo>
                        <a:pt x="1474" y="310"/>
                      </a:lnTo>
                      <a:lnTo>
                        <a:pt x="1468" y="320"/>
                      </a:lnTo>
                      <a:lnTo>
                        <a:pt x="1464" y="332"/>
                      </a:lnTo>
                      <a:lnTo>
                        <a:pt x="1461" y="343"/>
                      </a:lnTo>
                      <a:lnTo>
                        <a:pt x="1459" y="355"/>
                      </a:lnTo>
                      <a:lnTo>
                        <a:pt x="1457" y="368"/>
                      </a:lnTo>
                      <a:close/>
                      <a:moveTo>
                        <a:pt x="1875" y="637"/>
                      </a:moveTo>
                      <a:lnTo>
                        <a:pt x="1875" y="328"/>
                      </a:lnTo>
                      <a:lnTo>
                        <a:pt x="1875" y="291"/>
                      </a:lnTo>
                      <a:lnTo>
                        <a:pt x="1874" y="256"/>
                      </a:lnTo>
                      <a:lnTo>
                        <a:pt x="1873" y="221"/>
                      </a:lnTo>
                      <a:lnTo>
                        <a:pt x="1872" y="188"/>
                      </a:lnTo>
                      <a:lnTo>
                        <a:pt x="1944" y="188"/>
                      </a:lnTo>
                      <a:lnTo>
                        <a:pt x="1946" y="276"/>
                      </a:lnTo>
                      <a:lnTo>
                        <a:pt x="1950" y="276"/>
                      </a:lnTo>
                      <a:lnTo>
                        <a:pt x="1954" y="265"/>
                      </a:lnTo>
                      <a:lnTo>
                        <a:pt x="1959" y="255"/>
                      </a:lnTo>
                      <a:lnTo>
                        <a:pt x="1964" y="245"/>
                      </a:lnTo>
                      <a:lnTo>
                        <a:pt x="1970" y="236"/>
                      </a:lnTo>
                      <a:lnTo>
                        <a:pt x="1976" y="227"/>
                      </a:lnTo>
                      <a:lnTo>
                        <a:pt x="1983" y="219"/>
                      </a:lnTo>
                      <a:lnTo>
                        <a:pt x="1991" y="211"/>
                      </a:lnTo>
                      <a:lnTo>
                        <a:pt x="2000" y="204"/>
                      </a:lnTo>
                      <a:lnTo>
                        <a:pt x="2008" y="198"/>
                      </a:lnTo>
                      <a:lnTo>
                        <a:pt x="2017" y="193"/>
                      </a:lnTo>
                      <a:lnTo>
                        <a:pt x="2026" y="188"/>
                      </a:lnTo>
                      <a:lnTo>
                        <a:pt x="2036" y="185"/>
                      </a:lnTo>
                      <a:lnTo>
                        <a:pt x="2045" y="182"/>
                      </a:lnTo>
                      <a:lnTo>
                        <a:pt x="2054" y="179"/>
                      </a:lnTo>
                      <a:lnTo>
                        <a:pt x="2064" y="177"/>
                      </a:lnTo>
                      <a:lnTo>
                        <a:pt x="2075" y="177"/>
                      </a:lnTo>
                      <a:lnTo>
                        <a:pt x="2087" y="178"/>
                      </a:lnTo>
                      <a:lnTo>
                        <a:pt x="2097" y="181"/>
                      </a:lnTo>
                      <a:lnTo>
                        <a:pt x="2097" y="258"/>
                      </a:lnTo>
                      <a:lnTo>
                        <a:pt x="2084" y="256"/>
                      </a:lnTo>
                      <a:lnTo>
                        <a:pt x="2069" y="255"/>
                      </a:lnTo>
                      <a:lnTo>
                        <a:pt x="2055" y="256"/>
                      </a:lnTo>
                      <a:lnTo>
                        <a:pt x="2043" y="258"/>
                      </a:lnTo>
                      <a:lnTo>
                        <a:pt x="2032" y="261"/>
                      </a:lnTo>
                      <a:lnTo>
                        <a:pt x="2020" y="266"/>
                      </a:lnTo>
                      <a:lnTo>
                        <a:pt x="2010" y="272"/>
                      </a:lnTo>
                      <a:lnTo>
                        <a:pt x="2000" y="280"/>
                      </a:lnTo>
                      <a:lnTo>
                        <a:pt x="1990" y="290"/>
                      </a:lnTo>
                      <a:lnTo>
                        <a:pt x="1982" y="300"/>
                      </a:lnTo>
                      <a:lnTo>
                        <a:pt x="1976" y="310"/>
                      </a:lnTo>
                      <a:lnTo>
                        <a:pt x="1971" y="321"/>
                      </a:lnTo>
                      <a:lnTo>
                        <a:pt x="1966" y="333"/>
                      </a:lnTo>
                      <a:lnTo>
                        <a:pt x="1963" y="344"/>
                      </a:lnTo>
                      <a:lnTo>
                        <a:pt x="1960" y="356"/>
                      </a:lnTo>
                      <a:lnTo>
                        <a:pt x="1958" y="370"/>
                      </a:lnTo>
                      <a:lnTo>
                        <a:pt x="1957" y="383"/>
                      </a:lnTo>
                      <a:lnTo>
                        <a:pt x="1955" y="398"/>
                      </a:lnTo>
                      <a:lnTo>
                        <a:pt x="1955" y="637"/>
                      </a:lnTo>
                      <a:lnTo>
                        <a:pt x="1875" y="637"/>
                      </a:lnTo>
                      <a:close/>
                      <a:moveTo>
                        <a:pt x="2260" y="637"/>
                      </a:moveTo>
                      <a:lnTo>
                        <a:pt x="2178" y="637"/>
                      </a:lnTo>
                      <a:lnTo>
                        <a:pt x="2178" y="188"/>
                      </a:lnTo>
                      <a:lnTo>
                        <a:pt x="2260" y="188"/>
                      </a:lnTo>
                      <a:lnTo>
                        <a:pt x="2260" y="637"/>
                      </a:lnTo>
                      <a:close/>
                      <a:moveTo>
                        <a:pt x="2219" y="105"/>
                      </a:moveTo>
                      <a:lnTo>
                        <a:pt x="2217" y="105"/>
                      </a:lnTo>
                      <a:lnTo>
                        <a:pt x="2206" y="104"/>
                      </a:lnTo>
                      <a:lnTo>
                        <a:pt x="2197" y="101"/>
                      </a:lnTo>
                      <a:lnTo>
                        <a:pt x="2193" y="99"/>
                      </a:lnTo>
                      <a:lnTo>
                        <a:pt x="2189" y="96"/>
                      </a:lnTo>
                      <a:lnTo>
                        <a:pt x="2185" y="93"/>
                      </a:lnTo>
                      <a:lnTo>
                        <a:pt x="2181" y="90"/>
                      </a:lnTo>
                      <a:lnTo>
                        <a:pt x="2174" y="82"/>
                      </a:lnTo>
                      <a:lnTo>
                        <a:pt x="2170" y="72"/>
                      </a:lnTo>
                      <a:lnTo>
                        <a:pt x="2167" y="63"/>
                      </a:lnTo>
                      <a:lnTo>
                        <a:pt x="2166" y="52"/>
                      </a:lnTo>
                      <a:lnTo>
                        <a:pt x="2167" y="42"/>
                      </a:lnTo>
                      <a:lnTo>
                        <a:pt x="2170" y="32"/>
                      </a:lnTo>
                      <a:lnTo>
                        <a:pt x="2174" y="23"/>
                      </a:lnTo>
                      <a:lnTo>
                        <a:pt x="2182" y="16"/>
                      </a:lnTo>
                      <a:lnTo>
                        <a:pt x="2185" y="12"/>
                      </a:lnTo>
                      <a:lnTo>
                        <a:pt x="2189" y="9"/>
                      </a:lnTo>
                      <a:lnTo>
                        <a:pt x="2194" y="6"/>
                      </a:lnTo>
                      <a:lnTo>
                        <a:pt x="2198" y="4"/>
                      </a:lnTo>
                      <a:lnTo>
                        <a:pt x="2208" y="2"/>
                      </a:lnTo>
                      <a:lnTo>
                        <a:pt x="2220" y="0"/>
                      </a:lnTo>
                      <a:lnTo>
                        <a:pt x="2230" y="2"/>
                      </a:lnTo>
                      <a:lnTo>
                        <a:pt x="2240" y="4"/>
                      </a:lnTo>
                      <a:lnTo>
                        <a:pt x="2244" y="6"/>
                      </a:lnTo>
                      <a:lnTo>
                        <a:pt x="2249" y="9"/>
                      </a:lnTo>
                      <a:lnTo>
                        <a:pt x="2253" y="12"/>
                      </a:lnTo>
                      <a:lnTo>
                        <a:pt x="2257" y="15"/>
                      </a:lnTo>
                      <a:lnTo>
                        <a:pt x="2263" y="23"/>
                      </a:lnTo>
                      <a:lnTo>
                        <a:pt x="2268" y="31"/>
                      </a:lnTo>
                      <a:lnTo>
                        <a:pt x="2270" y="42"/>
                      </a:lnTo>
                      <a:lnTo>
                        <a:pt x="2271" y="52"/>
                      </a:lnTo>
                      <a:lnTo>
                        <a:pt x="2270" y="63"/>
                      </a:lnTo>
                      <a:lnTo>
                        <a:pt x="2268" y="72"/>
                      </a:lnTo>
                      <a:lnTo>
                        <a:pt x="2263" y="82"/>
                      </a:lnTo>
                      <a:lnTo>
                        <a:pt x="2257" y="90"/>
                      </a:lnTo>
                      <a:lnTo>
                        <a:pt x="2253" y="93"/>
                      </a:lnTo>
                      <a:lnTo>
                        <a:pt x="2249" y="96"/>
                      </a:lnTo>
                      <a:lnTo>
                        <a:pt x="2244" y="99"/>
                      </a:lnTo>
                      <a:lnTo>
                        <a:pt x="2240" y="101"/>
                      </a:lnTo>
                      <a:lnTo>
                        <a:pt x="2235" y="103"/>
                      </a:lnTo>
                      <a:lnTo>
                        <a:pt x="2230" y="104"/>
                      </a:lnTo>
                      <a:lnTo>
                        <a:pt x="2224" y="104"/>
                      </a:lnTo>
                      <a:lnTo>
                        <a:pt x="2219" y="105"/>
                      </a:lnTo>
                      <a:close/>
                      <a:moveTo>
                        <a:pt x="2755" y="427"/>
                      </a:moveTo>
                      <a:lnTo>
                        <a:pt x="2441" y="426"/>
                      </a:lnTo>
                      <a:lnTo>
                        <a:pt x="2443" y="445"/>
                      </a:lnTo>
                      <a:lnTo>
                        <a:pt x="2446" y="463"/>
                      </a:lnTo>
                      <a:lnTo>
                        <a:pt x="2449" y="480"/>
                      </a:lnTo>
                      <a:lnTo>
                        <a:pt x="2454" y="495"/>
                      </a:lnTo>
                      <a:lnTo>
                        <a:pt x="2461" y="510"/>
                      </a:lnTo>
                      <a:lnTo>
                        <a:pt x="2469" y="523"/>
                      </a:lnTo>
                      <a:lnTo>
                        <a:pt x="2478" y="535"/>
                      </a:lnTo>
                      <a:lnTo>
                        <a:pt x="2489" y="546"/>
                      </a:lnTo>
                      <a:lnTo>
                        <a:pt x="2499" y="554"/>
                      </a:lnTo>
                      <a:lnTo>
                        <a:pt x="2510" y="562"/>
                      </a:lnTo>
                      <a:lnTo>
                        <a:pt x="2523" y="568"/>
                      </a:lnTo>
                      <a:lnTo>
                        <a:pt x="2535" y="573"/>
                      </a:lnTo>
                      <a:lnTo>
                        <a:pt x="2548" y="577"/>
                      </a:lnTo>
                      <a:lnTo>
                        <a:pt x="2564" y="580"/>
                      </a:lnTo>
                      <a:lnTo>
                        <a:pt x="2579" y="582"/>
                      </a:lnTo>
                      <a:lnTo>
                        <a:pt x="2595" y="582"/>
                      </a:lnTo>
                      <a:lnTo>
                        <a:pt x="2612" y="582"/>
                      </a:lnTo>
                      <a:lnTo>
                        <a:pt x="2628" y="581"/>
                      </a:lnTo>
                      <a:lnTo>
                        <a:pt x="2644" y="579"/>
                      </a:lnTo>
                      <a:lnTo>
                        <a:pt x="2660" y="577"/>
                      </a:lnTo>
                      <a:lnTo>
                        <a:pt x="2676" y="573"/>
                      </a:lnTo>
                      <a:lnTo>
                        <a:pt x="2690" y="569"/>
                      </a:lnTo>
                      <a:lnTo>
                        <a:pt x="2705" y="564"/>
                      </a:lnTo>
                      <a:lnTo>
                        <a:pt x="2719" y="559"/>
                      </a:lnTo>
                      <a:lnTo>
                        <a:pt x="2732" y="618"/>
                      </a:lnTo>
                      <a:lnTo>
                        <a:pt x="2717" y="624"/>
                      </a:lnTo>
                      <a:lnTo>
                        <a:pt x="2700" y="630"/>
                      </a:lnTo>
                      <a:lnTo>
                        <a:pt x="2683" y="635"/>
                      </a:lnTo>
                      <a:lnTo>
                        <a:pt x="2664" y="639"/>
                      </a:lnTo>
                      <a:lnTo>
                        <a:pt x="2645" y="642"/>
                      </a:lnTo>
                      <a:lnTo>
                        <a:pt x="2625" y="644"/>
                      </a:lnTo>
                      <a:lnTo>
                        <a:pt x="2605" y="646"/>
                      </a:lnTo>
                      <a:lnTo>
                        <a:pt x="2583" y="647"/>
                      </a:lnTo>
                      <a:lnTo>
                        <a:pt x="2559" y="646"/>
                      </a:lnTo>
                      <a:lnTo>
                        <a:pt x="2535" y="642"/>
                      </a:lnTo>
                      <a:lnTo>
                        <a:pt x="2524" y="640"/>
                      </a:lnTo>
                      <a:lnTo>
                        <a:pt x="2512" y="637"/>
                      </a:lnTo>
                      <a:lnTo>
                        <a:pt x="2502" y="634"/>
                      </a:lnTo>
                      <a:lnTo>
                        <a:pt x="2492" y="631"/>
                      </a:lnTo>
                      <a:lnTo>
                        <a:pt x="2483" y="627"/>
                      </a:lnTo>
                      <a:lnTo>
                        <a:pt x="2472" y="622"/>
                      </a:lnTo>
                      <a:lnTo>
                        <a:pt x="2463" y="617"/>
                      </a:lnTo>
                      <a:lnTo>
                        <a:pt x="2455" y="612"/>
                      </a:lnTo>
                      <a:lnTo>
                        <a:pt x="2446" y="605"/>
                      </a:lnTo>
                      <a:lnTo>
                        <a:pt x="2437" y="598"/>
                      </a:lnTo>
                      <a:lnTo>
                        <a:pt x="2429" y="592"/>
                      </a:lnTo>
                      <a:lnTo>
                        <a:pt x="2422" y="584"/>
                      </a:lnTo>
                      <a:lnTo>
                        <a:pt x="2415" y="576"/>
                      </a:lnTo>
                      <a:lnTo>
                        <a:pt x="2409" y="567"/>
                      </a:lnTo>
                      <a:lnTo>
                        <a:pt x="2401" y="559"/>
                      </a:lnTo>
                      <a:lnTo>
                        <a:pt x="2396" y="551"/>
                      </a:lnTo>
                      <a:lnTo>
                        <a:pt x="2391" y="542"/>
                      </a:lnTo>
                      <a:lnTo>
                        <a:pt x="2386" y="531"/>
                      </a:lnTo>
                      <a:lnTo>
                        <a:pt x="2382" y="522"/>
                      </a:lnTo>
                      <a:lnTo>
                        <a:pt x="2378" y="512"/>
                      </a:lnTo>
                      <a:lnTo>
                        <a:pt x="2374" y="501"/>
                      </a:lnTo>
                      <a:lnTo>
                        <a:pt x="2371" y="490"/>
                      </a:lnTo>
                      <a:lnTo>
                        <a:pt x="2369" y="480"/>
                      </a:lnTo>
                      <a:lnTo>
                        <a:pt x="2366" y="469"/>
                      </a:lnTo>
                      <a:lnTo>
                        <a:pt x="2363" y="445"/>
                      </a:lnTo>
                      <a:lnTo>
                        <a:pt x="2362" y="419"/>
                      </a:lnTo>
                      <a:lnTo>
                        <a:pt x="2363" y="394"/>
                      </a:lnTo>
                      <a:lnTo>
                        <a:pt x="2366" y="370"/>
                      </a:lnTo>
                      <a:lnTo>
                        <a:pt x="2371" y="346"/>
                      </a:lnTo>
                      <a:lnTo>
                        <a:pt x="2377" y="324"/>
                      </a:lnTo>
                      <a:lnTo>
                        <a:pt x="2381" y="313"/>
                      </a:lnTo>
                      <a:lnTo>
                        <a:pt x="2385" y="303"/>
                      </a:lnTo>
                      <a:lnTo>
                        <a:pt x="2390" y="293"/>
                      </a:lnTo>
                      <a:lnTo>
                        <a:pt x="2395" y="282"/>
                      </a:lnTo>
                      <a:lnTo>
                        <a:pt x="2400" y="273"/>
                      </a:lnTo>
                      <a:lnTo>
                        <a:pt x="2407" y="264"/>
                      </a:lnTo>
                      <a:lnTo>
                        <a:pt x="2414" y="255"/>
                      </a:lnTo>
                      <a:lnTo>
                        <a:pt x="2420" y="246"/>
                      </a:lnTo>
                      <a:lnTo>
                        <a:pt x="2427" y="238"/>
                      </a:lnTo>
                      <a:lnTo>
                        <a:pt x="2435" y="230"/>
                      </a:lnTo>
                      <a:lnTo>
                        <a:pt x="2444" y="223"/>
                      </a:lnTo>
                      <a:lnTo>
                        <a:pt x="2452" y="217"/>
                      </a:lnTo>
                      <a:lnTo>
                        <a:pt x="2460" y="210"/>
                      </a:lnTo>
                      <a:lnTo>
                        <a:pt x="2468" y="204"/>
                      </a:lnTo>
                      <a:lnTo>
                        <a:pt x="2477" y="199"/>
                      </a:lnTo>
                      <a:lnTo>
                        <a:pt x="2487" y="195"/>
                      </a:lnTo>
                      <a:lnTo>
                        <a:pt x="2497" y="191"/>
                      </a:lnTo>
                      <a:lnTo>
                        <a:pt x="2507" y="187"/>
                      </a:lnTo>
                      <a:lnTo>
                        <a:pt x="2518" y="185"/>
                      </a:lnTo>
                      <a:lnTo>
                        <a:pt x="2528" y="182"/>
                      </a:lnTo>
                      <a:lnTo>
                        <a:pt x="2539" y="179"/>
                      </a:lnTo>
                      <a:lnTo>
                        <a:pt x="2549" y="178"/>
                      </a:lnTo>
                      <a:lnTo>
                        <a:pt x="2562" y="177"/>
                      </a:lnTo>
                      <a:lnTo>
                        <a:pt x="2573" y="177"/>
                      </a:lnTo>
                      <a:lnTo>
                        <a:pt x="2585" y="177"/>
                      </a:lnTo>
                      <a:lnTo>
                        <a:pt x="2597" y="178"/>
                      </a:lnTo>
                      <a:lnTo>
                        <a:pt x="2608" y="181"/>
                      </a:lnTo>
                      <a:lnTo>
                        <a:pt x="2619" y="183"/>
                      </a:lnTo>
                      <a:lnTo>
                        <a:pt x="2630" y="185"/>
                      </a:lnTo>
                      <a:lnTo>
                        <a:pt x="2640" y="188"/>
                      </a:lnTo>
                      <a:lnTo>
                        <a:pt x="2650" y="192"/>
                      </a:lnTo>
                      <a:lnTo>
                        <a:pt x="2659" y="196"/>
                      </a:lnTo>
                      <a:lnTo>
                        <a:pt x="2669" y="201"/>
                      </a:lnTo>
                      <a:lnTo>
                        <a:pt x="2677" y="206"/>
                      </a:lnTo>
                      <a:lnTo>
                        <a:pt x="2685" y="212"/>
                      </a:lnTo>
                      <a:lnTo>
                        <a:pt x="2693" y="220"/>
                      </a:lnTo>
                      <a:lnTo>
                        <a:pt x="2700" y="227"/>
                      </a:lnTo>
                      <a:lnTo>
                        <a:pt x="2708" y="234"/>
                      </a:lnTo>
                      <a:lnTo>
                        <a:pt x="2714" y="242"/>
                      </a:lnTo>
                      <a:lnTo>
                        <a:pt x="2721" y="251"/>
                      </a:lnTo>
                      <a:lnTo>
                        <a:pt x="2729" y="266"/>
                      </a:lnTo>
                      <a:lnTo>
                        <a:pt x="2737" y="281"/>
                      </a:lnTo>
                      <a:lnTo>
                        <a:pt x="2744" y="298"/>
                      </a:lnTo>
                      <a:lnTo>
                        <a:pt x="2749" y="314"/>
                      </a:lnTo>
                      <a:lnTo>
                        <a:pt x="2753" y="332"/>
                      </a:lnTo>
                      <a:lnTo>
                        <a:pt x="2756" y="349"/>
                      </a:lnTo>
                      <a:lnTo>
                        <a:pt x="2758" y="369"/>
                      </a:lnTo>
                      <a:lnTo>
                        <a:pt x="2759" y="388"/>
                      </a:lnTo>
                      <a:lnTo>
                        <a:pt x="2758" y="400"/>
                      </a:lnTo>
                      <a:lnTo>
                        <a:pt x="2758" y="410"/>
                      </a:lnTo>
                      <a:lnTo>
                        <a:pt x="2757" y="419"/>
                      </a:lnTo>
                      <a:lnTo>
                        <a:pt x="2755" y="427"/>
                      </a:lnTo>
                      <a:close/>
                      <a:moveTo>
                        <a:pt x="2441" y="368"/>
                      </a:moveTo>
                      <a:lnTo>
                        <a:pt x="2680" y="368"/>
                      </a:lnTo>
                      <a:lnTo>
                        <a:pt x="2680" y="355"/>
                      </a:lnTo>
                      <a:lnTo>
                        <a:pt x="2679" y="344"/>
                      </a:lnTo>
                      <a:lnTo>
                        <a:pt x="2677" y="332"/>
                      </a:lnTo>
                      <a:lnTo>
                        <a:pt x="2675" y="321"/>
                      </a:lnTo>
                      <a:lnTo>
                        <a:pt x="2672" y="311"/>
                      </a:lnTo>
                      <a:lnTo>
                        <a:pt x="2668" y="301"/>
                      </a:lnTo>
                      <a:lnTo>
                        <a:pt x="2663" y="292"/>
                      </a:lnTo>
                      <a:lnTo>
                        <a:pt x="2657" y="282"/>
                      </a:lnTo>
                      <a:lnTo>
                        <a:pt x="2650" y="271"/>
                      </a:lnTo>
                      <a:lnTo>
                        <a:pt x="2641" y="262"/>
                      </a:lnTo>
                      <a:lnTo>
                        <a:pt x="2632" y="254"/>
                      </a:lnTo>
                      <a:lnTo>
                        <a:pt x="2620" y="247"/>
                      </a:lnTo>
                      <a:lnTo>
                        <a:pt x="2609" y="242"/>
                      </a:lnTo>
                      <a:lnTo>
                        <a:pt x="2596" y="239"/>
                      </a:lnTo>
                      <a:lnTo>
                        <a:pt x="2581" y="237"/>
                      </a:lnTo>
                      <a:lnTo>
                        <a:pt x="2567" y="236"/>
                      </a:lnTo>
                      <a:lnTo>
                        <a:pt x="2552" y="237"/>
                      </a:lnTo>
                      <a:lnTo>
                        <a:pt x="2540" y="239"/>
                      </a:lnTo>
                      <a:lnTo>
                        <a:pt x="2528" y="242"/>
                      </a:lnTo>
                      <a:lnTo>
                        <a:pt x="2515" y="247"/>
                      </a:lnTo>
                      <a:lnTo>
                        <a:pt x="2504" y="254"/>
                      </a:lnTo>
                      <a:lnTo>
                        <a:pt x="2494" y="261"/>
                      </a:lnTo>
                      <a:lnTo>
                        <a:pt x="2485" y="270"/>
                      </a:lnTo>
                      <a:lnTo>
                        <a:pt x="2475" y="280"/>
                      </a:lnTo>
                      <a:lnTo>
                        <a:pt x="2469" y="290"/>
                      </a:lnTo>
                      <a:lnTo>
                        <a:pt x="2463" y="300"/>
                      </a:lnTo>
                      <a:lnTo>
                        <a:pt x="2458" y="310"/>
                      </a:lnTo>
                      <a:lnTo>
                        <a:pt x="2454" y="320"/>
                      </a:lnTo>
                      <a:lnTo>
                        <a:pt x="2450" y="332"/>
                      </a:lnTo>
                      <a:lnTo>
                        <a:pt x="2446" y="343"/>
                      </a:lnTo>
                      <a:lnTo>
                        <a:pt x="2444" y="355"/>
                      </a:lnTo>
                      <a:lnTo>
                        <a:pt x="2441" y="368"/>
                      </a:lnTo>
                      <a:close/>
                      <a:moveTo>
                        <a:pt x="2860" y="637"/>
                      </a:moveTo>
                      <a:lnTo>
                        <a:pt x="2860" y="309"/>
                      </a:lnTo>
                      <a:lnTo>
                        <a:pt x="2860" y="280"/>
                      </a:lnTo>
                      <a:lnTo>
                        <a:pt x="2859" y="250"/>
                      </a:lnTo>
                      <a:lnTo>
                        <a:pt x="2858" y="220"/>
                      </a:lnTo>
                      <a:lnTo>
                        <a:pt x="2856" y="188"/>
                      </a:lnTo>
                      <a:lnTo>
                        <a:pt x="2929" y="188"/>
                      </a:lnTo>
                      <a:lnTo>
                        <a:pt x="2933" y="262"/>
                      </a:lnTo>
                      <a:lnTo>
                        <a:pt x="2935" y="262"/>
                      </a:lnTo>
                      <a:lnTo>
                        <a:pt x="2940" y="254"/>
                      </a:lnTo>
                      <a:lnTo>
                        <a:pt x="2945" y="245"/>
                      </a:lnTo>
                      <a:lnTo>
                        <a:pt x="2951" y="237"/>
                      </a:lnTo>
                      <a:lnTo>
                        <a:pt x="2958" y="230"/>
                      </a:lnTo>
                      <a:lnTo>
                        <a:pt x="2964" y="223"/>
                      </a:lnTo>
                      <a:lnTo>
                        <a:pt x="2973" y="217"/>
                      </a:lnTo>
                      <a:lnTo>
                        <a:pt x="2981" y="210"/>
                      </a:lnTo>
                      <a:lnTo>
                        <a:pt x="2989" y="204"/>
                      </a:lnTo>
                      <a:lnTo>
                        <a:pt x="3000" y="198"/>
                      </a:lnTo>
                      <a:lnTo>
                        <a:pt x="3011" y="193"/>
                      </a:lnTo>
                      <a:lnTo>
                        <a:pt x="3022" y="188"/>
                      </a:lnTo>
                      <a:lnTo>
                        <a:pt x="3033" y="185"/>
                      </a:lnTo>
                      <a:lnTo>
                        <a:pt x="3046" y="182"/>
                      </a:lnTo>
                      <a:lnTo>
                        <a:pt x="3058" y="179"/>
                      </a:lnTo>
                      <a:lnTo>
                        <a:pt x="3070" y="177"/>
                      </a:lnTo>
                      <a:lnTo>
                        <a:pt x="3084" y="177"/>
                      </a:lnTo>
                      <a:lnTo>
                        <a:pt x="3098" y="178"/>
                      </a:lnTo>
                      <a:lnTo>
                        <a:pt x="3112" y="179"/>
                      </a:lnTo>
                      <a:lnTo>
                        <a:pt x="3126" y="183"/>
                      </a:lnTo>
                      <a:lnTo>
                        <a:pt x="3139" y="187"/>
                      </a:lnTo>
                      <a:lnTo>
                        <a:pt x="3151" y="192"/>
                      </a:lnTo>
                      <a:lnTo>
                        <a:pt x="3163" y="199"/>
                      </a:lnTo>
                      <a:lnTo>
                        <a:pt x="3174" y="206"/>
                      </a:lnTo>
                      <a:lnTo>
                        <a:pt x="3185" y="215"/>
                      </a:lnTo>
                      <a:lnTo>
                        <a:pt x="3192" y="222"/>
                      </a:lnTo>
                      <a:lnTo>
                        <a:pt x="3199" y="229"/>
                      </a:lnTo>
                      <a:lnTo>
                        <a:pt x="3205" y="236"/>
                      </a:lnTo>
                      <a:lnTo>
                        <a:pt x="3210" y="244"/>
                      </a:lnTo>
                      <a:lnTo>
                        <a:pt x="3215" y="251"/>
                      </a:lnTo>
                      <a:lnTo>
                        <a:pt x="3219" y="261"/>
                      </a:lnTo>
                      <a:lnTo>
                        <a:pt x="3223" y="269"/>
                      </a:lnTo>
                      <a:lnTo>
                        <a:pt x="3228" y="279"/>
                      </a:lnTo>
                      <a:lnTo>
                        <a:pt x="3231" y="289"/>
                      </a:lnTo>
                      <a:lnTo>
                        <a:pt x="3234" y="299"/>
                      </a:lnTo>
                      <a:lnTo>
                        <a:pt x="3236" y="309"/>
                      </a:lnTo>
                      <a:lnTo>
                        <a:pt x="3238" y="320"/>
                      </a:lnTo>
                      <a:lnTo>
                        <a:pt x="3241" y="344"/>
                      </a:lnTo>
                      <a:lnTo>
                        <a:pt x="3242" y="369"/>
                      </a:lnTo>
                      <a:lnTo>
                        <a:pt x="3242" y="637"/>
                      </a:lnTo>
                      <a:lnTo>
                        <a:pt x="3160" y="637"/>
                      </a:lnTo>
                      <a:lnTo>
                        <a:pt x="3160" y="378"/>
                      </a:lnTo>
                      <a:lnTo>
                        <a:pt x="3160" y="362"/>
                      </a:lnTo>
                      <a:lnTo>
                        <a:pt x="3159" y="346"/>
                      </a:lnTo>
                      <a:lnTo>
                        <a:pt x="3157" y="333"/>
                      </a:lnTo>
                      <a:lnTo>
                        <a:pt x="3154" y="319"/>
                      </a:lnTo>
                      <a:lnTo>
                        <a:pt x="3150" y="307"/>
                      </a:lnTo>
                      <a:lnTo>
                        <a:pt x="3145" y="297"/>
                      </a:lnTo>
                      <a:lnTo>
                        <a:pt x="3140" y="286"/>
                      </a:lnTo>
                      <a:lnTo>
                        <a:pt x="3134" y="277"/>
                      </a:lnTo>
                      <a:lnTo>
                        <a:pt x="3127" y="270"/>
                      </a:lnTo>
                      <a:lnTo>
                        <a:pt x="3120" y="263"/>
                      </a:lnTo>
                      <a:lnTo>
                        <a:pt x="3111" y="258"/>
                      </a:lnTo>
                      <a:lnTo>
                        <a:pt x="3102" y="253"/>
                      </a:lnTo>
                      <a:lnTo>
                        <a:pt x="3092" y="249"/>
                      </a:lnTo>
                      <a:lnTo>
                        <a:pt x="3081" y="246"/>
                      </a:lnTo>
                      <a:lnTo>
                        <a:pt x="3069" y="244"/>
                      </a:lnTo>
                      <a:lnTo>
                        <a:pt x="3056" y="244"/>
                      </a:lnTo>
                      <a:lnTo>
                        <a:pt x="3047" y="244"/>
                      </a:lnTo>
                      <a:lnTo>
                        <a:pt x="3037" y="245"/>
                      </a:lnTo>
                      <a:lnTo>
                        <a:pt x="3028" y="247"/>
                      </a:lnTo>
                      <a:lnTo>
                        <a:pt x="3020" y="250"/>
                      </a:lnTo>
                      <a:lnTo>
                        <a:pt x="3012" y="254"/>
                      </a:lnTo>
                      <a:lnTo>
                        <a:pt x="3004" y="258"/>
                      </a:lnTo>
                      <a:lnTo>
                        <a:pt x="2995" y="263"/>
                      </a:lnTo>
                      <a:lnTo>
                        <a:pt x="2988" y="268"/>
                      </a:lnTo>
                      <a:lnTo>
                        <a:pt x="2981" y="274"/>
                      </a:lnTo>
                      <a:lnTo>
                        <a:pt x="2974" y="281"/>
                      </a:lnTo>
                      <a:lnTo>
                        <a:pt x="2968" y="289"/>
                      </a:lnTo>
                      <a:lnTo>
                        <a:pt x="2962" y="296"/>
                      </a:lnTo>
                      <a:lnTo>
                        <a:pt x="2958" y="303"/>
                      </a:lnTo>
                      <a:lnTo>
                        <a:pt x="2953" y="311"/>
                      </a:lnTo>
                      <a:lnTo>
                        <a:pt x="2950" y="319"/>
                      </a:lnTo>
                      <a:lnTo>
                        <a:pt x="2947" y="329"/>
                      </a:lnTo>
                      <a:lnTo>
                        <a:pt x="2945" y="337"/>
                      </a:lnTo>
                      <a:lnTo>
                        <a:pt x="2943" y="346"/>
                      </a:lnTo>
                      <a:lnTo>
                        <a:pt x="2942" y="356"/>
                      </a:lnTo>
                      <a:lnTo>
                        <a:pt x="2942" y="367"/>
                      </a:lnTo>
                      <a:lnTo>
                        <a:pt x="2942" y="637"/>
                      </a:lnTo>
                      <a:lnTo>
                        <a:pt x="2860" y="637"/>
                      </a:lnTo>
                      <a:close/>
                      <a:moveTo>
                        <a:pt x="3680" y="559"/>
                      </a:moveTo>
                      <a:lnTo>
                        <a:pt x="3694" y="620"/>
                      </a:lnTo>
                      <a:lnTo>
                        <a:pt x="3681" y="627"/>
                      </a:lnTo>
                      <a:lnTo>
                        <a:pt x="3666" y="632"/>
                      </a:lnTo>
                      <a:lnTo>
                        <a:pt x="3651" y="636"/>
                      </a:lnTo>
                      <a:lnTo>
                        <a:pt x="3635" y="640"/>
                      </a:lnTo>
                      <a:lnTo>
                        <a:pt x="3619" y="643"/>
                      </a:lnTo>
                      <a:lnTo>
                        <a:pt x="3602" y="646"/>
                      </a:lnTo>
                      <a:lnTo>
                        <a:pt x="3584" y="647"/>
                      </a:lnTo>
                      <a:lnTo>
                        <a:pt x="3566" y="648"/>
                      </a:lnTo>
                      <a:lnTo>
                        <a:pt x="3541" y="647"/>
                      </a:lnTo>
                      <a:lnTo>
                        <a:pt x="3517" y="643"/>
                      </a:lnTo>
                      <a:lnTo>
                        <a:pt x="3506" y="641"/>
                      </a:lnTo>
                      <a:lnTo>
                        <a:pt x="3495" y="638"/>
                      </a:lnTo>
                      <a:lnTo>
                        <a:pt x="3484" y="635"/>
                      </a:lnTo>
                      <a:lnTo>
                        <a:pt x="3474" y="631"/>
                      </a:lnTo>
                      <a:lnTo>
                        <a:pt x="3464" y="627"/>
                      </a:lnTo>
                      <a:lnTo>
                        <a:pt x="3455" y="623"/>
                      </a:lnTo>
                      <a:lnTo>
                        <a:pt x="3445" y="618"/>
                      </a:lnTo>
                      <a:lnTo>
                        <a:pt x="3436" y="612"/>
                      </a:lnTo>
                      <a:lnTo>
                        <a:pt x="3427" y="605"/>
                      </a:lnTo>
                      <a:lnTo>
                        <a:pt x="3419" y="599"/>
                      </a:lnTo>
                      <a:lnTo>
                        <a:pt x="3410" y="592"/>
                      </a:lnTo>
                      <a:lnTo>
                        <a:pt x="3403" y="584"/>
                      </a:lnTo>
                      <a:lnTo>
                        <a:pt x="3395" y="576"/>
                      </a:lnTo>
                      <a:lnTo>
                        <a:pt x="3389" y="567"/>
                      </a:lnTo>
                      <a:lnTo>
                        <a:pt x="3382" y="559"/>
                      </a:lnTo>
                      <a:lnTo>
                        <a:pt x="3377" y="550"/>
                      </a:lnTo>
                      <a:lnTo>
                        <a:pt x="3370" y="541"/>
                      </a:lnTo>
                      <a:lnTo>
                        <a:pt x="3365" y="531"/>
                      </a:lnTo>
                      <a:lnTo>
                        <a:pt x="3361" y="521"/>
                      </a:lnTo>
                      <a:lnTo>
                        <a:pt x="3357" y="511"/>
                      </a:lnTo>
                      <a:lnTo>
                        <a:pt x="3354" y="500"/>
                      </a:lnTo>
                      <a:lnTo>
                        <a:pt x="3351" y="489"/>
                      </a:lnTo>
                      <a:lnTo>
                        <a:pt x="3348" y="478"/>
                      </a:lnTo>
                      <a:lnTo>
                        <a:pt x="3346" y="467"/>
                      </a:lnTo>
                      <a:lnTo>
                        <a:pt x="3343" y="442"/>
                      </a:lnTo>
                      <a:lnTo>
                        <a:pt x="3342" y="417"/>
                      </a:lnTo>
                      <a:lnTo>
                        <a:pt x="3342" y="404"/>
                      </a:lnTo>
                      <a:lnTo>
                        <a:pt x="3343" y="391"/>
                      </a:lnTo>
                      <a:lnTo>
                        <a:pt x="3344" y="379"/>
                      </a:lnTo>
                      <a:lnTo>
                        <a:pt x="3346" y="367"/>
                      </a:lnTo>
                      <a:lnTo>
                        <a:pt x="3348" y="355"/>
                      </a:lnTo>
                      <a:lnTo>
                        <a:pt x="3351" y="344"/>
                      </a:lnTo>
                      <a:lnTo>
                        <a:pt x="3354" y="333"/>
                      </a:lnTo>
                      <a:lnTo>
                        <a:pt x="3358" y="321"/>
                      </a:lnTo>
                      <a:lnTo>
                        <a:pt x="3363" y="311"/>
                      </a:lnTo>
                      <a:lnTo>
                        <a:pt x="3367" y="301"/>
                      </a:lnTo>
                      <a:lnTo>
                        <a:pt x="3373" y="291"/>
                      </a:lnTo>
                      <a:lnTo>
                        <a:pt x="3379" y="281"/>
                      </a:lnTo>
                      <a:lnTo>
                        <a:pt x="3386" y="272"/>
                      </a:lnTo>
                      <a:lnTo>
                        <a:pt x="3393" y="263"/>
                      </a:lnTo>
                      <a:lnTo>
                        <a:pt x="3400" y="254"/>
                      </a:lnTo>
                      <a:lnTo>
                        <a:pt x="3408" y="245"/>
                      </a:lnTo>
                      <a:lnTo>
                        <a:pt x="3417" y="237"/>
                      </a:lnTo>
                      <a:lnTo>
                        <a:pt x="3425" y="230"/>
                      </a:lnTo>
                      <a:lnTo>
                        <a:pt x="3434" y="223"/>
                      </a:lnTo>
                      <a:lnTo>
                        <a:pt x="3443" y="215"/>
                      </a:lnTo>
                      <a:lnTo>
                        <a:pt x="3454" y="210"/>
                      </a:lnTo>
                      <a:lnTo>
                        <a:pt x="3464" y="204"/>
                      </a:lnTo>
                      <a:lnTo>
                        <a:pt x="3474" y="199"/>
                      </a:lnTo>
                      <a:lnTo>
                        <a:pt x="3484" y="195"/>
                      </a:lnTo>
                      <a:lnTo>
                        <a:pt x="3496" y="191"/>
                      </a:lnTo>
                      <a:lnTo>
                        <a:pt x="3507" y="188"/>
                      </a:lnTo>
                      <a:lnTo>
                        <a:pt x="3519" y="185"/>
                      </a:lnTo>
                      <a:lnTo>
                        <a:pt x="3532" y="183"/>
                      </a:lnTo>
                      <a:lnTo>
                        <a:pt x="3544" y="181"/>
                      </a:lnTo>
                      <a:lnTo>
                        <a:pt x="3556" y="179"/>
                      </a:lnTo>
                      <a:lnTo>
                        <a:pt x="3570" y="178"/>
                      </a:lnTo>
                      <a:lnTo>
                        <a:pt x="3583" y="178"/>
                      </a:lnTo>
                      <a:lnTo>
                        <a:pt x="3599" y="178"/>
                      </a:lnTo>
                      <a:lnTo>
                        <a:pt x="3616" y="179"/>
                      </a:lnTo>
                      <a:lnTo>
                        <a:pt x="3631" y="182"/>
                      </a:lnTo>
                      <a:lnTo>
                        <a:pt x="3646" y="185"/>
                      </a:lnTo>
                      <a:lnTo>
                        <a:pt x="3659" y="188"/>
                      </a:lnTo>
                      <a:lnTo>
                        <a:pt x="3672" y="192"/>
                      </a:lnTo>
                      <a:lnTo>
                        <a:pt x="3685" y="196"/>
                      </a:lnTo>
                      <a:lnTo>
                        <a:pt x="3696" y="201"/>
                      </a:lnTo>
                      <a:lnTo>
                        <a:pt x="3678" y="265"/>
                      </a:lnTo>
                      <a:lnTo>
                        <a:pt x="3667" y="260"/>
                      </a:lnTo>
                      <a:lnTo>
                        <a:pt x="3656" y="256"/>
                      </a:lnTo>
                      <a:lnTo>
                        <a:pt x="3646" y="251"/>
                      </a:lnTo>
                      <a:lnTo>
                        <a:pt x="3633" y="248"/>
                      </a:lnTo>
                      <a:lnTo>
                        <a:pt x="3622" y="246"/>
                      </a:lnTo>
                      <a:lnTo>
                        <a:pt x="3609" y="244"/>
                      </a:lnTo>
                      <a:lnTo>
                        <a:pt x="3596" y="243"/>
                      </a:lnTo>
                      <a:lnTo>
                        <a:pt x="3583" y="243"/>
                      </a:lnTo>
                      <a:lnTo>
                        <a:pt x="3565" y="244"/>
                      </a:lnTo>
                      <a:lnTo>
                        <a:pt x="3548" y="246"/>
                      </a:lnTo>
                      <a:lnTo>
                        <a:pt x="3532" y="250"/>
                      </a:lnTo>
                      <a:lnTo>
                        <a:pt x="3516" y="256"/>
                      </a:lnTo>
                      <a:lnTo>
                        <a:pt x="3502" y="263"/>
                      </a:lnTo>
                      <a:lnTo>
                        <a:pt x="3489" y="271"/>
                      </a:lnTo>
                      <a:lnTo>
                        <a:pt x="3476" y="281"/>
                      </a:lnTo>
                      <a:lnTo>
                        <a:pt x="3465" y="294"/>
                      </a:lnTo>
                      <a:lnTo>
                        <a:pt x="3456" y="305"/>
                      </a:lnTo>
                      <a:lnTo>
                        <a:pt x="3447" y="318"/>
                      </a:lnTo>
                      <a:lnTo>
                        <a:pt x="3440" y="332"/>
                      </a:lnTo>
                      <a:lnTo>
                        <a:pt x="3434" y="346"/>
                      </a:lnTo>
                      <a:lnTo>
                        <a:pt x="3430" y="362"/>
                      </a:lnTo>
                      <a:lnTo>
                        <a:pt x="3427" y="378"/>
                      </a:lnTo>
                      <a:lnTo>
                        <a:pt x="3425" y="396"/>
                      </a:lnTo>
                      <a:lnTo>
                        <a:pt x="3424" y="413"/>
                      </a:lnTo>
                      <a:lnTo>
                        <a:pt x="3425" y="432"/>
                      </a:lnTo>
                      <a:lnTo>
                        <a:pt x="3427" y="449"/>
                      </a:lnTo>
                      <a:lnTo>
                        <a:pt x="3430" y="467"/>
                      </a:lnTo>
                      <a:lnTo>
                        <a:pt x="3435" y="482"/>
                      </a:lnTo>
                      <a:lnTo>
                        <a:pt x="3441" y="496"/>
                      </a:lnTo>
                      <a:lnTo>
                        <a:pt x="3449" y="511"/>
                      </a:lnTo>
                      <a:lnTo>
                        <a:pt x="3458" y="523"/>
                      </a:lnTo>
                      <a:lnTo>
                        <a:pt x="3468" y="535"/>
                      </a:lnTo>
                      <a:lnTo>
                        <a:pt x="3479" y="546"/>
                      </a:lnTo>
                      <a:lnTo>
                        <a:pt x="3492" y="555"/>
                      </a:lnTo>
                      <a:lnTo>
                        <a:pt x="3505" y="563"/>
                      </a:lnTo>
                      <a:lnTo>
                        <a:pt x="3518" y="569"/>
                      </a:lnTo>
                      <a:lnTo>
                        <a:pt x="3533" y="575"/>
                      </a:lnTo>
                      <a:lnTo>
                        <a:pt x="3548" y="579"/>
                      </a:lnTo>
                      <a:lnTo>
                        <a:pt x="3564" y="581"/>
                      </a:lnTo>
                      <a:lnTo>
                        <a:pt x="3580" y="581"/>
                      </a:lnTo>
                      <a:lnTo>
                        <a:pt x="3592" y="581"/>
                      </a:lnTo>
                      <a:lnTo>
                        <a:pt x="3605" y="580"/>
                      </a:lnTo>
                      <a:lnTo>
                        <a:pt x="3618" y="578"/>
                      </a:lnTo>
                      <a:lnTo>
                        <a:pt x="3630" y="576"/>
                      </a:lnTo>
                      <a:lnTo>
                        <a:pt x="3643" y="572"/>
                      </a:lnTo>
                      <a:lnTo>
                        <a:pt x="3655" y="568"/>
                      </a:lnTo>
                      <a:lnTo>
                        <a:pt x="3667" y="564"/>
                      </a:lnTo>
                      <a:lnTo>
                        <a:pt x="3680" y="559"/>
                      </a:lnTo>
                      <a:close/>
                      <a:moveTo>
                        <a:pt x="4149" y="427"/>
                      </a:moveTo>
                      <a:lnTo>
                        <a:pt x="3836" y="426"/>
                      </a:lnTo>
                      <a:lnTo>
                        <a:pt x="3837" y="445"/>
                      </a:lnTo>
                      <a:lnTo>
                        <a:pt x="3840" y="463"/>
                      </a:lnTo>
                      <a:lnTo>
                        <a:pt x="3843" y="480"/>
                      </a:lnTo>
                      <a:lnTo>
                        <a:pt x="3848" y="495"/>
                      </a:lnTo>
                      <a:lnTo>
                        <a:pt x="3855" y="510"/>
                      </a:lnTo>
                      <a:lnTo>
                        <a:pt x="3864" y="523"/>
                      </a:lnTo>
                      <a:lnTo>
                        <a:pt x="3873" y="535"/>
                      </a:lnTo>
                      <a:lnTo>
                        <a:pt x="3883" y="546"/>
                      </a:lnTo>
                      <a:lnTo>
                        <a:pt x="3893" y="554"/>
                      </a:lnTo>
                      <a:lnTo>
                        <a:pt x="3905" y="562"/>
                      </a:lnTo>
                      <a:lnTo>
                        <a:pt x="3917" y="568"/>
                      </a:lnTo>
                      <a:lnTo>
                        <a:pt x="3929" y="573"/>
                      </a:lnTo>
                      <a:lnTo>
                        <a:pt x="3943" y="577"/>
                      </a:lnTo>
                      <a:lnTo>
                        <a:pt x="3958" y="580"/>
                      </a:lnTo>
                      <a:lnTo>
                        <a:pt x="3973" y="582"/>
                      </a:lnTo>
                      <a:lnTo>
                        <a:pt x="3989" y="582"/>
                      </a:lnTo>
                      <a:lnTo>
                        <a:pt x="4006" y="582"/>
                      </a:lnTo>
                      <a:lnTo>
                        <a:pt x="4023" y="581"/>
                      </a:lnTo>
                      <a:lnTo>
                        <a:pt x="4038" y="579"/>
                      </a:lnTo>
                      <a:lnTo>
                        <a:pt x="4055" y="577"/>
                      </a:lnTo>
                      <a:lnTo>
                        <a:pt x="4070" y="573"/>
                      </a:lnTo>
                      <a:lnTo>
                        <a:pt x="4084" y="569"/>
                      </a:lnTo>
                      <a:lnTo>
                        <a:pt x="4099" y="564"/>
                      </a:lnTo>
                      <a:lnTo>
                        <a:pt x="4113" y="559"/>
                      </a:lnTo>
                      <a:lnTo>
                        <a:pt x="4127" y="618"/>
                      </a:lnTo>
                      <a:lnTo>
                        <a:pt x="4111" y="624"/>
                      </a:lnTo>
                      <a:lnTo>
                        <a:pt x="4095" y="630"/>
                      </a:lnTo>
                      <a:lnTo>
                        <a:pt x="4077" y="635"/>
                      </a:lnTo>
                      <a:lnTo>
                        <a:pt x="4059" y="639"/>
                      </a:lnTo>
                      <a:lnTo>
                        <a:pt x="4039" y="642"/>
                      </a:lnTo>
                      <a:lnTo>
                        <a:pt x="4020" y="644"/>
                      </a:lnTo>
                      <a:lnTo>
                        <a:pt x="3999" y="646"/>
                      </a:lnTo>
                      <a:lnTo>
                        <a:pt x="3978" y="647"/>
                      </a:lnTo>
                      <a:lnTo>
                        <a:pt x="3953" y="646"/>
                      </a:lnTo>
                      <a:lnTo>
                        <a:pt x="3929" y="642"/>
                      </a:lnTo>
                      <a:lnTo>
                        <a:pt x="3918" y="640"/>
                      </a:lnTo>
                      <a:lnTo>
                        <a:pt x="3907" y="637"/>
                      </a:lnTo>
                      <a:lnTo>
                        <a:pt x="3896" y="634"/>
                      </a:lnTo>
                      <a:lnTo>
                        <a:pt x="3886" y="631"/>
                      </a:lnTo>
                      <a:lnTo>
                        <a:pt x="3877" y="627"/>
                      </a:lnTo>
                      <a:lnTo>
                        <a:pt x="3867" y="622"/>
                      </a:lnTo>
                      <a:lnTo>
                        <a:pt x="3857" y="617"/>
                      </a:lnTo>
                      <a:lnTo>
                        <a:pt x="3849" y="612"/>
                      </a:lnTo>
                      <a:lnTo>
                        <a:pt x="3840" y="605"/>
                      </a:lnTo>
                      <a:lnTo>
                        <a:pt x="3832" y="598"/>
                      </a:lnTo>
                      <a:lnTo>
                        <a:pt x="3823" y="592"/>
                      </a:lnTo>
                      <a:lnTo>
                        <a:pt x="3816" y="584"/>
                      </a:lnTo>
                      <a:lnTo>
                        <a:pt x="3809" y="576"/>
                      </a:lnTo>
                      <a:lnTo>
                        <a:pt x="3803" y="567"/>
                      </a:lnTo>
                      <a:lnTo>
                        <a:pt x="3796" y="559"/>
                      </a:lnTo>
                      <a:lnTo>
                        <a:pt x="3791" y="551"/>
                      </a:lnTo>
                      <a:lnTo>
                        <a:pt x="3785" y="542"/>
                      </a:lnTo>
                      <a:lnTo>
                        <a:pt x="3780" y="531"/>
                      </a:lnTo>
                      <a:lnTo>
                        <a:pt x="3776" y="522"/>
                      </a:lnTo>
                      <a:lnTo>
                        <a:pt x="3772" y="512"/>
                      </a:lnTo>
                      <a:lnTo>
                        <a:pt x="3768" y="501"/>
                      </a:lnTo>
                      <a:lnTo>
                        <a:pt x="3765" y="490"/>
                      </a:lnTo>
                      <a:lnTo>
                        <a:pt x="3763" y="480"/>
                      </a:lnTo>
                      <a:lnTo>
                        <a:pt x="3761" y="469"/>
                      </a:lnTo>
                      <a:lnTo>
                        <a:pt x="3758" y="445"/>
                      </a:lnTo>
                      <a:lnTo>
                        <a:pt x="3757" y="419"/>
                      </a:lnTo>
                      <a:lnTo>
                        <a:pt x="3758" y="394"/>
                      </a:lnTo>
                      <a:lnTo>
                        <a:pt x="3761" y="370"/>
                      </a:lnTo>
                      <a:lnTo>
                        <a:pt x="3765" y="346"/>
                      </a:lnTo>
                      <a:lnTo>
                        <a:pt x="3771" y="324"/>
                      </a:lnTo>
                      <a:lnTo>
                        <a:pt x="3775" y="313"/>
                      </a:lnTo>
                      <a:lnTo>
                        <a:pt x="3779" y="303"/>
                      </a:lnTo>
                      <a:lnTo>
                        <a:pt x="3784" y="293"/>
                      </a:lnTo>
                      <a:lnTo>
                        <a:pt x="3790" y="282"/>
                      </a:lnTo>
                      <a:lnTo>
                        <a:pt x="3795" y="273"/>
                      </a:lnTo>
                      <a:lnTo>
                        <a:pt x="3801" y="264"/>
                      </a:lnTo>
                      <a:lnTo>
                        <a:pt x="3808" y="255"/>
                      </a:lnTo>
                      <a:lnTo>
                        <a:pt x="3814" y="246"/>
                      </a:lnTo>
                      <a:lnTo>
                        <a:pt x="3821" y="238"/>
                      </a:lnTo>
                      <a:lnTo>
                        <a:pt x="3830" y="230"/>
                      </a:lnTo>
                      <a:lnTo>
                        <a:pt x="3838" y="223"/>
                      </a:lnTo>
                      <a:lnTo>
                        <a:pt x="3846" y="217"/>
                      </a:lnTo>
                      <a:lnTo>
                        <a:pt x="3854" y="210"/>
                      </a:lnTo>
                      <a:lnTo>
                        <a:pt x="3863" y="204"/>
                      </a:lnTo>
                      <a:lnTo>
                        <a:pt x="3872" y="199"/>
                      </a:lnTo>
                      <a:lnTo>
                        <a:pt x="3881" y="195"/>
                      </a:lnTo>
                      <a:lnTo>
                        <a:pt x="3891" y="191"/>
                      </a:lnTo>
                      <a:lnTo>
                        <a:pt x="3902" y="187"/>
                      </a:lnTo>
                      <a:lnTo>
                        <a:pt x="3912" y="185"/>
                      </a:lnTo>
                      <a:lnTo>
                        <a:pt x="3922" y="182"/>
                      </a:lnTo>
                      <a:lnTo>
                        <a:pt x="3933" y="179"/>
                      </a:lnTo>
                      <a:lnTo>
                        <a:pt x="3944" y="178"/>
                      </a:lnTo>
                      <a:lnTo>
                        <a:pt x="3956" y="177"/>
                      </a:lnTo>
                      <a:lnTo>
                        <a:pt x="3967" y="177"/>
                      </a:lnTo>
                      <a:lnTo>
                        <a:pt x="3980" y="177"/>
                      </a:lnTo>
                      <a:lnTo>
                        <a:pt x="3991" y="178"/>
                      </a:lnTo>
                      <a:lnTo>
                        <a:pt x="4002" y="181"/>
                      </a:lnTo>
                      <a:lnTo>
                        <a:pt x="4014" y="183"/>
                      </a:lnTo>
                      <a:lnTo>
                        <a:pt x="4024" y="185"/>
                      </a:lnTo>
                      <a:lnTo>
                        <a:pt x="4034" y="188"/>
                      </a:lnTo>
                      <a:lnTo>
                        <a:pt x="4044" y="192"/>
                      </a:lnTo>
                      <a:lnTo>
                        <a:pt x="4054" y="196"/>
                      </a:lnTo>
                      <a:lnTo>
                        <a:pt x="4063" y="201"/>
                      </a:lnTo>
                      <a:lnTo>
                        <a:pt x="4071" y="206"/>
                      </a:lnTo>
                      <a:lnTo>
                        <a:pt x="4079" y="212"/>
                      </a:lnTo>
                      <a:lnTo>
                        <a:pt x="4088" y="220"/>
                      </a:lnTo>
                      <a:lnTo>
                        <a:pt x="4095" y="227"/>
                      </a:lnTo>
                      <a:lnTo>
                        <a:pt x="4102" y="234"/>
                      </a:lnTo>
                      <a:lnTo>
                        <a:pt x="4108" y="242"/>
                      </a:lnTo>
                      <a:lnTo>
                        <a:pt x="4115" y="251"/>
                      </a:lnTo>
                      <a:lnTo>
                        <a:pt x="4124" y="266"/>
                      </a:lnTo>
                      <a:lnTo>
                        <a:pt x="4132" y="281"/>
                      </a:lnTo>
                      <a:lnTo>
                        <a:pt x="4138" y="298"/>
                      </a:lnTo>
                      <a:lnTo>
                        <a:pt x="4143" y="314"/>
                      </a:lnTo>
                      <a:lnTo>
                        <a:pt x="4147" y="332"/>
                      </a:lnTo>
                      <a:lnTo>
                        <a:pt x="4150" y="349"/>
                      </a:lnTo>
                      <a:lnTo>
                        <a:pt x="4152" y="369"/>
                      </a:lnTo>
                      <a:lnTo>
                        <a:pt x="4153" y="388"/>
                      </a:lnTo>
                      <a:lnTo>
                        <a:pt x="4152" y="400"/>
                      </a:lnTo>
                      <a:lnTo>
                        <a:pt x="4152" y="410"/>
                      </a:lnTo>
                      <a:lnTo>
                        <a:pt x="4151" y="419"/>
                      </a:lnTo>
                      <a:lnTo>
                        <a:pt x="4149" y="427"/>
                      </a:lnTo>
                      <a:close/>
                      <a:moveTo>
                        <a:pt x="3836" y="368"/>
                      </a:moveTo>
                      <a:lnTo>
                        <a:pt x="4074" y="368"/>
                      </a:lnTo>
                      <a:lnTo>
                        <a:pt x="4074" y="355"/>
                      </a:lnTo>
                      <a:lnTo>
                        <a:pt x="4073" y="344"/>
                      </a:lnTo>
                      <a:lnTo>
                        <a:pt x="4071" y="332"/>
                      </a:lnTo>
                      <a:lnTo>
                        <a:pt x="4069" y="321"/>
                      </a:lnTo>
                      <a:lnTo>
                        <a:pt x="4066" y="311"/>
                      </a:lnTo>
                      <a:lnTo>
                        <a:pt x="4062" y="301"/>
                      </a:lnTo>
                      <a:lnTo>
                        <a:pt x="4058" y="292"/>
                      </a:lnTo>
                      <a:lnTo>
                        <a:pt x="4052" y="282"/>
                      </a:lnTo>
                      <a:lnTo>
                        <a:pt x="4044" y="271"/>
                      </a:lnTo>
                      <a:lnTo>
                        <a:pt x="4035" y="262"/>
                      </a:lnTo>
                      <a:lnTo>
                        <a:pt x="4026" y="254"/>
                      </a:lnTo>
                      <a:lnTo>
                        <a:pt x="4015" y="247"/>
                      </a:lnTo>
                      <a:lnTo>
                        <a:pt x="4003" y="242"/>
                      </a:lnTo>
                      <a:lnTo>
                        <a:pt x="3990" y="239"/>
                      </a:lnTo>
                      <a:lnTo>
                        <a:pt x="3976" y="237"/>
                      </a:lnTo>
                      <a:lnTo>
                        <a:pt x="3961" y="236"/>
                      </a:lnTo>
                      <a:lnTo>
                        <a:pt x="3947" y="237"/>
                      </a:lnTo>
                      <a:lnTo>
                        <a:pt x="3934" y="239"/>
                      </a:lnTo>
                      <a:lnTo>
                        <a:pt x="3922" y="242"/>
                      </a:lnTo>
                      <a:lnTo>
                        <a:pt x="3910" y="247"/>
                      </a:lnTo>
                      <a:lnTo>
                        <a:pt x="3900" y="254"/>
                      </a:lnTo>
                      <a:lnTo>
                        <a:pt x="3888" y="261"/>
                      </a:lnTo>
                      <a:lnTo>
                        <a:pt x="3879" y="270"/>
                      </a:lnTo>
                      <a:lnTo>
                        <a:pt x="3870" y="280"/>
                      </a:lnTo>
                      <a:lnTo>
                        <a:pt x="3864" y="290"/>
                      </a:lnTo>
                      <a:lnTo>
                        <a:pt x="3857" y="300"/>
                      </a:lnTo>
                      <a:lnTo>
                        <a:pt x="3852" y="310"/>
                      </a:lnTo>
                      <a:lnTo>
                        <a:pt x="3848" y="320"/>
                      </a:lnTo>
                      <a:lnTo>
                        <a:pt x="3844" y="332"/>
                      </a:lnTo>
                      <a:lnTo>
                        <a:pt x="3840" y="343"/>
                      </a:lnTo>
                      <a:lnTo>
                        <a:pt x="3838" y="355"/>
                      </a:lnTo>
                      <a:lnTo>
                        <a:pt x="3836" y="368"/>
                      </a:lnTo>
                      <a:close/>
                      <a:moveTo>
                        <a:pt x="4756" y="559"/>
                      </a:moveTo>
                      <a:lnTo>
                        <a:pt x="4771" y="620"/>
                      </a:lnTo>
                      <a:lnTo>
                        <a:pt x="4756" y="627"/>
                      </a:lnTo>
                      <a:lnTo>
                        <a:pt x="4742" y="632"/>
                      </a:lnTo>
                      <a:lnTo>
                        <a:pt x="4728" y="636"/>
                      </a:lnTo>
                      <a:lnTo>
                        <a:pt x="4711" y="640"/>
                      </a:lnTo>
                      <a:lnTo>
                        <a:pt x="4695" y="643"/>
                      </a:lnTo>
                      <a:lnTo>
                        <a:pt x="4678" y="646"/>
                      </a:lnTo>
                      <a:lnTo>
                        <a:pt x="4660" y="647"/>
                      </a:lnTo>
                      <a:lnTo>
                        <a:pt x="4641" y="648"/>
                      </a:lnTo>
                      <a:lnTo>
                        <a:pt x="4617" y="647"/>
                      </a:lnTo>
                      <a:lnTo>
                        <a:pt x="4593" y="643"/>
                      </a:lnTo>
                      <a:lnTo>
                        <a:pt x="4582" y="641"/>
                      </a:lnTo>
                      <a:lnTo>
                        <a:pt x="4571" y="638"/>
                      </a:lnTo>
                      <a:lnTo>
                        <a:pt x="4560" y="635"/>
                      </a:lnTo>
                      <a:lnTo>
                        <a:pt x="4550" y="631"/>
                      </a:lnTo>
                      <a:lnTo>
                        <a:pt x="4541" y="627"/>
                      </a:lnTo>
                      <a:lnTo>
                        <a:pt x="4530" y="623"/>
                      </a:lnTo>
                      <a:lnTo>
                        <a:pt x="4521" y="618"/>
                      </a:lnTo>
                      <a:lnTo>
                        <a:pt x="4512" y="612"/>
                      </a:lnTo>
                      <a:lnTo>
                        <a:pt x="4504" y="605"/>
                      </a:lnTo>
                      <a:lnTo>
                        <a:pt x="4495" y="599"/>
                      </a:lnTo>
                      <a:lnTo>
                        <a:pt x="4487" y="592"/>
                      </a:lnTo>
                      <a:lnTo>
                        <a:pt x="4479" y="584"/>
                      </a:lnTo>
                      <a:lnTo>
                        <a:pt x="4472" y="576"/>
                      </a:lnTo>
                      <a:lnTo>
                        <a:pt x="4465" y="567"/>
                      </a:lnTo>
                      <a:lnTo>
                        <a:pt x="4458" y="559"/>
                      </a:lnTo>
                      <a:lnTo>
                        <a:pt x="4452" y="550"/>
                      </a:lnTo>
                      <a:lnTo>
                        <a:pt x="4447" y="541"/>
                      </a:lnTo>
                      <a:lnTo>
                        <a:pt x="4442" y="531"/>
                      </a:lnTo>
                      <a:lnTo>
                        <a:pt x="4437" y="521"/>
                      </a:lnTo>
                      <a:lnTo>
                        <a:pt x="4434" y="511"/>
                      </a:lnTo>
                      <a:lnTo>
                        <a:pt x="4430" y="500"/>
                      </a:lnTo>
                      <a:lnTo>
                        <a:pt x="4427" y="489"/>
                      </a:lnTo>
                      <a:lnTo>
                        <a:pt x="4424" y="478"/>
                      </a:lnTo>
                      <a:lnTo>
                        <a:pt x="4421" y="467"/>
                      </a:lnTo>
                      <a:lnTo>
                        <a:pt x="4419" y="442"/>
                      </a:lnTo>
                      <a:lnTo>
                        <a:pt x="4418" y="417"/>
                      </a:lnTo>
                      <a:lnTo>
                        <a:pt x="4418" y="404"/>
                      </a:lnTo>
                      <a:lnTo>
                        <a:pt x="4419" y="391"/>
                      </a:lnTo>
                      <a:lnTo>
                        <a:pt x="4420" y="379"/>
                      </a:lnTo>
                      <a:lnTo>
                        <a:pt x="4423" y="367"/>
                      </a:lnTo>
                      <a:lnTo>
                        <a:pt x="4425" y="355"/>
                      </a:lnTo>
                      <a:lnTo>
                        <a:pt x="4428" y="344"/>
                      </a:lnTo>
                      <a:lnTo>
                        <a:pt x="4431" y="333"/>
                      </a:lnTo>
                      <a:lnTo>
                        <a:pt x="4435" y="321"/>
                      </a:lnTo>
                      <a:lnTo>
                        <a:pt x="4439" y="311"/>
                      </a:lnTo>
                      <a:lnTo>
                        <a:pt x="4444" y="301"/>
                      </a:lnTo>
                      <a:lnTo>
                        <a:pt x="4449" y="291"/>
                      </a:lnTo>
                      <a:lnTo>
                        <a:pt x="4455" y="281"/>
                      </a:lnTo>
                      <a:lnTo>
                        <a:pt x="4462" y="272"/>
                      </a:lnTo>
                      <a:lnTo>
                        <a:pt x="4469" y="263"/>
                      </a:lnTo>
                      <a:lnTo>
                        <a:pt x="4476" y="254"/>
                      </a:lnTo>
                      <a:lnTo>
                        <a:pt x="4484" y="245"/>
                      </a:lnTo>
                      <a:lnTo>
                        <a:pt x="4492" y="237"/>
                      </a:lnTo>
                      <a:lnTo>
                        <a:pt x="4502" y="230"/>
                      </a:lnTo>
                      <a:lnTo>
                        <a:pt x="4511" y="223"/>
                      </a:lnTo>
                      <a:lnTo>
                        <a:pt x="4520" y="215"/>
                      </a:lnTo>
                      <a:lnTo>
                        <a:pt x="4529" y="210"/>
                      </a:lnTo>
                      <a:lnTo>
                        <a:pt x="4540" y="204"/>
                      </a:lnTo>
                      <a:lnTo>
                        <a:pt x="4550" y="199"/>
                      </a:lnTo>
                      <a:lnTo>
                        <a:pt x="4561" y="195"/>
                      </a:lnTo>
                      <a:lnTo>
                        <a:pt x="4573" y="191"/>
                      </a:lnTo>
                      <a:lnTo>
                        <a:pt x="4584" y="188"/>
                      </a:lnTo>
                      <a:lnTo>
                        <a:pt x="4595" y="185"/>
                      </a:lnTo>
                      <a:lnTo>
                        <a:pt x="4607" y="183"/>
                      </a:lnTo>
                      <a:lnTo>
                        <a:pt x="4620" y="181"/>
                      </a:lnTo>
                      <a:lnTo>
                        <a:pt x="4632" y="179"/>
                      </a:lnTo>
                      <a:lnTo>
                        <a:pt x="4645" y="178"/>
                      </a:lnTo>
                      <a:lnTo>
                        <a:pt x="4659" y="178"/>
                      </a:lnTo>
                      <a:lnTo>
                        <a:pt x="4676" y="178"/>
                      </a:lnTo>
                      <a:lnTo>
                        <a:pt x="4692" y="179"/>
                      </a:lnTo>
                      <a:lnTo>
                        <a:pt x="4707" y="182"/>
                      </a:lnTo>
                      <a:lnTo>
                        <a:pt x="4722" y="185"/>
                      </a:lnTo>
                      <a:lnTo>
                        <a:pt x="4736" y="188"/>
                      </a:lnTo>
                      <a:lnTo>
                        <a:pt x="4748" y="192"/>
                      </a:lnTo>
                      <a:lnTo>
                        <a:pt x="4761" y="196"/>
                      </a:lnTo>
                      <a:lnTo>
                        <a:pt x="4772" y="201"/>
                      </a:lnTo>
                      <a:lnTo>
                        <a:pt x="4753" y="265"/>
                      </a:lnTo>
                      <a:lnTo>
                        <a:pt x="4743" y="260"/>
                      </a:lnTo>
                      <a:lnTo>
                        <a:pt x="4733" y="256"/>
                      </a:lnTo>
                      <a:lnTo>
                        <a:pt x="4722" y="251"/>
                      </a:lnTo>
                      <a:lnTo>
                        <a:pt x="4710" y="248"/>
                      </a:lnTo>
                      <a:lnTo>
                        <a:pt x="4698" y="246"/>
                      </a:lnTo>
                      <a:lnTo>
                        <a:pt x="4686" y="244"/>
                      </a:lnTo>
                      <a:lnTo>
                        <a:pt x="4672" y="243"/>
                      </a:lnTo>
                      <a:lnTo>
                        <a:pt x="4659" y="243"/>
                      </a:lnTo>
                      <a:lnTo>
                        <a:pt x="4641" y="244"/>
                      </a:lnTo>
                      <a:lnTo>
                        <a:pt x="4624" y="246"/>
                      </a:lnTo>
                      <a:lnTo>
                        <a:pt x="4607" y="250"/>
                      </a:lnTo>
                      <a:lnTo>
                        <a:pt x="4593" y="256"/>
                      </a:lnTo>
                      <a:lnTo>
                        <a:pt x="4579" y="263"/>
                      </a:lnTo>
                      <a:lnTo>
                        <a:pt x="4565" y="271"/>
                      </a:lnTo>
                      <a:lnTo>
                        <a:pt x="4553" y="281"/>
                      </a:lnTo>
                      <a:lnTo>
                        <a:pt x="4542" y="294"/>
                      </a:lnTo>
                      <a:lnTo>
                        <a:pt x="4531" y="305"/>
                      </a:lnTo>
                      <a:lnTo>
                        <a:pt x="4523" y="318"/>
                      </a:lnTo>
                      <a:lnTo>
                        <a:pt x="4516" y="332"/>
                      </a:lnTo>
                      <a:lnTo>
                        <a:pt x="4511" y="346"/>
                      </a:lnTo>
                      <a:lnTo>
                        <a:pt x="4507" y="362"/>
                      </a:lnTo>
                      <a:lnTo>
                        <a:pt x="4503" y="378"/>
                      </a:lnTo>
                      <a:lnTo>
                        <a:pt x="4502" y="396"/>
                      </a:lnTo>
                      <a:lnTo>
                        <a:pt x="4501" y="413"/>
                      </a:lnTo>
                      <a:lnTo>
                        <a:pt x="4502" y="432"/>
                      </a:lnTo>
                      <a:lnTo>
                        <a:pt x="4504" y="449"/>
                      </a:lnTo>
                      <a:lnTo>
                        <a:pt x="4507" y="467"/>
                      </a:lnTo>
                      <a:lnTo>
                        <a:pt x="4512" y="482"/>
                      </a:lnTo>
                      <a:lnTo>
                        <a:pt x="4518" y="496"/>
                      </a:lnTo>
                      <a:lnTo>
                        <a:pt x="4525" y="511"/>
                      </a:lnTo>
                      <a:lnTo>
                        <a:pt x="4535" y="523"/>
                      </a:lnTo>
                      <a:lnTo>
                        <a:pt x="4545" y="535"/>
                      </a:lnTo>
                      <a:lnTo>
                        <a:pt x="4556" y="546"/>
                      </a:lnTo>
                      <a:lnTo>
                        <a:pt x="4568" y="555"/>
                      </a:lnTo>
                      <a:lnTo>
                        <a:pt x="4581" y="563"/>
                      </a:lnTo>
                      <a:lnTo>
                        <a:pt x="4594" y="569"/>
                      </a:lnTo>
                      <a:lnTo>
                        <a:pt x="4608" y="575"/>
                      </a:lnTo>
                      <a:lnTo>
                        <a:pt x="4624" y="579"/>
                      </a:lnTo>
                      <a:lnTo>
                        <a:pt x="4639" y="581"/>
                      </a:lnTo>
                      <a:lnTo>
                        <a:pt x="4657" y="581"/>
                      </a:lnTo>
                      <a:lnTo>
                        <a:pt x="4669" y="581"/>
                      </a:lnTo>
                      <a:lnTo>
                        <a:pt x="4681" y="580"/>
                      </a:lnTo>
                      <a:lnTo>
                        <a:pt x="4694" y="578"/>
                      </a:lnTo>
                      <a:lnTo>
                        <a:pt x="4706" y="576"/>
                      </a:lnTo>
                      <a:lnTo>
                        <a:pt x="4718" y="572"/>
                      </a:lnTo>
                      <a:lnTo>
                        <a:pt x="4732" y="568"/>
                      </a:lnTo>
                      <a:lnTo>
                        <a:pt x="4744" y="564"/>
                      </a:lnTo>
                      <a:lnTo>
                        <a:pt x="4756" y="559"/>
                      </a:lnTo>
                      <a:close/>
                      <a:moveTo>
                        <a:pt x="5225" y="427"/>
                      </a:moveTo>
                      <a:lnTo>
                        <a:pt x="4913" y="426"/>
                      </a:lnTo>
                      <a:lnTo>
                        <a:pt x="4914" y="445"/>
                      </a:lnTo>
                      <a:lnTo>
                        <a:pt x="4916" y="463"/>
                      </a:lnTo>
                      <a:lnTo>
                        <a:pt x="4920" y="480"/>
                      </a:lnTo>
                      <a:lnTo>
                        <a:pt x="4925" y="495"/>
                      </a:lnTo>
                      <a:lnTo>
                        <a:pt x="4931" y="510"/>
                      </a:lnTo>
                      <a:lnTo>
                        <a:pt x="4939" y="523"/>
                      </a:lnTo>
                      <a:lnTo>
                        <a:pt x="4949" y="535"/>
                      </a:lnTo>
                      <a:lnTo>
                        <a:pt x="4959" y="546"/>
                      </a:lnTo>
                      <a:lnTo>
                        <a:pt x="4969" y="554"/>
                      </a:lnTo>
                      <a:lnTo>
                        <a:pt x="4980" y="562"/>
                      </a:lnTo>
                      <a:lnTo>
                        <a:pt x="4993" y="568"/>
                      </a:lnTo>
                      <a:lnTo>
                        <a:pt x="5006" y="573"/>
                      </a:lnTo>
                      <a:lnTo>
                        <a:pt x="5019" y="577"/>
                      </a:lnTo>
                      <a:lnTo>
                        <a:pt x="5034" y="580"/>
                      </a:lnTo>
                      <a:lnTo>
                        <a:pt x="5049" y="582"/>
                      </a:lnTo>
                      <a:lnTo>
                        <a:pt x="5066" y="582"/>
                      </a:lnTo>
                      <a:lnTo>
                        <a:pt x="5082" y="582"/>
                      </a:lnTo>
                      <a:lnTo>
                        <a:pt x="5099" y="581"/>
                      </a:lnTo>
                      <a:lnTo>
                        <a:pt x="5115" y="579"/>
                      </a:lnTo>
                      <a:lnTo>
                        <a:pt x="5130" y="577"/>
                      </a:lnTo>
                      <a:lnTo>
                        <a:pt x="5146" y="573"/>
                      </a:lnTo>
                      <a:lnTo>
                        <a:pt x="5161" y="569"/>
                      </a:lnTo>
                      <a:lnTo>
                        <a:pt x="5176" y="564"/>
                      </a:lnTo>
                      <a:lnTo>
                        <a:pt x="5189" y="559"/>
                      </a:lnTo>
                      <a:lnTo>
                        <a:pt x="5203" y="618"/>
                      </a:lnTo>
                      <a:lnTo>
                        <a:pt x="5187" y="624"/>
                      </a:lnTo>
                      <a:lnTo>
                        <a:pt x="5171" y="630"/>
                      </a:lnTo>
                      <a:lnTo>
                        <a:pt x="5153" y="635"/>
                      </a:lnTo>
                      <a:lnTo>
                        <a:pt x="5135" y="639"/>
                      </a:lnTo>
                      <a:lnTo>
                        <a:pt x="5116" y="642"/>
                      </a:lnTo>
                      <a:lnTo>
                        <a:pt x="5096" y="644"/>
                      </a:lnTo>
                      <a:lnTo>
                        <a:pt x="5075" y="646"/>
                      </a:lnTo>
                      <a:lnTo>
                        <a:pt x="5054" y="647"/>
                      </a:lnTo>
                      <a:lnTo>
                        <a:pt x="5029" y="646"/>
                      </a:lnTo>
                      <a:lnTo>
                        <a:pt x="5006" y="642"/>
                      </a:lnTo>
                      <a:lnTo>
                        <a:pt x="4995" y="640"/>
                      </a:lnTo>
                      <a:lnTo>
                        <a:pt x="4984" y="637"/>
                      </a:lnTo>
                      <a:lnTo>
                        <a:pt x="4973" y="634"/>
                      </a:lnTo>
                      <a:lnTo>
                        <a:pt x="4963" y="631"/>
                      </a:lnTo>
                      <a:lnTo>
                        <a:pt x="4953" y="627"/>
                      </a:lnTo>
                      <a:lnTo>
                        <a:pt x="4943" y="622"/>
                      </a:lnTo>
                      <a:lnTo>
                        <a:pt x="4934" y="617"/>
                      </a:lnTo>
                      <a:lnTo>
                        <a:pt x="4925" y="612"/>
                      </a:lnTo>
                      <a:lnTo>
                        <a:pt x="4917" y="605"/>
                      </a:lnTo>
                      <a:lnTo>
                        <a:pt x="4909" y="598"/>
                      </a:lnTo>
                      <a:lnTo>
                        <a:pt x="4900" y="592"/>
                      </a:lnTo>
                      <a:lnTo>
                        <a:pt x="4893" y="584"/>
                      </a:lnTo>
                      <a:lnTo>
                        <a:pt x="4886" y="576"/>
                      </a:lnTo>
                      <a:lnTo>
                        <a:pt x="4879" y="567"/>
                      </a:lnTo>
                      <a:lnTo>
                        <a:pt x="4873" y="559"/>
                      </a:lnTo>
                      <a:lnTo>
                        <a:pt x="4866" y="551"/>
                      </a:lnTo>
                      <a:lnTo>
                        <a:pt x="4861" y="542"/>
                      </a:lnTo>
                      <a:lnTo>
                        <a:pt x="4856" y="531"/>
                      </a:lnTo>
                      <a:lnTo>
                        <a:pt x="4852" y="522"/>
                      </a:lnTo>
                      <a:lnTo>
                        <a:pt x="4848" y="512"/>
                      </a:lnTo>
                      <a:lnTo>
                        <a:pt x="4845" y="501"/>
                      </a:lnTo>
                      <a:lnTo>
                        <a:pt x="4842" y="490"/>
                      </a:lnTo>
                      <a:lnTo>
                        <a:pt x="4840" y="480"/>
                      </a:lnTo>
                      <a:lnTo>
                        <a:pt x="4837" y="469"/>
                      </a:lnTo>
                      <a:lnTo>
                        <a:pt x="4835" y="445"/>
                      </a:lnTo>
                      <a:lnTo>
                        <a:pt x="4834" y="419"/>
                      </a:lnTo>
                      <a:lnTo>
                        <a:pt x="4835" y="394"/>
                      </a:lnTo>
                      <a:lnTo>
                        <a:pt x="4837" y="370"/>
                      </a:lnTo>
                      <a:lnTo>
                        <a:pt x="4842" y="346"/>
                      </a:lnTo>
                      <a:lnTo>
                        <a:pt x="4848" y="324"/>
                      </a:lnTo>
                      <a:lnTo>
                        <a:pt x="4852" y="313"/>
                      </a:lnTo>
                      <a:lnTo>
                        <a:pt x="4856" y="303"/>
                      </a:lnTo>
                      <a:lnTo>
                        <a:pt x="4860" y="293"/>
                      </a:lnTo>
                      <a:lnTo>
                        <a:pt x="4865" y="282"/>
                      </a:lnTo>
                      <a:lnTo>
                        <a:pt x="4872" y="273"/>
                      </a:lnTo>
                      <a:lnTo>
                        <a:pt x="4878" y="264"/>
                      </a:lnTo>
                      <a:lnTo>
                        <a:pt x="4884" y="255"/>
                      </a:lnTo>
                      <a:lnTo>
                        <a:pt x="4891" y="246"/>
                      </a:lnTo>
                      <a:lnTo>
                        <a:pt x="4898" y="238"/>
                      </a:lnTo>
                      <a:lnTo>
                        <a:pt x="4905" y="230"/>
                      </a:lnTo>
                      <a:lnTo>
                        <a:pt x="4914" y="223"/>
                      </a:lnTo>
                      <a:lnTo>
                        <a:pt x="4922" y="217"/>
                      </a:lnTo>
                      <a:lnTo>
                        <a:pt x="4930" y="210"/>
                      </a:lnTo>
                      <a:lnTo>
                        <a:pt x="4939" y="204"/>
                      </a:lnTo>
                      <a:lnTo>
                        <a:pt x="4949" y="199"/>
                      </a:lnTo>
                      <a:lnTo>
                        <a:pt x="4958" y="195"/>
                      </a:lnTo>
                      <a:lnTo>
                        <a:pt x="4967" y="191"/>
                      </a:lnTo>
                      <a:lnTo>
                        <a:pt x="4977" y="187"/>
                      </a:lnTo>
                      <a:lnTo>
                        <a:pt x="4988" y="185"/>
                      </a:lnTo>
                      <a:lnTo>
                        <a:pt x="4999" y="182"/>
                      </a:lnTo>
                      <a:lnTo>
                        <a:pt x="5009" y="179"/>
                      </a:lnTo>
                      <a:lnTo>
                        <a:pt x="5021" y="178"/>
                      </a:lnTo>
                      <a:lnTo>
                        <a:pt x="5032" y="177"/>
                      </a:lnTo>
                      <a:lnTo>
                        <a:pt x="5044" y="177"/>
                      </a:lnTo>
                      <a:lnTo>
                        <a:pt x="5055" y="177"/>
                      </a:lnTo>
                      <a:lnTo>
                        <a:pt x="5068" y="178"/>
                      </a:lnTo>
                      <a:lnTo>
                        <a:pt x="5079" y="181"/>
                      </a:lnTo>
                      <a:lnTo>
                        <a:pt x="5090" y="183"/>
                      </a:lnTo>
                      <a:lnTo>
                        <a:pt x="5101" y="185"/>
                      </a:lnTo>
                      <a:lnTo>
                        <a:pt x="5111" y="188"/>
                      </a:lnTo>
                      <a:lnTo>
                        <a:pt x="5120" y="192"/>
                      </a:lnTo>
                      <a:lnTo>
                        <a:pt x="5129" y="196"/>
                      </a:lnTo>
                      <a:lnTo>
                        <a:pt x="5139" y="201"/>
                      </a:lnTo>
                      <a:lnTo>
                        <a:pt x="5148" y="206"/>
                      </a:lnTo>
                      <a:lnTo>
                        <a:pt x="5156" y="212"/>
                      </a:lnTo>
                      <a:lnTo>
                        <a:pt x="5163" y="220"/>
                      </a:lnTo>
                      <a:lnTo>
                        <a:pt x="5172" y="227"/>
                      </a:lnTo>
                      <a:lnTo>
                        <a:pt x="5178" y="234"/>
                      </a:lnTo>
                      <a:lnTo>
                        <a:pt x="5185" y="242"/>
                      </a:lnTo>
                      <a:lnTo>
                        <a:pt x="5191" y="251"/>
                      </a:lnTo>
                      <a:lnTo>
                        <a:pt x="5200" y="266"/>
                      </a:lnTo>
                      <a:lnTo>
                        <a:pt x="5208" y="281"/>
                      </a:lnTo>
                      <a:lnTo>
                        <a:pt x="5215" y="298"/>
                      </a:lnTo>
                      <a:lnTo>
                        <a:pt x="5220" y="314"/>
                      </a:lnTo>
                      <a:lnTo>
                        <a:pt x="5224" y="332"/>
                      </a:lnTo>
                      <a:lnTo>
                        <a:pt x="5227" y="349"/>
                      </a:lnTo>
                      <a:lnTo>
                        <a:pt x="5229" y="369"/>
                      </a:lnTo>
                      <a:lnTo>
                        <a:pt x="5229" y="388"/>
                      </a:lnTo>
                      <a:lnTo>
                        <a:pt x="5229" y="400"/>
                      </a:lnTo>
                      <a:lnTo>
                        <a:pt x="5228" y="410"/>
                      </a:lnTo>
                      <a:lnTo>
                        <a:pt x="5227" y="419"/>
                      </a:lnTo>
                      <a:lnTo>
                        <a:pt x="5225" y="427"/>
                      </a:lnTo>
                      <a:close/>
                      <a:moveTo>
                        <a:pt x="4913" y="368"/>
                      </a:moveTo>
                      <a:lnTo>
                        <a:pt x="5150" y="368"/>
                      </a:lnTo>
                      <a:lnTo>
                        <a:pt x="5150" y="355"/>
                      </a:lnTo>
                      <a:lnTo>
                        <a:pt x="5149" y="344"/>
                      </a:lnTo>
                      <a:lnTo>
                        <a:pt x="5148" y="332"/>
                      </a:lnTo>
                      <a:lnTo>
                        <a:pt x="5145" y="321"/>
                      </a:lnTo>
                      <a:lnTo>
                        <a:pt x="5142" y="311"/>
                      </a:lnTo>
                      <a:lnTo>
                        <a:pt x="5139" y="301"/>
                      </a:lnTo>
                      <a:lnTo>
                        <a:pt x="5134" y="292"/>
                      </a:lnTo>
                      <a:lnTo>
                        <a:pt x="5128" y="282"/>
                      </a:lnTo>
                      <a:lnTo>
                        <a:pt x="5120" y="271"/>
                      </a:lnTo>
                      <a:lnTo>
                        <a:pt x="5112" y="262"/>
                      </a:lnTo>
                      <a:lnTo>
                        <a:pt x="5102" y="254"/>
                      </a:lnTo>
                      <a:lnTo>
                        <a:pt x="5091" y="247"/>
                      </a:lnTo>
                      <a:lnTo>
                        <a:pt x="5079" y="242"/>
                      </a:lnTo>
                      <a:lnTo>
                        <a:pt x="5067" y="239"/>
                      </a:lnTo>
                      <a:lnTo>
                        <a:pt x="5052" y="237"/>
                      </a:lnTo>
                      <a:lnTo>
                        <a:pt x="5037" y="236"/>
                      </a:lnTo>
                      <a:lnTo>
                        <a:pt x="5024" y="237"/>
                      </a:lnTo>
                      <a:lnTo>
                        <a:pt x="5010" y="239"/>
                      </a:lnTo>
                      <a:lnTo>
                        <a:pt x="4998" y="242"/>
                      </a:lnTo>
                      <a:lnTo>
                        <a:pt x="4987" y="247"/>
                      </a:lnTo>
                      <a:lnTo>
                        <a:pt x="4975" y="254"/>
                      </a:lnTo>
                      <a:lnTo>
                        <a:pt x="4965" y="261"/>
                      </a:lnTo>
                      <a:lnTo>
                        <a:pt x="4956" y="270"/>
                      </a:lnTo>
                      <a:lnTo>
                        <a:pt x="4947" y="280"/>
                      </a:lnTo>
                      <a:lnTo>
                        <a:pt x="4940" y="290"/>
                      </a:lnTo>
                      <a:lnTo>
                        <a:pt x="4934" y="300"/>
                      </a:lnTo>
                      <a:lnTo>
                        <a:pt x="4929" y="310"/>
                      </a:lnTo>
                      <a:lnTo>
                        <a:pt x="4924" y="320"/>
                      </a:lnTo>
                      <a:lnTo>
                        <a:pt x="4920" y="332"/>
                      </a:lnTo>
                      <a:lnTo>
                        <a:pt x="4917" y="343"/>
                      </a:lnTo>
                      <a:lnTo>
                        <a:pt x="4914" y="355"/>
                      </a:lnTo>
                      <a:lnTo>
                        <a:pt x="4913" y="368"/>
                      </a:lnTo>
                      <a:close/>
                      <a:moveTo>
                        <a:pt x="5330" y="637"/>
                      </a:moveTo>
                      <a:lnTo>
                        <a:pt x="5330" y="328"/>
                      </a:lnTo>
                      <a:lnTo>
                        <a:pt x="5330" y="291"/>
                      </a:lnTo>
                      <a:lnTo>
                        <a:pt x="5330" y="256"/>
                      </a:lnTo>
                      <a:lnTo>
                        <a:pt x="5329" y="221"/>
                      </a:lnTo>
                      <a:lnTo>
                        <a:pt x="5328" y="188"/>
                      </a:lnTo>
                      <a:lnTo>
                        <a:pt x="5399" y="188"/>
                      </a:lnTo>
                      <a:lnTo>
                        <a:pt x="5402" y="276"/>
                      </a:lnTo>
                      <a:lnTo>
                        <a:pt x="5406" y="276"/>
                      </a:lnTo>
                      <a:lnTo>
                        <a:pt x="5409" y="265"/>
                      </a:lnTo>
                      <a:lnTo>
                        <a:pt x="5414" y="255"/>
                      </a:lnTo>
                      <a:lnTo>
                        <a:pt x="5419" y="245"/>
                      </a:lnTo>
                      <a:lnTo>
                        <a:pt x="5425" y="236"/>
                      </a:lnTo>
                      <a:lnTo>
                        <a:pt x="5432" y="227"/>
                      </a:lnTo>
                      <a:lnTo>
                        <a:pt x="5439" y="219"/>
                      </a:lnTo>
                      <a:lnTo>
                        <a:pt x="5446" y="211"/>
                      </a:lnTo>
                      <a:lnTo>
                        <a:pt x="5454" y="204"/>
                      </a:lnTo>
                      <a:lnTo>
                        <a:pt x="5463" y="198"/>
                      </a:lnTo>
                      <a:lnTo>
                        <a:pt x="5472" y="193"/>
                      </a:lnTo>
                      <a:lnTo>
                        <a:pt x="5481" y="188"/>
                      </a:lnTo>
                      <a:lnTo>
                        <a:pt x="5490" y="185"/>
                      </a:lnTo>
                      <a:lnTo>
                        <a:pt x="5500" y="182"/>
                      </a:lnTo>
                      <a:lnTo>
                        <a:pt x="5510" y="179"/>
                      </a:lnTo>
                      <a:lnTo>
                        <a:pt x="5520" y="177"/>
                      </a:lnTo>
                      <a:lnTo>
                        <a:pt x="5529" y="177"/>
                      </a:lnTo>
                      <a:lnTo>
                        <a:pt x="5541" y="178"/>
                      </a:lnTo>
                      <a:lnTo>
                        <a:pt x="5553" y="181"/>
                      </a:lnTo>
                      <a:lnTo>
                        <a:pt x="5553" y="258"/>
                      </a:lnTo>
                      <a:lnTo>
                        <a:pt x="5539" y="256"/>
                      </a:lnTo>
                      <a:lnTo>
                        <a:pt x="5524" y="255"/>
                      </a:lnTo>
                      <a:lnTo>
                        <a:pt x="5511" y="256"/>
                      </a:lnTo>
                      <a:lnTo>
                        <a:pt x="5498" y="258"/>
                      </a:lnTo>
                      <a:lnTo>
                        <a:pt x="5486" y="261"/>
                      </a:lnTo>
                      <a:lnTo>
                        <a:pt x="5475" y="266"/>
                      </a:lnTo>
                      <a:lnTo>
                        <a:pt x="5464" y="272"/>
                      </a:lnTo>
                      <a:lnTo>
                        <a:pt x="5455" y="280"/>
                      </a:lnTo>
                      <a:lnTo>
                        <a:pt x="5446" y="290"/>
                      </a:lnTo>
                      <a:lnTo>
                        <a:pt x="5438" y="300"/>
                      </a:lnTo>
                      <a:lnTo>
                        <a:pt x="5432" y="310"/>
                      </a:lnTo>
                      <a:lnTo>
                        <a:pt x="5426" y="321"/>
                      </a:lnTo>
                      <a:lnTo>
                        <a:pt x="5421" y="333"/>
                      </a:lnTo>
                      <a:lnTo>
                        <a:pt x="5418" y="344"/>
                      </a:lnTo>
                      <a:lnTo>
                        <a:pt x="5415" y="356"/>
                      </a:lnTo>
                      <a:lnTo>
                        <a:pt x="5413" y="370"/>
                      </a:lnTo>
                      <a:lnTo>
                        <a:pt x="5411" y="383"/>
                      </a:lnTo>
                      <a:lnTo>
                        <a:pt x="5411" y="398"/>
                      </a:lnTo>
                      <a:lnTo>
                        <a:pt x="5411" y="637"/>
                      </a:lnTo>
                      <a:lnTo>
                        <a:pt x="5330" y="637"/>
                      </a:lnTo>
                      <a:close/>
                      <a:moveTo>
                        <a:pt x="5652" y="105"/>
                      </a:moveTo>
                      <a:lnTo>
                        <a:pt x="5732" y="80"/>
                      </a:lnTo>
                      <a:lnTo>
                        <a:pt x="5732" y="188"/>
                      </a:lnTo>
                      <a:lnTo>
                        <a:pt x="5849" y="188"/>
                      </a:lnTo>
                      <a:lnTo>
                        <a:pt x="5849" y="249"/>
                      </a:lnTo>
                      <a:lnTo>
                        <a:pt x="5732" y="249"/>
                      </a:lnTo>
                      <a:lnTo>
                        <a:pt x="5732" y="492"/>
                      </a:lnTo>
                      <a:lnTo>
                        <a:pt x="5733" y="503"/>
                      </a:lnTo>
                      <a:lnTo>
                        <a:pt x="5733" y="513"/>
                      </a:lnTo>
                      <a:lnTo>
                        <a:pt x="5734" y="522"/>
                      </a:lnTo>
                      <a:lnTo>
                        <a:pt x="5736" y="530"/>
                      </a:lnTo>
                      <a:lnTo>
                        <a:pt x="5738" y="539"/>
                      </a:lnTo>
                      <a:lnTo>
                        <a:pt x="5741" y="546"/>
                      </a:lnTo>
                      <a:lnTo>
                        <a:pt x="5744" y="552"/>
                      </a:lnTo>
                      <a:lnTo>
                        <a:pt x="5747" y="557"/>
                      </a:lnTo>
                      <a:lnTo>
                        <a:pt x="5751" y="562"/>
                      </a:lnTo>
                      <a:lnTo>
                        <a:pt x="5756" y="567"/>
                      </a:lnTo>
                      <a:lnTo>
                        <a:pt x="5760" y="570"/>
                      </a:lnTo>
                      <a:lnTo>
                        <a:pt x="5766" y="573"/>
                      </a:lnTo>
                      <a:lnTo>
                        <a:pt x="5773" y="577"/>
                      </a:lnTo>
                      <a:lnTo>
                        <a:pt x="5779" y="578"/>
                      </a:lnTo>
                      <a:lnTo>
                        <a:pt x="5786" y="579"/>
                      </a:lnTo>
                      <a:lnTo>
                        <a:pt x="5793" y="580"/>
                      </a:lnTo>
                      <a:lnTo>
                        <a:pt x="5807" y="579"/>
                      </a:lnTo>
                      <a:lnTo>
                        <a:pt x="5819" y="578"/>
                      </a:lnTo>
                      <a:lnTo>
                        <a:pt x="5830" y="577"/>
                      </a:lnTo>
                      <a:lnTo>
                        <a:pt x="5840" y="573"/>
                      </a:lnTo>
                      <a:lnTo>
                        <a:pt x="5844" y="635"/>
                      </a:lnTo>
                      <a:lnTo>
                        <a:pt x="5829" y="640"/>
                      </a:lnTo>
                      <a:lnTo>
                        <a:pt x="5812" y="644"/>
                      </a:lnTo>
                      <a:lnTo>
                        <a:pt x="5792" y="647"/>
                      </a:lnTo>
                      <a:lnTo>
                        <a:pt x="5772" y="648"/>
                      </a:lnTo>
                      <a:lnTo>
                        <a:pt x="5758" y="647"/>
                      </a:lnTo>
                      <a:lnTo>
                        <a:pt x="5745" y="644"/>
                      </a:lnTo>
                      <a:lnTo>
                        <a:pt x="5733" y="642"/>
                      </a:lnTo>
                      <a:lnTo>
                        <a:pt x="5721" y="638"/>
                      </a:lnTo>
                      <a:lnTo>
                        <a:pt x="5710" y="633"/>
                      </a:lnTo>
                      <a:lnTo>
                        <a:pt x="5701" y="627"/>
                      </a:lnTo>
                      <a:lnTo>
                        <a:pt x="5691" y="620"/>
                      </a:lnTo>
                      <a:lnTo>
                        <a:pt x="5683" y="612"/>
                      </a:lnTo>
                      <a:lnTo>
                        <a:pt x="5676" y="602"/>
                      </a:lnTo>
                      <a:lnTo>
                        <a:pt x="5670" y="591"/>
                      </a:lnTo>
                      <a:lnTo>
                        <a:pt x="5665" y="579"/>
                      </a:lnTo>
                      <a:lnTo>
                        <a:pt x="5660" y="565"/>
                      </a:lnTo>
                      <a:lnTo>
                        <a:pt x="5657" y="550"/>
                      </a:lnTo>
                      <a:lnTo>
                        <a:pt x="5654" y="532"/>
                      </a:lnTo>
                      <a:lnTo>
                        <a:pt x="5652" y="515"/>
                      </a:lnTo>
                      <a:lnTo>
                        <a:pt x="5652" y="495"/>
                      </a:lnTo>
                      <a:lnTo>
                        <a:pt x="5652" y="249"/>
                      </a:lnTo>
                      <a:lnTo>
                        <a:pt x="5583" y="249"/>
                      </a:lnTo>
                      <a:lnTo>
                        <a:pt x="5583" y="188"/>
                      </a:lnTo>
                      <a:lnTo>
                        <a:pt x="5652" y="188"/>
                      </a:lnTo>
                      <a:lnTo>
                        <a:pt x="5652" y="105"/>
                      </a:lnTo>
                      <a:close/>
                      <a:moveTo>
                        <a:pt x="6256" y="362"/>
                      </a:moveTo>
                      <a:lnTo>
                        <a:pt x="6256" y="529"/>
                      </a:lnTo>
                      <a:lnTo>
                        <a:pt x="6257" y="561"/>
                      </a:lnTo>
                      <a:lnTo>
                        <a:pt x="6258" y="589"/>
                      </a:lnTo>
                      <a:lnTo>
                        <a:pt x="6260" y="615"/>
                      </a:lnTo>
                      <a:lnTo>
                        <a:pt x="6263" y="637"/>
                      </a:lnTo>
                      <a:lnTo>
                        <a:pt x="6189" y="637"/>
                      </a:lnTo>
                      <a:lnTo>
                        <a:pt x="6183" y="581"/>
                      </a:lnTo>
                      <a:lnTo>
                        <a:pt x="6180" y="581"/>
                      </a:lnTo>
                      <a:lnTo>
                        <a:pt x="6173" y="588"/>
                      </a:lnTo>
                      <a:lnTo>
                        <a:pt x="6167" y="596"/>
                      </a:lnTo>
                      <a:lnTo>
                        <a:pt x="6160" y="603"/>
                      </a:lnTo>
                      <a:lnTo>
                        <a:pt x="6154" y="610"/>
                      </a:lnTo>
                      <a:lnTo>
                        <a:pt x="6146" y="616"/>
                      </a:lnTo>
                      <a:lnTo>
                        <a:pt x="6138" y="621"/>
                      </a:lnTo>
                      <a:lnTo>
                        <a:pt x="6130" y="626"/>
                      </a:lnTo>
                      <a:lnTo>
                        <a:pt x="6122" y="630"/>
                      </a:lnTo>
                      <a:lnTo>
                        <a:pt x="6113" y="634"/>
                      </a:lnTo>
                      <a:lnTo>
                        <a:pt x="6104" y="637"/>
                      </a:lnTo>
                      <a:lnTo>
                        <a:pt x="6094" y="640"/>
                      </a:lnTo>
                      <a:lnTo>
                        <a:pt x="6085" y="642"/>
                      </a:lnTo>
                      <a:lnTo>
                        <a:pt x="6075" y="644"/>
                      </a:lnTo>
                      <a:lnTo>
                        <a:pt x="6064" y="647"/>
                      </a:lnTo>
                      <a:lnTo>
                        <a:pt x="6053" y="647"/>
                      </a:lnTo>
                      <a:lnTo>
                        <a:pt x="6043" y="648"/>
                      </a:lnTo>
                      <a:lnTo>
                        <a:pt x="6026" y="647"/>
                      </a:lnTo>
                      <a:lnTo>
                        <a:pt x="6012" y="644"/>
                      </a:lnTo>
                      <a:lnTo>
                        <a:pt x="5998" y="641"/>
                      </a:lnTo>
                      <a:lnTo>
                        <a:pt x="5984" y="637"/>
                      </a:lnTo>
                      <a:lnTo>
                        <a:pt x="5972" y="631"/>
                      </a:lnTo>
                      <a:lnTo>
                        <a:pt x="5961" y="625"/>
                      </a:lnTo>
                      <a:lnTo>
                        <a:pt x="5949" y="617"/>
                      </a:lnTo>
                      <a:lnTo>
                        <a:pt x="5939" y="607"/>
                      </a:lnTo>
                      <a:lnTo>
                        <a:pt x="5932" y="598"/>
                      </a:lnTo>
                      <a:lnTo>
                        <a:pt x="5925" y="588"/>
                      </a:lnTo>
                      <a:lnTo>
                        <a:pt x="5919" y="578"/>
                      </a:lnTo>
                      <a:lnTo>
                        <a:pt x="5913" y="566"/>
                      </a:lnTo>
                      <a:lnTo>
                        <a:pt x="5910" y="555"/>
                      </a:lnTo>
                      <a:lnTo>
                        <a:pt x="5907" y="543"/>
                      </a:lnTo>
                      <a:lnTo>
                        <a:pt x="5906" y="531"/>
                      </a:lnTo>
                      <a:lnTo>
                        <a:pt x="5905" y="518"/>
                      </a:lnTo>
                      <a:lnTo>
                        <a:pt x="5905" y="508"/>
                      </a:lnTo>
                      <a:lnTo>
                        <a:pt x="5906" y="498"/>
                      </a:lnTo>
                      <a:lnTo>
                        <a:pt x="5907" y="489"/>
                      </a:lnTo>
                      <a:lnTo>
                        <a:pt x="5909" y="480"/>
                      </a:lnTo>
                      <a:lnTo>
                        <a:pt x="5912" y="471"/>
                      </a:lnTo>
                      <a:lnTo>
                        <a:pt x="5915" y="462"/>
                      </a:lnTo>
                      <a:lnTo>
                        <a:pt x="5919" y="454"/>
                      </a:lnTo>
                      <a:lnTo>
                        <a:pt x="5923" y="446"/>
                      </a:lnTo>
                      <a:lnTo>
                        <a:pt x="5928" y="439"/>
                      </a:lnTo>
                      <a:lnTo>
                        <a:pt x="5933" y="432"/>
                      </a:lnTo>
                      <a:lnTo>
                        <a:pt x="5938" y="424"/>
                      </a:lnTo>
                      <a:lnTo>
                        <a:pt x="5944" y="417"/>
                      </a:lnTo>
                      <a:lnTo>
                        <a:pt x="5951" y="411"/>
                      </a:lnTo>
                      <a:lnTo>
                        <a:pt x="5959" y="405"/>
                      </a:lnTo>
                      <a:lnTo>
                        <a:pt x="5967" y="399"/>
                      </a:lnTo>
                      <a:lnTo>
                        <a:pt x="5975" y="393"/>
                      </a:lnTo>
                      <a:lnTo>
                        <a:pt x="5994" y="383"/>
                      </a:lnTo>
                      <a:lnTo>
                        <a:pt x="6014" y="374"/>
                      </a:lnTo>
                      <a:lnTo>
                        <a:pt x="6036" y="367"/>
                      </a:lnTo>
                      <a:lnTo>
                        <a:pt x="6060" y="362"/>
                      </a:lnTo>
                      <a:lnTo>
                        <a:pt x="6086" y="356"/>
                      </a:lnTo>
                      <a:lnTo>
                        <a:pt x="6114" y="353"/>
                      </a:lnTo>
                      <a:lnTo>
                        <a:pt x="6144" y="351"/>
                      </a:lnTo>
                      <a:lnTo>
                        <a:pt x="6175" y="351"/>
                      </a:lnTo>
                      <a:lnTo>
                        <a:pt x="6175" y="342"/>
                      </a:lnTo>
                      <a:lnTo>
                        <a:pt x="6174" y="329"/>
                      </a:lnTo>
                      <a:lnTo>
                        <a:pt x="6173" y="317"/>
                      </a:lnTo>
                      <a:lnTo>
                        <a:pt x="6171" y="306"/>
                      </a:lnTo>
                      <a:lnTo>
                        <a:pt x="6168" y="296"/>
                      </a:lnTo>
                      <a:lnTo>
                        <a:pt x="6165" y="286"/>
                      </a:lnTo>
                      <a:lnTo>
                        <a:pt x="6161" y="278"/>
                      </a:lnTo>
                      <a:lnTo>
                        <a:pt x="6156" y="271"/>
                      </a:lnTo>
                      <a:lnTo>
                        <a:pt x="6150" y="264"/>
                      </a:lnTo>
                      <a:lnTo>
                        <a:pt x="6143" y="258"/>
                      </a:lnTo>
                      <a:lnTo>
                        <a:pt x="6135" y="253"/>
                      </a:lnTo>
                      <a:lnTo>
                        <a:pt x="6127" y="248"/>
                      </a:lnTo>
                      <a:lnTo>
                        <a:pt x="6118" y="244"/>
                      </a:lnTo>
                      <a:lnTo>
                        <a:pt x="6108" y="241"/>
                      </a:lnTo>
                      <a:lnTo>
                        <a:pt x="6097" y="239"/>
                      </a:lnTo>
                      <a:lnTo>
                        <a:pt x="6085" y="238"/>
                      </a:lnTo>
                      <a:lnTo>
                        <a:pt x="6073" y="238"/>
                      </a:lnTo>
                      <a:lnTo>
                        <a:pt x="6056" y="238"/>
                      </a:lnTo>
                      <a:lnTo>
                        <a:pt x="6041" y="240"/>
                      </a:lnTo>
                      <a:lnTo>
                        <a:pt x="6025" y="242"/>
                      </a:lnTo>
                      <a:lnTo>
                        <a:pt x="6010" y="246"/>
                      </a:lnTo>
                      <a:lnTo>
                        <a:pt x="5996" y="250"/>
                      </a:lnTo>
                      <a:lnTo>
                        <a:pt x="5982" y="257"/>
                      </a:lnTo>
                      <a:lnTo>
                        <a:pt x="5969" y="264"/>
                      </a:lnTo>
                      <a:lnTo>
                        <a:pt x="5957" y="271"/>
                      </a:lnTo>
                      <a:lnTo>
                        <a:pt x="5938" y="218"/>
                      </a:lnTo>
                      <a:lnTo>
                        <a:pt x="5953" y="208"/>
                      </a:lnTo>
                      <a:lnTo>
                        <a:pt x="5970" y="200"/>
                      </a:lnTo>
                      <a:lnTo>
                        <a:pt x="5987" y="193"/>
                      </a:lnTo>
                      <a:lnTo>
                        <a:pt x="6005" y="188"/>
                      </a:lnTo>
                      <a:lnTo>
                        <a:pt x="6024" y="183"/>
                      </a:lnTo>
                      <a:lnTo>
                        <a:pt x="6044" y="179"/>
                      </a:lnTo>
                      <a:lnTo>
                        <a:pt x="6063" y="178"/>
                      </a:lnTo>
                      <a:lnTo>
                        <a:pt x="6085" y="177"/>
                      </a:lnTo>
                      <a:lnTo>
                        <a:pt x="6106" y="178"/>
                      </a:lnTo>
                      <a:lnTo>
                        <a:pt x="6125" y="181"/>
                      </a:lnTo>
                      <a:lnTo>
                        <a:pt x="6143" y="184"/>
                      </a:lnTo>
                      <a:lnTo>
                        <a:pt x="6160" y="189"/>
                      </a:lnTo>
                      <a:lnTo>
                        <a:pt x="6175" y="195"/>
                      </a:lnTo>
                      <a:lnTo>
                        <a:pt x="6189" y="203"/>
                      </a:lnTo>
                      <a:lnTo>
                        <a:pt x="6202" y="212"/>
                      </a:lnTo>
                      <a:lnTo>
                        <a:pt x="6213" y="224"/>
                      </a:lnTo>
                      <a:lnTo>
                        <a:pt x="6223" y="236"/>
                      </a:lnTo>
                      <a:lnTo>
                        <a:pt x="6232" y="249"/>
                      </a:lnTo>
                      <a:lnTo>
                        <a:pt x="6239" y="264"/>
                      </a:lnTo>
                      <a:lnTo>
                        <a:pt x="6245" y="280"/>
                      </a:lnTo>
                      <a:lnTo>
                        <a:pt x="6249" y="299"/>
                      </a:lnTo>
                      <a:lnTo>
                        <a:pt x="6254" y="318"/>
                      </a:lnTo>
                      <a:lnTo>
                        <a:pt x="6255" y="339"/>
                      </a:lnTo>
                      <a:lnTo>
                        <a:pt x="6256" y="362"/>
                      </a:lnTo>
                      <a:close/>
                      <a:moveTo>
                        <a:pt x="6175" y="486"/>
                      </a:moveTo>
                      <a:lnTo>
                        <a:pt x="6175" y="408"/>
                      </a:lnTo>
                      <a:lnTo>
                        <a:pt x="6152" y="408"/>
                      </a:lnTo>
                      <a:lnTo>
                        <a:pt x="6131" y="409"/>
                      </a:lnTo>
                      <a:lnTo>
                        <a:pt x="6111" y="410"/>
                      </a:lnTo>
                      <a:lnTo>
                        <a:pt x="6092" y="413"/>
                      </a:lnTo>
                      <a:lnTo>
                        <a:pt x="6076" y="416"/>
                      </a:lnTo>
                      <a:lnTo>
                        <a:pt x="6060" y="420"/>
                      </a:lnTo>
                      <a:lnTo>
                        <a:pt x="6046" y="425"/>
                      </a:lnTo>
                      <a:lnTo>
                        <a:pt x="6034" y="432"/>
                      </a:lnTo>
                      <a:lnTo>
                        <a:pt x="6022" y="438"/>
                      </a:lnTo>
                      <a:lnTo>
                        <a:pt x="6013" y="445"/>
                      </a:lnTo>
                      <a:lnTo>
                        <a:pt x="6005" y="454"/>
                      </a:lnTo>
                      <a:lnTo>
                        <a:pt x="5999" y="463"/>
                      </a:lnTo>
                      <a:lnTo>
                        <a:pt x="5994" y="474"/>
                      </a:lnTo>
                      <a:lnTo>
                        <a:pt x="5989" y="484"/>
                      </a:lnTo>
                      <a:lnTo>
                        <a:pt x="5987" y="496"/>
                      </a:lnTo>
                      <a:lnTo>
                        <a:pt x="5986" y="509"/>
                      </a:lnTo>
                      <a:lnTo>
                        <a:pt x="5987" y="518"/>
                      </a:lnTo>
                      <a:lnTo>
                        <a:pt x="5988" y="527"/>
                      </a:lnTo>
                      <a:lnTo>
                        <a:pt x="5990" y="534"/>
                      </a:lnTo>
                      <a:lnTo>
                        <a:pt x="5993" y="543"/>
                      </a:lnTo>
                      <a:lnTo>
                        <a:pt x="5996" y="550"/>
                      </a:lnTo>
                      <a:lnTo>
                        <a:pt x="6000" y="556"/>
                      </a:lnTo>
                      <a:lnTo>
                        <a:pt x="6005" y="562"/>
                      </a:lnTo>
                      <a:lnTo>
                        <a:pt x="6010" y="567"/>
                      </a:lnTo>
                      <a:lnTo>
                        <a:pt x="6015" y="571"/>
                      </a:lnTo>
                      <a:lnTo>
                        <a:pt x="6020" y="576"/>
                      </a:lnTo>
                      <a:lnTo>
                        <a:pt x="6026" y="579"/>
                      </a:lnTo>
                      <a:lnTo>
                        <a:pt x="6034" y="582"/>
                      </a:lnTo>
                      <a:lnTo>
                        <a:pt x="6040" y="584"/>
                      </a:lnTo>
                      <a:lnTo>
                        <a:pt x="6047" y="586"/>
                      </a:lnTo>
                      <a:lnTo>
                        <a:pt x="6055" y="587"/>
                      </a:lnTo>
                      <a:lnTo>
                        <a:pt x="6063" y="587"/>
                      </a:lnTo>
                      <a:lnTo>
                        <a:pt x="6073" y="587"/>
                      </a:lnTo>
                      <a:lnTo>
                        <a:pt x="6083" y="585"/>
                      </a:lnTo>
                      <a:lnTo>
                        <a:pt x="6092" y="584"/>
                      </a:lnTo>
                      <a:lnTo>
                        <a:pt x="6100" y="581"/>
                      </a:lnTo>
                      <a:lnTo>
                        <a:pt x="6110" y="578"/>
                      </a:lnTo>
                      <a:lnTo>
                        <a:pt x="6118" y="573"/>
                      </a:lnTo>
                      <a:lnTo>
                        <a:pt x="6126" y="569"/>
                      </a:lnTo>
                      <a:lnTo>
                        <a:pt x="6133" y="563"/>
                      </a:lnTo>
                      <a:lnTo>
                        <a:pt x="6140" y="558"/>
                      </a:lnTo>
                      <a:lnTo>
                        <a:pt x="6146" y="553"/>
                      </a:lnTo>
                      <a:lnTo>
                        <a:pt x="6152" y="547"/>
                      </a:lnTo>
                      <a:lnTo>
                        <a:pt x="6156" y="541"/>
                      </a:lnTo>
                      <a:lnTo>
                        <a:pt x="6161" y="533"/>
                      </a:lnTo>
                      <a:lnTo>
                        <a:pt x="6164" y="526"/>
                      </a:lnTo>
                      <a:lnTo>
                        <a:pt x="6167" y="519"/>
                      </a:lnTo>
                      <a:lnTo>
                        <a:pt x="6170" y="512"/>
                      </a:lnTo>
                      <a:lnTo>
                        <a:pt x="6172" y="506"/>
                      </a:lnTo>
                      <a:lnTo>
                        <a:pt x="6173" y="499"/>
                      </a:lnTo>
                      <a:lnTo>
                        <a:pt x="6174" y="493"/>
                      </a:lnTo>
                      <a:lnTo>
                        <a:pt x="6175" y="486"/>
                      </a:lnTo>
                      <a:close/>
                      <a:moveTo>
                        <a:pt x="6469" y="637"/>
                      </a:moveTo>
                      <a:lnTo>
                        <a:pt x="6387" y="637"/>
                      </a:lnTo>
                      <a:lnTo>
                        <a:pt x="6387" y="188"/>
                      </a:lnTo>
                      <a:lnTo>
                        <a:pt x="6469" y="188"/>
                      </a:lnTo>
                      <a:lnTo>
                        <a:pt x="6469" y="637"/>
                      </a:lnTo>
                      <a:close/>
                      <a:moveTo>
                        <a:pt x="6427" y="105"/>
                      </a:moveTo>
                      <a:lnTo>
                        <a:pt x="6426" y="105"/>
                      </a:lnTo>
                      <a:lnTo>
                        <a:pt x="6416" y="104"/>
                      </a:lnTo>
                      <a:lnTo>
                        <a:pt x="6406" y="101"/>
                      </a:lnTo>
                      <a:lnTo>
                        <a:pt x="6401" y="99"/>
                      </a:lnTo>
                      <a:lnTo>
                        <a:pt x="6397" y="96"/>
                      </a:lnTo>
                      <a:lnTo>
                        <a:pt x="6393" y="93"/>
                      </a:lnTo>
                      <a:lnTo>
                        <a:pt x="6389" y="90"/>
                      </a:lnTo>
                      <a:lnTo>
                        <a:pt x="6383" y="82"/>
                      </a:lnTo>
                      <a:lnTo>
                        <a:pt x="6379" y="72"/>
                      </a:lnTo>
                      <a:lnTo>
                        <a:pt x="6376" y="63"/>
                      </a:lnTo>
                      <a:lnTo>
                        <a:pt x="6375" y="52"/>
                      </a:lnTo>
                      <a:lnTo>
                        <a:pt x="6376" y="42"/>
                      </a:lnTo>
                      <a:lnTo>
                        <a:pt x="6379" y="32"/>
                      </a:lnTo>
                      <a:lnTo>
                        <a:pt x="6384" y="23"/>
                      </a:lnTo>
                      <a:lnTo>
                        <a:pt x="6390" y="16"/>
                      </a:lnTo>
                      <a:lnTo>
                        <a:pt x="6394" y="12"/>
                      </a:lnTo>
                      <a:lnTo>
                        <a:pt x="6398" y="9"/>
                      </a:lnTo>
                      <a:lnTo>
                        <a:pt x="6403" y="6"/>
                      </a:lnTo>
                      <a:lnTo>
                        <a:pt x="6407" y="4"/>
                      </a:lnTo>
                      <a:lnTo>
                        <a:pt x="6417" y="2"/>
                      </a:lnTo>
                      <a:lnTo>
                        <a:pt x="6428" y="0"/>
                      </a:lnTo>
                      <a:lnTo>
                        <a:pt x="6439" y="2"/>
                      </a:lnTo>
                      <a:lnTo>
                        <a:pt x="6449" y="4"/>
                      </a:lnTo>
                      <a:lnTo>
                        <a:pt x="6454" y="6"/>
                      </a:lnTo>
                      <a:lnTo>
                        <a:pt x="6458" y="9"/>
                      </a:lnTo>
                      <a:lnTo>
                        <a:pt x="6462" y="12"/>
                      </a:lnTo>
                      <a:lnTo>
                        <a:pt x="6465" y="15"/>
                      </a:lnTo>
                      <a:lnTo>
                        <a:pt x="6472" y="23"/>
                      </a:lnTo>
                      <a:lnTo>
                        <a:pt x="6476" y="31"/>
                      </a:lnTo>
                      <a:lnTo>
                        <a:pt x="6480" y="42"/>
                      </a:lnTo>
                      <a:lnTo>
                        <a:pt x="6480" y="52"/>
                      </a:lnTo>
                      <a:lnTo>
                        <a:pt x="6480" y="63"/>
                      </a:lnTo>
                      <a:lnTo>
                        <a:pt x="6476" y="72"/>
                      </a:lnTo>
                      <a:lnTo>
                        <a:pt x="6472" y="82"/>
                      </a:lnTo>
                      <a:lnTo>
                        <a:pt x="6465" y="90"/>
                      </a:lnTo>
                      <a:lnTo>
                        <a:pt x="6462" y="93"/>
                      </a:lnTo>
                      <a:lnTo>
                        <a:pt x="6458" y="96"/>
                      </a:lnTo>
                      <a:lnTo>
                        <a:pt x="6454" y="99"/>
                      </a:lnTo>
                      <a:lnTo>
                        <a:pt x="6449" y="101"/>
                      </a:lnTo>
                      <a:lnTo>
                        <a:pt x="6444" y="103"/>
                      </a:lnTo>
                      <a:lnTo>
                        <a:pt x="6438" y="104"/>
                      </a:lnTo>
                      <a:lnTo>
                        <a:pt x="6433" y="104"/>
                      </a:lnTo>
                      <a:lnTo>
                        <a:pt x="6427" y="105"/>
                      </a:lnTo>
                      <a:close/>
                      <a:moveTo>
                        <a:pt x="6604" y="637"/>
                      </a:moveTo>
                      <a:lnTo>
                        <a:pt x="6604" y="309"/>
                      </a:lnTo>
                      <a:lnTo>
                        <a:pt x="6604" y="280"/>
                      </a:lnTo>
                      <a:lnTo>
                        <a:pt x="6603" y="250"/>
                      </a:lnTo>
                      <a:lnTo>
                        <a:pt x="6602" y="220"/>
                      </a:lnTo>
                      <a:lnTo>
                        <a:pt x="6601" y="188"/>
                      </a:lnTo>
                      <a:lnTo>
                        <a:pt x="6673" y="188"/>
                      </a:lnTo>
                      <a:lnTo>
                        <a:pt x="6678" y="262"/>
                      </a:lnTo>
                      <a:lnTo>
                        <a:pt x="6679" y="262"/>
                      </a:lnTo>
                      <a:lnTo>
                        <a:pt x="6684" y="254"/>
                      </a:lnTo>
                      <a:lnTo>
                        <a:pt x="6690" y="245"/>
                      </a:lnTo>
                      <a:lnTo>
                        <a:pt x="6695" y="237"/>
                      </a:lnTo>
                      <a:lnTo>
                        <a:pt x="6703" y="230"/>
                      </a:lnTo>
                      <a:lnTo>
                        <a:pt x="6710" y="223"/>
                      </a:lnTo>
                      <a:lnTo>
                        <a:pt x="6717" y="217"/>
                      </a:lnTo>
                      <a:lnTo>
                        <a:pt x="6725" y="210"/>
                      </a:lnTo>
                      <a:lnTo>
                        <a:pt x="6734" y="204"/>
                      </a:lnTo>
                      <a:lnTo>
                        <a:pt x="6745" y="198"/>
                      </a:lnTo>
                      <a:lnTo>
                        <a:pt x="6756" y="193"/>
                      </a:lnTo>
                      <a:lnTo>
                        <a:pt x="6767" y="188"/>
                      </a:lnTo>
                      <a:lnTo>
                        <a:pt x="6779" y="185"/>
                      </a:lnTo>
                      <a:lnTo>
                        <a:pt x="6790" y="182"/>
                      </a:lnTo>
                      <a:lnTo>
                        <a:pt x="6802" y="179"/>
                      </a:lnTo>
                      <a:lnTo>
                        <a:pt x="6815" y="177"/>
                      </a:lnTo>
                      <a:lnTo>
                        <a:pt x="6828" y="177"/>
                      </a:lnTo>
                      <a:lnTo>
                        <a:pt x="6842" y="178"/>
                      </a:lnTo>
                      <a:lnTo>
                        <a:pt x="6857" y="179"/>
                      </a:lnTo>
                      <a:lnTo>
                        <a:pt x="6870" y="183"/>
                      </a:lnTo>
                      <a:lnTo>
                        <a:pt x="6883" y="187"/>
                      </a:lnTo>
                      <a:lnTo>
                        <a:pt x="6896" y="192"/>
                      </a:lnTo>
                      <a:lnTo>
                        <a:pt x="6908" y="199"/>
                      </a:lnTo>
                      <a:lnTo>
                        <a:pt x="6919" y="206"/>
                      </a:lnTo>
                      <a:lnTo>
                        <a:pt x="6930" y="215"/>
                      </a:lnTo>
                      <a:lnTo>
                        <a:pt x="6937" y="222"/>
                      </a:lnTo>
                      <a:lnTo>
                        <a:pt x="6943" y="229"/>
                      </a:lnTo>
                      <a:lnTo>
                        <a:pt x="6949" y="236"/>
                      </a:lnTo>
                      <a:lnTo>
                        <a:pt x="6954" y="244"/>
                      </a:lnTo>
                      <a:lnTo>
                        <a:pt x="6959" y="251"/>
                      </a:lnTo>
                      <a:lnTo>
                        <a:pt x="6965" y="261"/>
                      </a:lnTo>
                      <a:lnTo>
                        <a:pt x="6969" y="269"/>
                      </a:lnTo>
                      <a:lnTo>
                        <a:pt x="6972" y="279"/>
                      </a:lnTo>
                      <a:lnTo>
                        <a:pt x="6976" y="289"/>
                      </a:lnTo>
                      <a:lnTo>
                        <a:pt x="6978" y="299"/>
                      </a:lnTo>
                      <a:lnTo>
                        <a:pt x="6981" y="309"/>
                      </a:lnTo>
                      <a:lnTo>
                        <a:pt x="6983" y="320"/>
                      </a:lnTo>
                      <a:lnTo>
                        <a:pt x="6985" y="344"/>
                      </a:lnTo>
                      <a:lnTo>
                        <a:pt x="6986" y="369"/>
                      </a:lnTo>
                      <a:lnTo>
                        <a:pt x="6986" y="637"/>
                      </a:lnTo>
                      <a:lnTo>
                        <a:pt x="6905" y="637"/>
                      </a:lnTo>
                      <a:lnTo>
                        <a:pt x="6905" y="378"/>
                      </a:lnTo>
                      <a:lnTo>
                        <a:pt x="6904" y="362"/>
                      </a:lnTo>
                      <a:lnTo>
                        <a:pt x="6903" y="346"/>
                      </a:lnTo>
                      <a:lnTo>
                        <a:pt x="6901" y="333"/>
                      </a:lnTo>
                      <a:lnTo>
                        <a:pt x="6898" y="319"/>
                      </a:lnTo>
                      <a:lnTo>
                        <a:pt x="6895" y="307"/>
                      </a:lnTo>
                      <a:lnTo>
                        <a:pt x="6890" y="297"/>
                      </a:lnTo>
                      <a:lnTo>
                        <a:pt x="6884" y="286"/>
                      </a:lnTo>
                      <a:lnTo>
                        <a:pt x="6878" y="277"/>
                      </a:lnTo>
                      <a:lnTo>
                        <a:pt x="6872" y="270"/>
                      </a:lnTo>
                      <a:lnTo>
                        <a:pt x="6864" y="263"/>
                      </a:lnTo>
                      <a:lnTo>
                        <a:pt x="6856" y="258"/>
                      </a:lnTo>
                      <a:lnTo>
                        <a:pt x="6846" y="253"/>
                      </a:lnTo>
                      <a:lnTo>
                        <a:pt x="6836" y="249"/>
                      </a:lnTo>
                      <a:lnTo>
                        <a:pt x="6825" y="246"/>
                      </a:lnTo>
                      <a:lnTo>
                        <a:pt x="6814" y="244"/>
                      </a:lnTo>
                      <a:lnTo>
                        <a:pt x="6801" y="244"/>
                      </a:lnTo>
                      <a:lnTo>
                        <a:pt x="6791" y="244"/>
                      </a:lnTo>
                      <a:lnTo>
                        <a:pt x="6782" y="245"/>
                      </a:lnTo>
                      <a:lnTo>
                        <a:pt x="6772" y="247"/>
                      </a:lnTo>
                      <a:lnTo>
                        <a:pt x="6764" y="250"/>
                      </a:lnTo>
                      <a:lnTo>
                        <a:pt x="6756" y="254"/>
                      </a:lnTo>
                      <a:lnTo>
                        <a:pt x="6748" y="258"/>
                      </a:lnTo>
                      <a:lnTo>
                        <a:pt x="6740" y="263"/>
                      </a:lnTo>
                      <a:lnTo>
                        <a:pt x="6732" y="268"/>
                      </a:lnTo>
                      <a:lnTo>
                        <a:pt x="6725" y="274"/>
                      </a:lnTo>
                      <a:lnTo>
                        <a:pt x="6719" y="281"/>
                      </a:lnTo>
                      <a:lnTo>
                        <a:pt x="6713" y="289"/>
                      </a:lnTo>
                      <a:lnTo>
                        <a:pt x="6707" y="296"/>
                      </a:lnTo>
                      <a:lnTo>
                        <a:pt x="6703" y="303"/>
                      </a:lnTo>
                      <a:lnTo>
                        <a:pt x="6698" y="311"/>
                      </a:lnTo>
                      <a:lnTo>
                        <a:pt x="6694" y="319"/>
                      </a:lnTo>
                      <a:lnTo>
                        <a:pt x="6691" y="329"/>
                      </a:lnTo>
                      <a:lnTo>
                        <a:pt x="6689" y="337"/>
                      </a:lnTo>
                      <a:lnTo>
                        <a:pt x="6687" y="346"/>
                      </a:lnTo>
                      <a:lnTo>
                        <a:pt x="6686" y="356"/>
                      </a:lnTo>
                      <a:lnTo>
                        <a:pt x="6686" y="367"/>
                      </a:lnTo>
                      <a:lnTo>
                        <a:pt x="6686" y="637"/>
                      </a:lnTo>
                      <a:lnTo>
                        <a:pt x="6604" y="637"/>
                      </a:lnTo>
                      <a:close/>
                      <a:moveTo>
                        <a:pt x="7137" y="105"/>
                      </a:moveTo>
                      <a:lnTo>
                        <a:pt x="7217" y="80"/>
                      </a:lnTo>
                      <a:lnTo>
                        <a:pt x="7217" y="188"/>
                      </a:lnTo>
                      <a:lnTo>
                        <a:pt x="7333" y="188"/>
                      </a:lnTo>
                      <a:lnTo>
                        <a:pt x="7333" y="249"/>
                      </a:lnTo>
                      <a:lnTo>
                        <a:pt x="7217" y="249"/>
                      </a:lnTo>
                      <a:lnTo>
                        <a:pt x="7217" y="492"/>
                      </a:lnTo>
                      <a:lnTo>
                        <a:pt x="7217" y="503"/>
                      </a:lnTo>
                      <a:lnTo>
                        <a:pt x="7218" y="513"/>
                      </a:lnTo>
                      <a:lnTo>
                        <a:pt x="7219" y="522"/>
                      </a:lnTo>
                      <a:lnTo>
                        <a:pt x="7220" y="530"/>
                      </a:lnTo>
                      <a:lnTo>
                        <a:pt x="7223" y="539"/>
                      </a:lnTo>
                      <a:lnTo>
                        <a:pt x="7226" y="546"/>
                      </a:lnTo>
                      <a:lnTo>
                        <a:pt x="7229" y="552"/>
                      </a:lnTo>
                      <a:lnTo>
                        <a:pt x="7233" y="557"/>
                      </a:lnTo>
                      <a:lnTo>
                        <a:pt x="7237" y="562"/>
                      </a:lnTo>
                      <a:lnTo>
                        <a:pt x="7241" y="567"/>
                      </a:lnTo>
                      <a:lnTo>
                        <a:pt x="7246" y="570"/>
                      </a:lnTo>
                      <a:lnTo>
                        <a:pt x="7251" y="573"/>
                      </a:lnTo>
                      <a:lnTo>
                        <a:pt x="7257" y="577"/>
                      </a:lnTo>
                      <a:lnTo>
                        <a:pt x="7264" y="578"/>
                      </a:lnTo>
                      <a:lnTo>
                        <a:pt x="7271" y="579"/>
                      </a:lnTo>
                      <a:lnTo>
                        <a:pt x="7278" y="580"/>
                      </a:lnTo>
                      <a:lnTo>
                        <a:pt x="7291" y="579"/>
                      </a:lnTo>
                      <a:lnTo>
                        <a:pt x="7304" y="578"/>
                      </a:lnTo>
                      <a:lnTo>
                        <a:pt x="7315" y="577"/>
                      </a:lnTo>
                      <a:lnTo>
                        <a:pt x="7325" y="573"/>
                      </a:lnTo>
                      <a:lnTo>
                        <a:pt x="7329" y="635"/>
                      </a:lnTo>
                      <a:lnTo>
                        <a:pt x="7314" y="640"/>
                      </a:lnTo>
                      <a:lnTo>
                        <a:pt x="7296" y="644"/>
                      </a:lnTo>
                      <a:lnTo>
                        <a:pt x="7278" y="647"/>
                      </a:lnTo>
                      <a:lnTo>
                        <a:pt x="7257" y="648"/>
                      </a:lnTo>
                      <a:lnTo>
                        <a:pt x="7243" y="647"/>
                      </a:lnTo>
                      <a:lnTo>
                        <a:pt x="7230" y="644"/>
                      </a:lnTo>
                      <a:lnTo>
                        <a:pt x="7217" y="642"/>
                      </a:lnTo>
                      <a:lnTo>
                        <a:pt x="7206" y="638"/>
                      </a:lnTo>
                      <a:lnTo>
                        <a:pt x="7196" y="633"/>
                      </a:lnTo>
                      <a:lnTo>
                        <a:pt x="7185" y="627"/>
                      </a:lnTo>
                      <a:lnTo>
                        <a:pt x="7176" y="620"/>
                      </a:lnTo>
                      <a:lnTo>
                        <a:pt x="7168" y="612"/>
                      </a:lnTo>
                      <a:lnTo>
                        <a:pt x="7161" y="602"/>
                      </a:lnTo>
                      <a:lnTo>
                        <a:pt x="7155" y="591"/>
                      </a:lnTo>
                      <a:lnTo>
                        <a:pt x="7149" y="579"/>
                      </a:lnTo>
                      <a:lnTo>
                        <a:pt x="7145" y="565"/>
                      </a:lnTo>
                      <a:lnTo>
                        <a:pt x="7141" y="550"/>
                      </a:lnTo>
                      <a:lnTo>
                        <a:pt x="7139" y="532"/>
                      </a:lnTo>
                      <a:lnTo>
                        <a:pt x="7138" y="515"/>
                      </a:lnTo>
                      <a:lnTo>
                        <a:pt x="7137" y="495"/>
                      </a:lnTo>
                      <a:lnTo>
                        <a:pt x="7137" y="249"/>
                      </a:lnTo>
                      <a:lnTo>
                        <a:pt x="7068" y="249"/>
                      </a:lnTo>
                      <a:lnTo>
                        <a:pt x="7068" y="188"/>
                      </a:lnTo>
                      <a:lnTo>
                        <a:pt x="7137" y="188"/>
                      </a:lnTo>
                      <a:lnTo>
                        <a:pt x="7137" y="105"/>
                      </a:lnTo>
                      <a:close/>
                      <a:moveTo>
                        <a:pt x="7366" y="188"/>
                      </a:moveTo>
                      <a:lnTo>
                        <a:pt x="7455" y="188"/>
                      </a:lnTo>
                      <a:lnTo>
                        <a:pt x="7553" y="453"/>
                      </a:lnTo>
                      <a:lnTo>
                        <a:pt x="7560" y="474"/>
                      </a:lnTo>
                      <a:lnTo>
                        <a:pt x="7568" y="495"/>
                      </a:lnTo>
                      <a:lnTo>
                        <a:pt x="7575" y="519"/>
                      </a:lnTo>
                      <a:lnTo>
                        <a:pt x="7582" y="545"/>
                      </a:lnTo>
                      <a:lnTo>
                        <a:pt x="7584" y="545"/>
                      </a:lnTo>
                      <a:lnTo>
                        <a:pt x="7589" y="527"/>
                      </a:lnTo>
                      <a:lnTo>
                        <a:pt x="7595" y="507"/>
                      </a:lnTo>
                      <a:lnTo>
                        <a:pt x="7604" y="481"/>
                      </a:lnTo>
                      <a:lnTo>
                        <a:pt x="7613" y="451"/>
                      </a:lnTo>
                      <a:lnTo>
                        <a:pt x="7701" y="188"/>
                      </a:lnTo>
                      <a:lnTo>
                        <a:pt x="7788" y="188"/>
                      </a:lnTo>
                      <a:lnTo>
                        <a:pt x="7665" y="508"/>
                      </a:lnTo>
                      <a:lnTo>
                        <a:pt x="7654" y="537"/>
                      </a:lnTo>
                      <a:lnTo>
                        <a:pt x="7644" y="564"/>
                      </a:lnTo>
                      <a:lnTo>
                        <a:pt x="7632" y="590"/>
                      </a:lnTo>
                      <a:lnTo>
                        <a:pt x="7623" y="614"/>
                      </a:lnTo>
                      <a:lnTo>
                        <a:pt x="7613" y="635"/>
                      </a:lnTo>
                      <a:lnTo>
                        <a:pt x="7604" y="655"/>
                      </a:lnTo>
                      <a:lnTo>
                        <a:pt x="7595" y="672"/>
                      </a:lnTo>
                      <a:lnTo>
                        <a:pt x="7587" y="688"/>
                      </a:lnTo>
                      <a:lnTo>
                        <a:pt x="7578" y="704"/>
                      </a:lnTo>
                      <a:lnTo>
                        <a:pt x="7569" y="719"/>
                      </a:lnTo>
                      <a:lnTo>
                        <a:pt x="7559" y="733"/>
                      </a:lnTo>
                      <a:lnTo>
                        <a:pt x="7550" y="746"/>
                      </a:lnTo>
                      <a:lnTo>
                        <a:pt x="7541" y="759"/>
                      </a:lnTo>
                      <a:lnTo>
                        <a:pt x="7532" y="770"/>
                      </a:lnTo>
                      <a:lnTo>
                        <a:pt x="7521" y="780"/>
                      </a:lnTo>
                      <a:lnTo>
                        <a:pt x="7512" y="790"/>
                      </a:lnTo>
                      <a:lnTo>
                        <a:pt x="7500" y="800"/>
                      </a:lnTo>
                      <a:lnTo>
                        <a:pt x="7487" y="809"/>
                      </a:lnTo>
                      <a:lnTo>
                        <a:pt x="7474" y="817"/>
                      </a:lnTo>
                      <a:lnTo>
                        <a:pt x="7462" y="825"/>
                      </a:lnTo>
                      <a:lnTo>
                        <a:pt x="7450" y="831"/>
                      </a:lnTo>
                      <a:lnTo>
                        <a:pt x="7437" y="835"/>
                      </a:lnTo>
                      <a:lnTo>
                        <a:pt x="7424" y="839"/>
                      </a:lnTo>
                      <a:lnTo>
                        <a:pt x="7412" y="842"/>
                      </a:lnTo>
                      <a:lnTo>
                        <a:pt x="7391" y="773"/>
                      </a:lnTo>
                      <a:lnTo>
                        <a:pt x="7409" y="766"/>
                      </a:lnTo>
                      <a:lnTo>
                        <a:pt x="7428" y="758"/>
                      </a:lnTo>
                      <a:lnTo>
                        <a:pt x="7445" y="746"/>
                      </a:lnTo>
                      <a:lnTo>
                        <a:pt x="7463" y="733"/>
                      </a:lnTo>
                      <a:lnTo>
                        <a:pt x="7473" y="725"/>
                      </a:lnTo>
                      <a:lnTo>
                        <a:pt x="7482" y="714"/>
                      </a:lnTo>
                      <a:lnTo>
                        <a:pt x="7493" y="704"/>
                      </a:lnTo>
                      <a:lnTo>
                        <a:pt x="7501" y="693"/>
                      </a:lnTo>
                      <a:lnTo>
                        <a:pt x="7509" y="682"/>
                      </a:lnTo>
                      <a:lnTo>
                        <a:pt x="7517" y="669"/>
                      </a:lnTo>
                      <a:lnTo>
                        <a:pt x="7525" y="656"/>
                      </a:lnTo>
                      <a:lnTo>
                        <a:pt x="7531" y="642"/>
                      </a:lnTo>
                      <a:lnTo>
                        <a:pt x="7536" y="631"/>
                      </a:lnTo>
                      <a:lnTo>
                        <a:pt x="7538" y="623"/>
                      </a:lnTo>
                      <a:lnTo>
                        <a:pt x="7536" y="615"/>
                      </a:lnTo>
                      <a:lnTo>
                        <a:pt x="7532" y="601"/>
                      </a:lnTo>
                      <a:lnTo>
                        <a:pt x="7366" y="188"/>
                      </a:lnTo>
                      <a:close/>
                      <a:moveTo>
                        <a:pt x="7898" y="648"/>
                      </a:moveTo>
                      <a:lnTo>
                        <a:pt x="7896" y="648"/>
                      </a:lnTo>
                      <a:lnTo>
                        <a:pt x="7890" y="647"/>
                      </a:lnTo>
                      <a:lnTo>
                        <a:pt x="7885" y="647"/>
                      </a:lnTo>
                      <a:lnTo>
                        <a:pt x="7880" y="644"/>
                      </a:lnTo>
                      <a:lnTo>
                        <a:pt x="7875" y="642"/>
                      </a:lnTo>
                      <a:lnTo>
                        <a:pt x="7871" y="640"/>
                      </a:lnTo>
                      <a:lnTo>
                        <a:pt x="7866" y="637"/>
                      </a:lnTo>
                      <a:lnTo>
                        <a:pt x="7862" y="634"/>
                      </a:lnTo>
                      <a:lnTo>
                        <a:pt x="7857" y="630"/>
                      </a:lnTo>
                      <a:lnTo>
                        <a:pt x="7854" y="626"/>
                      </a:lnTo>
                      <a:lnTo>
                        <a:pt x="7851" y="622"/>
                      </a:lnTo>
                      <a:lnTo>
                        <a:pt x="7848" y="617"/>
                      </a:lnTo>
                      <a:lnTo>
                        <a:pt x="7846" y="612"/>
                      </a:lnTo>
                      <a:lnTo>
                        <a:pt x="7844" y="600"/>
                      </a:lnTo>
                      <a:lnTo>
                        <a:pt x="7843" y="589"/>
                      </a:lnTo>
                      <a:lnTo>
                        <a:pt x="7843" y="583"/>
                      </a:lnTo>
                      <a:lnTo>
                        <a:pt x="7844" y="577"/>
                      </a:lnTo>
                      <a:lnTo>
                        <a:pt x="7845" y="571"/>
                      </a:lnTo>
                      <a:lnTo>
                        <a:pt x="7846" y="565"/>
                      </a:lnTo>
                      <a:lnTo>
                        <a:pt x="7849" y="560"/>
                      </a:lnTo>
                      <a:lnTo>
                        <a:pt x="7851" y="556"/>
                      </a:lnTo>
                      <a:lnTo>
                        <a:pt x="7854" y="551"/>
                      </a:lnTo>
                      <a:lnTo>
                        <a:pt x="7858" y="547"/>
                      </a:lnTo>
                      <a:lnTo>
                        <a:pt x="7863" y="543"/>
                      </a:lnTo>
                      <a:lnTo>
                        <a:pt x="7867" y="540"/>
                      </a:lnTo>
                      <a:lnTo>
                        <a:pt x="7872" y="536"/>
                      </a:lnTo>
                      <a:lnTo>
                        <a:pt x="7876" y="534"/>
                      </a:lnTo>
                      <a:lnTo>
                        <a:pt x="7881" y="532"/>
                      </a:lnTo>
                      <a:lnTo>
                        <a:pt x="7887" y="531"/>
                      </a:lnTo>
                      <a:lnTo>
                        <a:pt x="7892" y="530"/>
                      </a:lnTo>
                      <a:lnTo>
                        <a:pt x="7899" y="530"/>
                      </a:lnTo>
                      <a:lnTo>
                        <a:pt x="7905" y="530"/>
                      </a:lnTo>
                      <a:lnTo>
                        <a:pt x="7910" y="531"/>
                      </a:lnTo>
                      <a:lnTo>
                        <a:pt x="7915" y="532"/>
                      </a:lnTo>
                      <a:lnTo>
                        <a:pt x="7920" y="534"/>
                      </a:lnTo>
                      <a:lnTo>
                        <a:pt x="7925" y="536"/>
                      </a:lnTo>
                      <a:lnTo>
                        <a:pt x="7929" y="540"/>
                      </a:lnTo>
                      <a:lnTo>
                        <a:pt x="7933" y="543"/>
                      </a:lnTo>
                      <a:lnTo>
                        <a:pt x="7938" y="547"/>
                      </a:lnTo>
                      <a:lnTo>
                        <a:pt x="7942" y="551"/>
                      </a:lnTo>
                      <a:lnTo>
                        <a:pt x="7945" y="555"/>
                      </a:lnTo>
                      <a:lnTo>
                        <a:pt x="7947" y="560"/>
                      </a:lnTo>
                      <a:lnTo>
                        <a:pt x="7949" y="565"/>
                      </a:lnTo>
                      <a:lnTo>
                        <a:pt x="7951" y="570"/>
                      </a:lnTo>
                      <a:lnTo>
                        <a:pt x="7952" y="577"/>
                      </a:lnTo>
                      <a:lnTo>
                        <a:pt x="7953" y="583"/>
                      </a:lnTo>
                      <a:lnTo>
                        <a:pt x="7953" y="589"/>
                      </a:lnTo>
                      <a:lnTo>
                        <a:pt x="7952" y="600"/>
                      </a:lnTo>
                      <a:lnTo>
                        <a:pt x="7949" y="612"/>
                      </a:lnTo>
                      <a:lnTo>
                        <a:pt x="7947" y="617"/>
                      </a:lnTo>
                      <a:lnTo>
                        <a:pt x="7945" y="622"/>
                      </a:lnTo>
                      <a:lnTo>
                        <a:pt x="7942" y="626"/>
                      </a:lnTo>
                      <a:lnTo>
                        <a:pt x="7938" y="630"/>
                      </a:lnTo>
                      <a:lnTo>
                        <a:pt x="7933" y="634"/>
                      </a:lnTo>
                      <a:lnTo>
                        <a:pt x="7929" y="637"/>
                      </a:lnTo>
                      <a:lnTo>
                        <a:pt x="7925" y="640"/>
                      </a:lnTo>
                      <a:lnTo>
                        <a:pt x="7920" y="642"/>
                      </a:lnTo>
                      <a:lnTo>
                        <a:pt x="7915" y="644"/>
                      </a:lnTo>
                      <a:lnTo>
                        <a:pt x="7909" y="647"/>
                      </a:lnTo>
                      <a:lnTo>
                        <a:pt x="7904" y="647"/>
                      </a:lnTo>
                      <a:lnTo>
                        <a:pt x="7898" y="648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sp>
            <p:nvSpPr>
              <p:cNvPr id="33" name="Freeform 32"/>
              <p:cNvSpPr>
                <a:spLocks noEditPoints="1"/>
              </p:cNvSpPr>
              <p:nvPr userDrawn="1"/>
            </p:nvSpPr>
            <p:spPr bwMode="auto">
              <a:xfrm>
                <a:off x="283754" y="246870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442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:\Template\Final Image 240614_9-16_Lowres\16-9 B\Picture2-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9" t="5247" r="5248" b="11420"/>
          <a:stretch/>
        </p:blipFill>
        <p:spPr bwMode="auto">
          <a:xfrm>
            <a:off x="-1" y="2"/>
            <a:ext cx="9143999" cy="514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D6492A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subtitle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Insert Date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>
                <a:solidFill>
                  <a:prstClr val="white"/>
                </a:solidFill>
                <a:latin typeface="+mj-lt"/>
              </a:rPr>
              <a:t>|   Copyright © 2019 Tata Consultancy Services Limited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283754" y="192882"/>
            <a:ext cx="8632822" cy="318254"/>
            <a:chOff x="283754" y="192882"/>
            <a:chExt cx="8632822" cy="318254"/>
          </a:xfrm>
        </p:grpSpPr>
        <p:sp>
          <p:nvSpPr>
            <p:cNvPr id="3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32" name="Group 31"/>
            <p:cNvGrpSpPr/>
            <p:nvPr userDrawn="1"/>
          </p:nvGrpSpPr>
          <p:grpSpPr>
            <a:xfrm>
              <a:off x="283754" y="246870"/>
              <a:ext cx="2142738" cy="253193"/>
              <a:chOff x="283754" y="246870"/>
              <a:chExt cx="2142738" cy="253193"/>
            </a:xfrm>
          </p:grpSpPr>
          <p:grpSp>
            <p:nvGrpSpPr>
              <p:cNvPr id="33" name="Group 32"/>
              <p:cNvGrpSpPr/>
              <p:nvPr userDrawn="1"/>
            </p:nvGrpSpPr>
            <p:grpSpPr>
              <a:xfrm>
                <a:off x="673165" y="246870"/>
                <a:ext cx="1753327" cy="253193"/>
                <a:chOff x="656520" y="250031"/>
                <a:chExt cx="1631861" cy="235663"/>
              </a:xfrm>
            </p:grpSpPr>
            <p:sp>
              <p:nvSpPr>
                <p:cNvPr id="35" name="Freeform 34"/>
                <p:cNvSpPr>
                  <a:spLocks noEditPoints="1"/>
                </p:cNvSpPr>
                <p:nvPr/>
              </p:nvSpPr>
              <p:spPr bwMode="auto">
                <a:xfrm>
                  <a:off x="1466912" y="250031"/>
                  <a:ext cx="489413" cy="84203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7" name="Freeform 36"/>
                <p:cNvSpPr>
                  <a:spLocks noEditPoints="1"/>
                </p:cNvSpPr>
                <p:nvPr/>
              </p:nvSpPr>
              <p:spPr bwMode="auto">
                <a:xfrm>
                  <a:off x="656520" y="250031"/>
                  <a:ext cx="780730" cy="84203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8" name="Freeform 37"/>
                <p:cNvSpPr>
                  <a:spLocks noEditPoints="1"/>
                </p:cNvSpPr>
                <p:nvPr/>
              </p:nvSpPr>
              <p:spPr bwMode="auto">
                <a:xfrm>
                  <a:off x="1409510" y="392855"/>
                  <a:ext cx="878871" cy="92839"/>
                </a:xfrm>
                <a:custGeom>
                  <a:avLst/>
                  <a:gdLst/>
                  <a:ahLst/>
                  <a:cxnLst>
                    <a:cxn ang="0">
                      <a:pos x="805" y="637"/>
                    </a:cxn>
                    <a:cxn ang="0">
                      <a:pos x="996" y="219"/>
                    </a:cxn>
                    <a:cxn ang="0">
                      <a:pos x="1304" y="357"/>
                    </a:cxn>
                    <a:cxn ang="0">
                      <a:pos x="1069" y="644"/>
                    </a:cxn>
                    <a:cxn ang="0">
                      <a:pos x="1040" y="573"/>
                    </a:cxn>
                    <a:cxn ang="0">
                      <a:pos x="1182" y="280"/>
                    </a:cxn>
                    <a:cxn ang="0">
                      <a:pos x="1457" y="426"/>
                    </a:cxn>
                    <a:cxn ang="0">
                      <a:pos x="1680" y="639"/>
                    </a:cxn>
                    <a:cxn ang="0">
                      <a:pos x="1384" y="480"/>
                    </a:cxn>
                    <a:cxn ang="0">
                      <a:pos x="1565" y="178"/>
                    </a:cxn>
                    <a:cxn ang="0">
                      <a:pos x="1772" y="419"/>
                    </a:cxn>
                    <a:cxn ang="0">
                      <a:pos x="1479" y="300"/>
                    </a:cxn>
                    <a:cxn ang="0">
                      <a:pos x="2054" y="179"/>
                    </a:cxn>
                    <a:cxn ang="0">
                      <a:pos x="2260" y="188"/>
                    </a:cxn>
                    <a:cxn ang="0">
                      <a:pos x="2257" y="15"/>
                    </a:cxn>
                    <a:cxn ang="0">
                      <a:pos x="2523" y="568"/>
                    </a:cxn>
                    <a:cxn ang="0">
                      <a:pos x="2483" y="627"/>
                    </a:cxn>
                    <a:cxn ang="0">
                      <a:pos x="2395" y="282"/>
                    </a:cxn>
                    <a:cxn ang="0">
                      <a:pos x="2669" y="201"/>
                    </a:cxn>
                    <a:cxn ang="0">
                      <a:pos x="2657" y="282"/>
                    </a:cxn>
                    <a:cxn ang="0">
                      <a:pos x="2858" y="220"/>
                    </a:cxn>
                    <a:cxn ang="0">
                      <a:pos x="3192" y="222"/>
                    </a:cxn>
                    <a:cxn ang="0">
                      <a:pos x="3092" y="249"/>
                    </a:cxn>
                    <a:cxn ang="0">
                      <a:pos x="3666" y="632"/>
                    </a:cxn>
                    <a:cxn ang="0">
                      <a:pos x="3354" y="500"/>
                    </a:cxn>
                    <a:cxn ang="0">
                      <a:pos x="3484" y="195"/>
                    </a:cxn>
                    <a:cxn ang="0">
                      <a:pos x="3516" y="256"/>
                    </a:cxn>
                    <a:cxn ang="0">
                      <a:pos x="3592" y="581"/>
                    </a:cxn>
                    <a:cxn ang="0">
                      <a:pos x="4055" y="577"/>
                    </a:cxn>
                    <a:cxn ang="0">
                      <a:pos x="3803" y="567"/>
                    </a:cxn>
                    <a:cxn ang="0">
                      <a:pos x="3854" y="210"/>
                    </a:cxn>
                    <a:cxn ang="0">
                      <a:pos x="4132" y="281"/>
                    </a:cxn>
                    <a:cxn ang="0">
                      <a:pos x="3947" y="237"/>
                    </a:cxn>
                    <a:cxn ang="0">
                      <a:pos x="4571" y="638"/>
                    </a:cxn>
                    <a:cxn ang="0">
                      <a:pos x="4425" y="355"/>
                    </a:cxn>
                    <a:cxn ang="0">
                      <a:pos x="4692" y="179"/>
                    </a:cxn>
                    <a:cxn ang="0">
                      <a:pos x="4503" y="378"/>
                    </a:cxn>
                    <a:cxn ang="0">
                      <a:pos x="4914" y="445"/>
                    </a:cxn>
                    <a:cxn ang="0">
                      <a:pos x="5116" y="642"/>
                    </a:cxn>
                    <a:cxn ang="0">
                      <a:pos x="4837" y="469"/>
                    </a:cxn>
                    <a:cxn ang="0">
                      <a:pos x="5032" y="177"/>
                    </a:cxn>
                    <a:cxn ang="0">
                      <a:pos x="5225" y="427"/>
                    </a:cxn>
                    <a:cxn ang="0">
                      <a:pos x="4929" y="310"/>
                    </a:cxn>
                    <a:cxn ang="0">
                      <a:pos x="5520" y="177"/>
                    </a:cxn>
                    <a:cxn ang="0">
                      <a:pos x="5849" y="249"/>
                    </a:cxn>
                    <a:cxn ang="0">
                      <a:pos x="5745" y="644"/>
                    </a:cxn>
                    <a:cxn ang="0">
                      <a:pos x="6173" y="588"/>
                    </a:cxn>
                    <a:cxn ang="0">
                      <a:pos x="5907" y="543"/>
                    </a:cxn>
                    <a:cxn ang="0">
                      <a:pos x="6173" y="317"/>
                    </a:cxn>
                    <a:cxn ang="0">
                      <a:pos x="6044" y="179"/>
                    </a:cxn>
                    <a:cxn ang="0">
                      <a:pos x="6022" y="438"/>
                    </a:cxn>
                    <a:cxn ang="0">
                      <a:pos x="6118" y="573"/>
                    </a:cxn>
                    <a:cxn ang="0">
                      <a:pos x="6379" y="72"/>
                    </a:cxn>
                    <a:cxn ang="0">
                      <a:pos x="6454" y="99"/>
                    </a:cxn>
                    <a:cxn ang="0">
                      <a:pos x="6815" y="177"/>
                    </a:cxn>
                    <a:cxn ang="0">
                      <a:pos x="6901" y="333"/>
                    </a:cxn>
                    <a:cxn ang="0">
                      <a:pos x="6691" y="329"/>
                    </a:cxn>
                    <a:cxn ang="0">
                      <a:pos x="7278" y="580"/>
                    </a:cxn>
                    <a:cxn ang="0">
                      <a:pos x="7137" y="188"/>
                    </a:cxn>
                    <a:cxn ang="0">
                      <a:pos x="7541" y="759"/>
                    </a:cxn>
                    <a:cxn ang="0">
                      <a:pos x="7366" y="188"/>
                    </a:cxn>
                    <a:cxn ang="0">
                      <a:pos x="7881" y="532"/>
                    </a:cxn>
                    <a:cxn ang="0">
                      <a:pos x="7920" y="642"/>
                    </a:cxn>
                  </a:cxnLst>
                  <a:rect l="0" t="0" r="r" b="b"/>
                  <a:pathLst>
                    <a:path w="7953" h="842">
                      <a:moveTo>
                        <a:pt x="324" y="277"/>
                      </a:moveTo>
                      <a:lnTo>
                        <a:pt x="324" y="344"/>
                      </a:lnTo>
                      <a:lnTo>
                        <a:pt x="81" y="344"/>
                      </a:lnTo>
                      <a:lnTo>
                        <a:pt x="81" y="569"/>
                      </a:lnTo>
                      <a:lnTo>
                        <a:pt x="352" y="569"/>
                      </a:lnTo>
                      <a:lnTo>
                        <a:pt x="352" y="637"/>
                      </a:lnTo>
                      <a:lnTo>
                        <a:pt x="0" y="637"/>
                      </a:lnTo>
                      <a:lnTo>
                        <a:pt x="0" y="11"/>
                      </a:lnTo>
                      <a:lnTo>
                        <a:pt x="338" y="11"/>
                      </a:lnTo>
                      <a:lnTo>
                        <a:pt x="338" y="79"/>
                      </a:lnTo>
                      <a:lnTo>
                        <a:pt x="81" y="79"/>
                      </a:lnTo>
                      <a:lnTo>
                        <a:pt x="81" y="277"/>
                      </a:lnTo>
                      <a:lnTo>
                        <a:pt x="324" y="277"/>
                      </a:lnTo>
                      <a:close/>
                      <a:moveTo>
                        <a:pt x="401" y="188"/>
                      </a:moveTo>
                      <a:lnTo>
                        <a:pt x="492" y="188"/>
                      </a:lnTo>
                      <a:lnTo>
                        <a:pt x="556" y="284"/>
                      </a:lnTo>
                      <a:lnTo>
                        <a:pt x="566" y="300"/>
                      </a:lnTo>
                      <a:lnTo>
                        <a:pt x="578" y="317"/>
                      </a:lnTo>
                      <a:lnTo>
                        <a:pt x="589" y="337"/>
                      </a:lnTo>
                      <a:lnTo>
                        <a:pt x="601" y="357"/>
                      </a:lnTo>
                      <a:lnTo>
                        <a:pt x="604" y="357"/>
                      </a:lnTo>
                      <a:lnTo>
                        <a:pt x="614" y="340"/>
                      </a:lnTo>
                      <a:lnTo>
                        <a:pt x="625" y="321"/>
                      </a:lnTo>
                      <a:lnTo>
                        <a:pt x="636" y="303"/>
                      </a:lnTo>
                      <a:lnTo>
                        <a:pt x="649" y="283"/>
                      </a:lnTo>
                      <a:lnTo>
                        <a:pt x="712" y="188"/>
                      </a:lnTo>
                      <a:lnTo>
                        <a:pt x="800" y="188"/>
                      </a:lnTo>
                      <a:lnTo>
                        <a:pt x="646" y="405"/>
                      </a:lnTo>
                      <a:lnTo>
                        <a:pt x="805" y="637"/>
                      </a:lnTo>
                      <a:lnTo>
                        <a:pt x="712" y="637"/>
                      </a:lnTo>
                      <a:lnTo>
                        <a:pt x="646" y="535"/>
                      </a:lnTo>
                      <a:lnTo>
                        <a:pt x="635" y="520"/>
                      </a:lnTo>
                      <a:lnTo>
                        <a:pt x="624" y="501"/>
                      </a:lnTo>
                      <a:lnTo>
                        <a:pt x="612" y="481"/>
                      </a:lnTo>
                      <a:lnTo>
                        <a:pt x="598" y="457"/>
                      </a:lnTo>
                      <a:lnTo>
                        <a:pt x="596" y="457"/>
                      </a:lnTo>
                      <a:lnTo>
                        <a:pt x="588" y="472"/>
                      </a:lnTo>
                      <a:lnTo>
                        <a:pt x="578" y="490"/>
                      </a:lnTo>
                      <a:lnTo>
                        <a:pt x="564" y="511"/>
                      </a:lnTo>
                      <a:lnTo>
                        <a:pt x="549" y="535"/>
                      </a:lnTo>
                      <a:lnTo>
                        <a:pt x="484" y="637"/>
                      </a:lnTo>
                      <a:lnTo>
                        <a:pt x="394" y="637"/>
                      </a:lnTo>
                      <a:lnTo>
                        <a:pt x="553" y="408"/>
                      </a:lnTo>
                      <a:lnTo>
                        <a:pt x="401" y="188"/>
                      </a:lnTo>
                      <a:close/>
                      <a:moveTo>
                        <a:pt x="883" y="820"/>
                      </a:moveTo>
                      <a:lnTo>
                        <a:pt x="883" y="334"/>
                      </a:lnTo>
                      <a:lnTo>
                        <a:pt x="883" y="298"/>
                      </a:lnTo>
                      <a:lnTo>
                        <a:pt x="882" y="261"/>
                      </a:lnTo>
                      <a:lnTo>
                        <a:pt x="881" y="224"/>
                      </a:lnTo>
                      <a:lnTo>
                        <a:pt x="880" y="188"/>
                      </a:lnTo>
                      <a:lnTo>
                        <a:pt x="953" y="188"/>
                      </a:lnTo>
                      <a:lnTo>
                        <a:pt x="957" y="265"/>
                      </a:lnTo>
                      <a:lnTo>
                        <a:pt x="958" y="265"/>
                      </a:lnTo>
                      <a:lnTo>
                        <a:pt x="965" y="255"/>
                      </a:lnTo>
                      <a:lnTo>
                        <a:pt x="972" y="244"/>
                      </a:lnTo>
                      <a:lnTo>
                        <a:pt x="979" y="235"/>
                      </a:lnTo>
                      <a:lnTo>
                        <a:pt x="988" y="227"/>
                      </a:lnTo>
                      <a:lnTo>
                        <a:pt x="996" y="219"/>
                      </a:lnTo>
                      <a:lnTo>
                        <a:pt x="1005" y="211"/>
                      </a:lnTo>
                      <a:lnTo>
                        <a:pt x="1014" y="205"/>
                      </a:lnTo>
                      <a:lnTo>
                        <a:pt x="1024" y="199"/>
                      </a:lnTo>
                      <a:lnTo>
                        <a:pt x="1034" y="194"/>
                      </a:lnTo>
                      <a:lnTo>
                        <a:pt x="1045" y="190"/>
                      </a:lnTo>
                      <a:lnTo>
                        <a:pt x="1055" y="186"/>
                      </a:lnTo>
                      <a:lnTo>
                        <a:pt x="1068" y="183"/>
                      </a:lnTo>
                      <a:lnTo>
                        <a:pt x="1079" y="181"/>
                      </a:lnTo>
                      <a:lnTo>
                        <a:pt x="1091" y="178"/>
                      </a:lnTo>
                      <a:lnTo>
                        <a:pt x="1105" y="177"/>
                      </a:lnTo>
                      <a:lnTo>
                        <a:pt x="1118" y="177"/>
                      </a:lnTo>
                      <a:lnTo>
                        <a:pt x="1138" y="178"/>
                      </a:lnTo>
                      <a:lnTo>
                        <a:pt x="1157" y="182"/>
                      </a:lnTo>
                      <a:lnTo>
                        <a:pt x="1166" y="184"/>
                      </a:lnTo>
                      <a:lnTo>
                        <a:pt x="1176" y="187"/>
                      </a:lnTo>
                      <a:lnTo>
                        <a:pt x="1185" y="190"/>
                      </a:lnTo>
                      <a:lnTo>
                        <a:pt x="1193" y="193"/>
                      </a:lnTo>
                      <a:lnTo>
                        <a:pt x="1201" y="198"/>
                      </a:lnTo>
                      <a:lnTo>
                        <a:pt x="1210" y="202"/>
                      </a:lnTo>
                      <a:lnTo>
                        <a:pt x="1218" y="207"/>
                      </a:lnTo>
                      <a:lnTo>
                        <a:pt x="1225" y="213"/>
                      </a:lnTo>
                      <a:lnTo>
                        <a:pt x="1240" y="226"/>
                      </a:lnTo>
                      <a:lnTo>
                        <a:pt x="1254" y="241"/>
                      </a:lnTo>
                      <a:lnTo>
                        <a:pt x="1266" y="258"/>
                      </a:lnTo>
                      <a:lnTo>
                        <a:pt x="1277" y="275"/>
                      </a:lnTo>
                      <a:lnTo>
                        <a:pt x="1287" y="294"/>
                      </a:lnTo>
                      <a:lnTo>
                        <a:pt x="1294" y="314"/>
                      </a:lnTo>
                      <a:lnTo>
                        <a:pt x="1300" y="335"/>
                      </a:lnTo>
                      <a:lnTo>
                        <a:pt x="1304" y="357"/>
                      </a:lnTo>
                      <a:lnTo>
                        <a:pt x="1307" y="381"/>
                      </a:lnTo>
                      <a:lnTo>
                        <a:pt x="1308" y="406"/>
                      </a:lnTo>
                      <a:lnTo>
                        <a:pt x="1307" y="434"/>
                      </a:lnTo>
                      <a:lnTo>
                        <a:pt x="1304" y="460"/>
                      </a:lnTo>
                      <a:lnTo>
                        <a:pt x="1302" y="473"/>
                      </a:lnTo>
                      <a:lnTo>
                        <a:pt x="1299" y="485"/>
                      </a:lnTo>
                      <a:lnTo>
                        <a:pt x="1296" y="497"/>
                      </a:lnTo>
                      <a:lnTo>
                        <a:pt x="1292" y="509"/>
                      </a:lnTo>
                      <a:lnTo>
                        <a:pt x="1288" y="520"/>
                      </a:lnTo>
                      <a:lnTo>
                        <a:pt x="1283" y="530"/>
                      </a:lnTo>
                      <a:lnTo>
                        <a:pt x="1278" y="541"/>
                      </a:lnTo>
                      <a:lnTo>
                        <a:pt x="1272" y="551"/>
                      </a:lnTo>
                      <a:lnTo>
                        <a:pt x="1266" y="560"/>
                      </a:lnTo>
                      <a:lnTo>
                        <a:pt x="1260" y="569"/>
                      </a:lnTo>
                      <a:lnTo>
                        <a:pt x="1253" y="579"/>
                      </a:lnTo>
                      <a:lnTo>
                        <a:pt x="1245" y="587"/>
                      </a:lnTo>
                      <a:lnTo>
                        <a:pt x="1231" y="601"/>
                      </a:lnTo>
                      <a:lnTo>
                        <a:pt x="1215" y="614"/>
                      </a:lnTo>
                      <a:lnTo>
                        <a:pt x="1207" y="619"/>
                      </a:lnTo>
                      <a:lnTo>
                        <a:pt x="1198" y="624"/>
                      </a:lnTo>
                      <a:lnTo>
                        <a:pt x="1190" y="628"/>
                      </a:lnTo>
                      <a:lnTo>
                        <a:pt x="1181" y="632"/>
                      </a:lnTo>
                      <a:lnTo>
                        <a:pt x="1163" y="638"/>
                      </a:lnTo>
                      <a:lnTo>
                        <a:pt x="1144" y="643"/>
                      </a:lnTo>
                      <a:lnTo>
                        <a:pt x="1123" y="647"/>
                      </a:lnTo>
                      <a:lnTo>
                        <a:pt x="1103" y="648"/>
                      </a:lnTo>
                      <a:lnTo>
                        <a:pt x="1091" y="647"/>
                      </a:lnTo>
                      <a:lnTo>
                        <a:pt x="1079" y="646"/>
                      </a:lnTo>
                      <a:lnTo>
                        <a:pt x="1069" y="644"/>
                      </a:lnTo>
                      <a:lnTo>
                        <a:pt x="1058" y="642"/>
                      </a:lnTo>
                      <a:lnTo>
                        <a:pt x="1048" y="640"/>
                      </a:lnTo>
                      <a:lnTo>
                        <a:pt x="1038" y="637"/>
                      </a:lnTo>
                      <a:lnTo>
                        <a:pt x="1029" y="633"/>
                      </a:lnTo>
                      <a:lnTo>
                        <a:pt x="1019" y="629"/>
                      </a:lnTo>
                      <a:lnTo>
                        <a:pt x="1011" y="625"/>
                      </a:lnTo>
                      <a:lnTo>
                        <a:pt x="1003" y="620"/>
                      </a:lnTo>
                      <a:lnTo>
                        <a:pt x="996" y="614"/>
                      </a:lnTo>
                      <a:lnTo>
                        <a:pt x="989" y="607"/>
                      </a:lnTo>
                      <a:lnTo>
                        <a:pt x="981" y="600"/>
                      </a:lnTo>
                      <a:lnTo>
                        <a:pt x="975" y="593"/>
                      </a:lnTo>
                      <a:lnTo>
                        <a:pt x="969" y="585"/>
                      </a:lnTo>
                      <a:lnTo>
                        <a:pt x="964" y="577"/>
                      </a:lnTo>
                      <a:lnTo>
                        <a:pt x="964" y="820"/>
                      </a:lnTo>
                      <a:lnTo>
                        <a:pt x="883" y="820"/>
                      </a:lnTo>
                      <a:close/>
                      <a:moveTo>
                        <a:pt x="964" y="377"/>
                      </a:moveTo>
                      <a:lnTo>
                        <a:pt x="964" y="454"/>
                      </a:lnTo>
                      <a:lnTo>
                        <a:pt x="964" y="468"/>
                      </a:lnTo>
                      <a:lnTo>
                        <a:pt x="966" y="480"/>
                      </a:lnTo>
                      <a:lnTo>
                        <a:pt x="969" y="492"/>
                      </a:lnTo>
                      <a:lnTo>
                        <a:pt x="972" y="504"/>
                      </a:lnTo>
                      <a:lnTo>
                        <a:pt x="977" y="515"/>
                      </a:lnTo>
                      <a:lnTo>
                        <a:pt x="983" y="525"/>
                      </a:lnTo>
                      <a:lnTo>
                        <a:pt x="991" y="535"/>
                      </a:lnTo>
                      <a:lnTo>
                        <a:pt x="1000" y="546"/>
                      </a:lnTo>
                      <a:lnTo>
                        <a:pt x="1009" y="554"/>
                      </a:lnTo>
                      <a:lnTo>
                        <a:pt x="1018" y="562"/>
                      </a:lnTo>
                      <a:lnTo>
                        <a:pt x="1029" y="568"/>
                      </a:lnTo>
                      <a:lnTo>
                        <a:pt x="1040" y="573"/>
                      </a:lnTo>
                      <a:lnTo>
                        <a:pt x="1051" y="578"/>
                      </a:lnTo>
                      <a:lnTo>
                        <a:pt x="1064" y="581"/>
                      </a:lnTo>
                      <a:lnTo>
                        <a:pt x="1077" y="583"/>
                      </a:lnTo>
                      <a:lnTo>
                        <a:pt x="1090" y="583"/>
                      </a:lnTo>
                      <a:lnTo>
                        <a:pt x="1106" y="583"/>
                      </a:lnTo>
                      <a:lnTo>
                        <a:pt x="1120" y="580"/>
                      </a:lnTo>
                      <a:lnTo>
                        <a:pt x="1133" y="577"/>
                      </a:lnTo>
                      <a:lnTo>
                        <a:pt x="1147" y="571"/>
                      </a:lnTo>
                      <a:lnTo>
                        <a:pt x="1159" y="564"/>
                      </a:lnTo>
                      <a:lnTo>
                        <a:pt x="1170" y="556"/>
                      </a:lnTo>
                      <a:lnTo>
                        <a:pt x="1181" y="547"/>
                      </a:lnTo>
                      <a:lnTo>
                        <a:pt x="1190" y="535"/>
                      </a:lnTo>
                      <a:lnTo>
                        <a:pt x="1198" y="523"/>
                      </a:lnTo>
                      <a:lnTo>
                        <a:pt x="1205" y="510"/>
                      </a:lnTo>
                      <a:lnTo>
                        <a:pt x="1212" y="495"/>
                      </a:lnTo>
                      <a:lnTo>
                        <a:pt x="1217" y="480"/>
                      </a:lnTo>
                      <a:lnTo>
                        <a:pt x="1221" y="463"/>
                      </a:lnTo>
                      <a:lnTo>
                        <a:pt x="1224" y="447"/>
                      </a:lnTo>
                      <a:lnTo>
                        <a:pt x="1226" y="428"/>
                      </a:lnTo>
                      <a:lnTo>
                        <a:pt x="1226" y="410"/>
                      </a:lnTo>
                      <a:lnTo>
                        <a:pt x="1226" y="392"/>
                      </a:lnTo>
                      <a:lnTo>
                        <a:pt x="1224" y="376"/>
                      </a:lnTo>
                      <a:lnTo>
                        <a:pt x="1221" y="360"/>
                      </a:lnTo>
                      <a:lnTo>
                        <a:pt x="1218" y="345"/>
                      </a:lnTo>
                      <a:lnTo>
                        <a:pt x="1213" y="331"/>
                      </a:lnTo>
                      <a:lnTo>
                        <a:pt x="1206" y="317"/>
                      </a:lnTo>
                      <a:lnTo>
                        <a:pt x="1200" y="305"/>
                      </a:lnTo>
                      <a:lnTo>
                        <a:pt x="1192" y="293"/>
                      </a:lnTo>
                      <a:lnTo>
                        <a:pt x="1182" y="280"/>
                      </a:lnTo>
                      <a:lnTo>
                        <a:pt x="1172" y="271"/>
                      </a:lnTo>
                      <a:lnTo>
                        <a:pt x="1160" y="262"/>
                      </a:lnTo>
                      <a:lnTo>
                        <a:pt x="1149" y="255"/>
                      </a:lnTo>
                      <a:lnTo>
                        <a:pt x="1136" y="249"/>
                      </a:lnTo>
                      <a:lnTo>
                        <a:pt x="1122" y="245"/>
                      </a:lnTo>
                      <a:lnTo>
                        <a:pt x="1108" y="243"/>
                      </a:lnTo>
                      <a:lnTo>
                        <a:pt x="1092" y="242"/>
                      </a:lnTo>
                      <a:lnTo>
                        <a:pt x="1082" y="243"/>
                      </a:lnTo>
                      <a:lnTo>
                        <a:pt x="1072" y="244"/>
                      </a:lnTo>
                      <a:lnTo>
                        <a:pt x="1062" y="246"/>
                      </a:lnTo>
                      <a:lnTo>
                        <a:pt x="1052" y="249"/>
                      </a:lnTo>
                      <a:lnTo>
                        <a:pt x="1042" y="254"/>
                      </a:lnTo>
                      <a:lnTo>
                        <a:pt x="1033" y="258"/>
                      </a:lnTo>
                      <a:lnTo>
                        <a:pt x="1024" y="264"/>
                      </a:lnTo>
                      <a:lnTo>
                        <a:pt x="1015" y="270"/>
                      </a:lnTo>
                      <a:lnTo>
                        <a:pt x="1007" y="277"/>
                      </a:lnTo>
                      <a:lnTo>
                        <a:pt x="999" y="285"/>
                      </a:lnTo>
                      <a:lnTo>
                        <a:pt x="993" y="294"/>
                      </a:lnTo>
                      <a:lnTo>
                        <a:pt x="987" y="303"/>
                      </a:lnTo>
                      <a:lnTo>
                        <a:pt x="981" y="312"/>
                      </a:lnTo>
                      <a:lnTo>
                        <a:pt x="976" y="321"/>
                      </a:lnTo>
                      <a:lnTo>
                        <a:pt x="972" y="333"/>
                      </a:lnTo>
                      <a:lnTo>
                        <a:pt x="969" y="344"/>
                      </a:lnTo>
                      <a:lnTo>
                        <a:pt x="967" y="353"/>
                      </a:lnTo>
                      <a:lnTo>
                        <a:pt x="965" y="363"/>
                      </a:lnTo>
                      <a:lnTo>
                        <a:pt x="964" y="370"/>
                      </a:lnTo>
                      <a:lnTo>
                        <a:pt x="964" y="377"/>
                      </a:lnTo>
                      <a:close/>
                      <a:moveTo>
                        <a:pt x="1771" y="427"/>
                      </a:moveTo>
                      <a:lnTo>
                        <a:pt x="1457" y="426"/>
                      </a:lnTo>
                      <a:lnTo>
                        <a:pt x="1458" y="445"/>
                      </a:lnTo>
                      <a:lnTo>
                        <a:pt x="1460" y="463"/>
                      </a:lnTo>
                      <a:lnTo>
                        <a:pt x="1464" y="480"/>
                      </a:lnTo>
                      <a:lnTo>
                        <a:pt x="1469" y="495"/>
                      </a:lnTo>
                      <a:lnTo>
                        <a:pt x="1477" y="510"/>
                      </a:lnTo>
                      <a:lnTo>
                        <a:pt x="1484" y="523"/>
                      </a:lnTo>
                      <a:lnTo>
                        <a:pt x="1493" y="535"/>
                      </a:lnTo>
                      <a:lnTo>
                        <a:pt x="1504" y="546"/>
                      </a:lnTo>
                      <a:lnTo>
                        <a:pt x="1515" y="554"/>
                      </a:lnTo>
                      <a:lnTo>
                        <a:pt x="1526" y="562"/>
                      </a:lnTo>
                      <a:lnTo>
                        <a:pt x="1537" y="568"/>
                      </a:lnTo>
                      <a:lnTo>
                        <a:pt x="1551" y="573"/>
                      </a:lnTo>
                      <a:lnTo>
                        <a:pt x="1564" y="577"/>
                      </a:lnTo>
                      <a:lnTo>
                        <a:pt x="1578" y="580"/>
                      </a:lnTo>
                      <a:lnTo>
                        <a:pt x="1594" y="582"/>
                      </a:lnTo>
                      <a:lnTo>
                        <a:pt x="1610" y="582"/>
                      </a:lnTo>
                      <a:lnTo>
                        <a:pt x="1628" y="582"/>
                      </a:lnTo>
                      <a:lnTo>
                        <a:pt x="1644" y="581"/>
                      </a:lnTo>
                      <a:lnTo>
                        <a:pt x="1660" y="579"/>
                      </a:lnTo>
                      <a:lnTo>
                        <a:pt x="1676" y="577"/>
                      </a:lnTo>
                      <a:lnTo>
                        <a:pt x="1690" y="573"/>
                      </a:lnTo>
                      <a:lnTo>
                        <a:pt x="1706" y="569"/>
                      </a:lnTo>
                      <a:lnTo>
                        <a:pt x="1720" y="564"/>
                      </a:lnTo>
                      <a:lnTo>
                        <a:pt x="1735" y="559"/>
                      </a:lnTo>
                      <a:lnTo>
                        <a:pt x="1748" y="618"/>
                      </a:lnTo>
                      <a:lnTo>
                        <a:pt x="1733" y="624"/>
                      </a:lnTo>
                      <a:lnTo>
                        <a:pt x="1715" y="630"/>
                      </a:lnTo>
                      <a:lnTo>
                        <a:pt x="1698" y="635"/>
                      </a:lnTo>
                      <a:lnTo>
                        <a:pt x="1680" y="639"/>
                      </a:lnTo>
                      <a:lnTo>
                        <a:pt x="1661" y="642"/>
                      </a:lnTo>
                      <a:lnTo>
                        <a:pt x="1641" y="644"/>
                      </a:lnTo>
                      <a:lnTo>
                        <a:pt x="1621" y="646"/>
                      </a:lnTo>
                      <a:lnTo>
                        <a:pt x="1599" y="647"/>
                      </a:lnTo>
                      <a:lnTo>
                        <a:pt x="1574" y="646"/>
                      </a:lnTo>
                      <a:lnTo>
                        <a:pt x="1551" y="642"/>
                      </a:lnTo>
                      <a:lnTo>
                        <a:pt x="1539" y="640"/>
                      </a:lnTo>
                      <a:lnTo>
                        <a:pt x="1528" y="637"/>
                      </a:lnTo>
                      <a:lnTo>
                        <a:pt x="1518" y="634"/>
                      </a:lnTo>
                      <a:lnTo>
                        <a:pt x="1507" y="631"/>
                      </a:lnTo>
                      <a:lnTo>
                        <a:pt x="1497" y="627"/>
                      </a:lnTo>
                      <a:lnTo>
                        <a:pt x="1488" y="622"/>
                      </a:lnTo>
                      <a:lnTo>
                        <a:pt x="1479" y="617"/>
                      </a:lnTo>
                      <a:lnTo>
                        <a:pt x="1469" y="612"/>
                      </a:lnTo>
                      <a:lnTo>
                        <a:pt x="1461" y="605"/>
                      </a:lnTo>
                      <a:lnTo>
                        <a:pt x="1453" y="598"/>
                      </a:lnTo>
                      <a:lnTo>
                        <a:pt x="1445" y="592"/>
                      </a:lnTo>
                      <a:lnTo>
                        <a:pt x="1438" y="584"/>
                      </a:lnTo>
                      <a:lnTo>
                        <a:pt x="1430" y="576"/>
                      </a:lnTo>
                      <a:lnTo>
                        <a:pt x="1423" y="567"/>
                      </a:lnTo>
                      <a:lnTo>
                        <a:pt x="1417" y="559"/>
                      </a:lnTo>
                      <a:lnTo>
                        <a:pt x="1412" y="551"/>
                      </a:lnTo>
                      <a:lnTo>
                        <a:pt x="1406" y="542"/>
                      </a:lnTo>
                      <a:lnTo>
                        <a:pt x="1402" y="531"/>
                      </a:lnTo>
                      <a:lnTo>
                        <a:pt x="1397" y="522"/>
                      </a:lnTo>
                      <a:lnTo>
                        <a:pt x="1393" y="512"/>
                      </a:lnTo>
                      <a:lnTo>
                        <a:pt x="1389" y="501"/>
                      </a:lnTo>
                      <a:lnTo>
                        <a:pt x="1386" y="490"/>
                      </a:lnTo>
                      <a:lnTo>
                        <a:pt x="1384" y="480"/>
                      </a:lnTo>
                      <a:lnTo>
                        <a:pt x="1382" y="469"/>
                      </a:lnTo>
                      <a:lnTo>
                        <a:pt x="1379" y="445"/>
                      </a:lnTo>
                      <a:lnTo>
                        <a:pt x="1378" y="419"/>
                      </a:lnTo>
                      <a:lnTo>
                        <a:pt x="1379" y="394"/>
                      </a:lnTo>
                      <a:lnTo>
                        <a:pt x="1382" y="370"/>
                      </a:lnTo>
                      <a:lnTo>
                        <a:pt x="1386" y="346"/>
                      </a:lnTo>
                      <a:lnTo>
                        <a:pt x="1392" y="324"/>
                      </a:lnTo>
                      <a:lnTo>
                        <a:pt x="1397" y="313"/>
                      </a:lnTo>
                      <a:lnTo>
                        <a:pt x="1401" y="303"/>
                      </a:lnTo>
                      <a:lnTo>
                        <a:pt x="1406" y="293"/>
                      </a:lnTo>
                      <a:lnTo>
                        <a:pt x="1411" y="282"/>
                      </a:lnTo>
                      <a:lnTo>
                        <a:pt x="1416" y="273"/>
                      </a:lnTo>
                      <a:lnTo>
                        <a:pt x="1422" y="264"/>
                      </a:lnTo>
                      <a:lnTo>
                        <a:pt x="1428" y="255"/>
                      </a:lnTo>
                      <a:lnTo>
                        <a:pt x="1436" y="246"/>
                      </a:lnTo>
                      <a:lnTo>
                        <a:pt x="1443" y="238"/>
                      </a:lnTo>
                      <a:lnTo>
                        <a:pt x="1451" y="230"/>
                      </a:lnTo>
                      <a:lnTo>
                        <a:pt x="1458" y="223"/>
                      </a:lnTo>
                      <a:lnTo>
                        <a:pt x="1466" y="217"/>
                      </a:lnTo>
                      <a:lnTo>
                        <a:pt x="1476" y="210"/>
                      </a:lnTo>
                      <a:lnTo>
                        <a:pt x="1484" y="204"/>
                      </a:lnTo>
                      <a:lnTo>
                        <a:pt x="1493" y="199"/>
                      </a:lnTo>
                      <a:lnTo>
                        <a:pt x="1502" y="195"/>
                      </a:lnTo>
                      <a:lnTo>
                        <a:pt x="1513" y="191"/>
                      </a:lnTo>
                      <a:lnTo>
                        <a:pt x="1522" y="187"/>
                      </a:lnTo>
                      <a:lnTo>
                        <a:pt x="1532" y="185"/>
                      </a:lnTo>
                      <a:lnTo>
                        <a:pt x="1543" y="182"/>
                      </a:lnTo>
                      <a:lnTo>
                        <a:pt x="1554" y="179"/>
                      </a:lnTo>
                      <a:lnTo>
                        <a:pt x="1565" y="178"/>
                      </a:lnTo>
                      <a:lnTo>
                        <a:pt x="1576" y="177"/>
                      </a:lnTo>
                      <a:lnTo>
                        <a:pt x="1589" y="177"/>
                      </a:lnTo>
                      <a:lnTo>
                        <a:pt x="1601" y="177"/>
                      </a:lnTo>
                      <a:lnTo>
                        <a:pt x="1612" y="178"/>
                      </a:lnTo>
                      <a:lnTo>
                        <a:pt x="1624" y="181"/>
                      </a:lnTo>
                      <a:lnTo>
                        <a:pt x="1635" y="183"/>
                      </a:lnTo>
                      <a:lnTo>
                        <a:pt x="1645" y="185"/>
                      </a:lnTo>
                      <a:lnTo>
                        <a:pt x="1655" y="188"/>
                      </a:lnTo>
                      <a:lnTo>
                        <a:pt x="1665" y="192"/>
                      </a:lnTo>
                      <a:lnTo>
                        <a:pt x="1675" y="196"/>
                      </a:lnTo>
                      <a:lnTo>
                        <a:pt x="1683" y="201"/>
                      </a:lnTo>
                      <a:lnTo>
                        <a:pt x="1692" y="206"/>
                      </a:lnTo>
                      <a:lnTo>
                        <a:pt x="1701" y="212"/>
                      </a:lnTo>
                      <a:lnTo>
                        <a:pt x="1708" y="220"/>
                      </a:lnTo>
                      <a:lnTo>
                        <a:pt x="1716" y="227"/>
                      </a:lnTo>
                      <a:lnTo>
                        <a:pt x="1723" y="234"/>
                      </a:lnTo>
                      <a:lnTo>
                        <a:pt x="1729" y="242"/>
                      </a:lnTo>
                      <a:lnTo>
                        <a:pt x="1736" y="251"/>
                      </a:lnTo>
                      <a:lnTo>
                        <a:pt x="1745" y="266"/>
                      </a:lnTo>
                      <a:lnTo>
                        <a:pt x="1753" y="281"/>
                      </a:lnTo>
                      <a:lnTo>
                        <a:pt x="1759" y="298"/>
                      </a:lnTo>
                      <a:lnTo>
                        <a:pt x="1764" y="314"/>
                      </a:lnTo>
                      <a:lnTo>
                        <a:pt x="1768" y="332"/>
                      </a:lnTo>
                      <a:lnTo>
                        <a:pt x="1772" y="349"/>
                      </a:lnTo>
                      <a:lnTo>
                        <a:pt x="1774" y="369"/>
                      </a:lnTo>
                      <a:lnTo>
                        <a:pt x="1774" y="388"/>
                      </a:lnTo>
                      <a:lnTo>
                        <a:pt x="1774" y="400"/>
                      </a:lnTo>
                      <a:lnTo>
                        <a:pt x="1773" y="410"/>
                      </a:lnTo>
                      <a:lnTo>
                        <a:pt x="1772" y="419"/>
                      </a:lnTo>
                      <a:lnTo>
                        <a:pt x="1771" y="427"/>
                      </a:lnTo>
                      <a:close/>
                      <a:moveTo>
                        <a:pt x="1457" y="368"/>
                      </a:moveTo>
                      <a:lnTo>
                        <a:pt x="1696" y="368"/>
                      </a:lnTo>
                      <a:lnTo>
                        <a:pt x="1696" y="355"/>
                      </a:lnTo>
                      <a:lnTo>
                        <a:pt x="1694" y="344"/>
                      </a:lnTo>
                      <a:lnTo>
                        <a:pt x="1692" y="332"/>
                      </a:lnTo>
                      <a:lnTo>
                        <a:pt x="1690" y="321"/>
                      </a:lnTo>
                      <a:lnTo>
                        <a:pt x="1687" y="311"/>
                      </a:lnTo>
                      <a:lnTo>
                        <a:pt x="1683" y="301"/>
                      </a:lnTo>
                      <a:lnTo>
                        <a:pt x="1678" y="292"/>
                      </a:lnTo>
                      <a:lnTo>
                        <a:pt x="1673" y="282"/>
                      </a:lnTo>
                      <a:lnTo>
                        <a:pt x="1666" y="271"/>
                      </a:lnTo>
                      <a:lnTo>
                        <a:pt x="1656" y="262"/>
                      </a:lnTo>
                      <a:lnTo>
                        <a:pt x="1646" y="254"/>
                      </a:lnTo>
                      <a:lnTo>
                        <a:pt x="1636" y="247"/>
                      </a:lnTo>
                      <a:lnTo>
                        <a:pt x="1624" y="242"/>
                      </a:lnTo>
                      <a:lnTo>
                        <a:pt x="1611" y="239"/>
                      </a:lnTo>
                      <a:lnTo>
                        <a:pt x="1597" y="237"/>
                      </a:lnTo>
                      <a:lnTo>
                        <a:pt x="1583" y="236"/>
                      </a:lnTo>
                      <a:lnTo>
                        <a:pt x="1568" y="237"/>
                      </a:lnTo>
                      <a:lnTo>
                        <a:pt x="1555" y="239"/>
                      </a:lnTo>
                      <a:lnTo>
                        <a:pt x="1542" y="242"/>
                      </a:lnTo>
                      <a:lnTo>
                        <a:pt x="1531" y="247"/>
                      </a:lnTo>
                      <a:lnTo>
                        <a:pt x="1520" y="254"/>
                      </a:lnTo>
                      <a:lnTo>
                        <a:pt x="1510" y="261"/>
                      </a:lnTo>
                      <a:lnTo>
                        <a:pt x="1500" y="270"/>
                      </a:lnTo>
                      <a:lnTo>
                        <a:pt x="1491" y="280"/>
                      </a:lnTo>
                      <a:lnTo>
                        <a:pt x="1485" y="290"/>
                      </a:lnTo>
                      <a:lnTo>
                        <a:pt x="1479" y="300"/>
                      </a:lnTo>
                      <a:lnTo>
                        <a:pt x="1474" y="310"/>
                      </a:lnTo>
                      <a:lnTo>
                        <a:pt x="1468" y="320"/>
                      </a:lnTo>
                      <a:lnTo>
                        <a:pt x="1464" y="332"/>
                      </a:lnTo>
                      <a:lnTo>
                        <a:pt x="1461" y="343"/>
                      </a:lnTo>
                      <a:lnTo>
                        <a:pt x="1459" y="355"/>
                      </a:lnTo>
                      <a:lnTo>
                        <a:pt x="1457" y="368"/>
                      </a:lnTo>
                      <a:close/>
                      <a:moveTo>
                        <a:pt x="1875" y="637"/>
                      </a:moveTo>
                      <a:lnTo>
                        <a:pt x="1875" y="328"/>
                      </a:lnTo>
                      <a:lnTo>
                        <a:pt x="1875" y="291"/>
                      </a:lnTo>
                      <a:lnTo>
                        <a:pt x="1874" y="256"/>
                      </a:lnTo>
                      <a:lnTo>
                        <a:pt x="1873" y="221"/>
                      </a:lnTo>
                      <a:lnTo>
                        <a:pt x="1872" y="188"/>
                      </a:lnTo>
                      <a:lnTo>
                        <a:pt x="1944" y="188"/>
                      </a:lnTo>
                      <a:lnTo>
                        <a:pt x="1946" y="276"/>
                      </a:lnTo>
                      <a:lnTo>
                        <a:pt x="1950" y="276"/>
                      </a:lnTo>
                      <a:lnTo>
                        <a:pt x="1954" y="265"/>
                      </a:lnTo>
                      <a:lnTo>
                        <a:pt x="1959" y="255"/>
                      </a:lnTo>
                      <a:lnTo>
                        <a:pt x="1964" y="245"/>
                      </a:lnTo>
                      <a:lnTo>
                        <a:pt x="1970" y="236"/>
                      </a:lnTo>
                      <a:lnTo>
                        <a:pt x="1976" y="227"/>
                      </a:lnTo>
                      <a:lnTo>
                        <a:pt x="1983" y="219"/>
                      </a:lnTo>
                      <a:lnTo>
                        <a:pt x="1991" y="211"/>
                      </a:lnTo>
                      <a:lnTo>
                        <a:pt x="2000" y="204"/>
                      </a:lnTo>
                      <a:lnTo>
                        <a:pt x="2008" y="198"/>
                      </a:lnTo>
                      <a:lnTo>
                        <a:pt x="2017" y="193"/>
                      </a:lnTo>
                      <a:lnTo>
                        <a:pt x="2026" y="188"/>
                      </a:lnTo>
                      <a:lnTo>
                        <a:pt x="2036" y="185"/>
                      </a:lnTo>
                      <a:lnTo>
                        <a:pt x="2045" y="182"/>
                      </a:lnTo>
                      <a:lnTo>
                        <a:pt x="2054" y="179"/>
                      </a:lnTo>
                      <a:lnTo>
                        <a:pt x="2064" y="177"/>
                      </a:lnTo>
                      <a:lnTo>
                        <a:pt x="2075" y="177"/>
                      </a:lnTo>
                      <a:lnTo>
                        <a:pt x="2087" y="178"/>
                      </a:lnTo>
                      <a:lnTo>
                        <a:pt x="2097" y="181"/>
                      </a:lnTo>
                      <a:lnTo>
                        <a:pt x="2097" y="258"/>
                      </a:lnTo>
                      <a:lnTo>
                        <a:pt x="2084" y="256"/>
                      </a:lnTo>
                      <a:lnTo>
                        <a:pt x="2069" y="255"/>
                      </a:lnTo>
                      <a:lnTo>
                        <a:pt x="2055" y="256"/>
                      </a:lnTo>
                      <a:lnTo>
                        <a:pt x="2043" y="258"/>
                      </a:lnTo>
                      <a:lnTo>
                        <a:pt x="2032" y="261"/>
                      </a:lnTo>
                      <a:lnTo>
                        <a:pt x="2020" y="266"/>
                      </a:lnTo>
                      <a:lnTo>
                        <a:pt x="2010" y="272"/>
                      </a:lnTo>
                      <a:lnTo>
                        <a:pt x="2000" y="280"/>
                      </a:lnTo>
                      <a:lnTo>
                        <a:pt x="1990" y="290"/>
                      </a:lnTo>
                      <a:lnTo>
                        <a:pt x="1982" y="300"/>
                      </a:lnTo>
                      <a:lnTo>
                        <a:pt x="1976" y="310"/>
                      </a:lnTo>
                      <a:lnTo>
                        <a:pt x="1971" y="321"/>
                      </a:lnTo>
                      <a:lnTo>
                        <a:pt x="1966" y="333"/>
                      </a:lnTo>
                      <a:lnTo>
                        <a:pt x="1963" y="344"/>
                      </a:lnTo>
                      <a:lnTo>
                        <a:pt x="1960" y="356"/>
                      </a:lnTo>
                      <a:lnTo>
                        <a:pt x="1958" y="370"/>
                      </a:lnTo>
                      <a:lnTo>
                        <a:pt x="1957" y="383"/>
                      </a:lnTo>
                      <a:lnTo>
                        <a:pt x="1955" y="398"/>
                      </a:lnTo>
                      <a:lnTo>
                        <a:pt x="1955" y="637"/>
                      </a:lnTo>
                      <a:lnTo>
                        <a:pt x="1875" y="637"/>
                      </a:lnTo>
                      <a:close/>
                      <a:moveTo>
                        <a:pt x="2260" y="637"/>
                      </a:moveTo>
                      <a:lnTo>
                        <a:pt x="2178" y="637"/>
                      </a:lnTo>
                      <a:lnTo>
                        <a:pt x="2178" y="188"/>
                      </a:lnTo>
                      <a:lnTo>
                        <a:pt x="2260" y="188"/>
                      </a:lnTo>
                      <a:lnTo>
                        <a:pt x="2260" y="637"/>
                      </a:lnTo>
                      <a:close/>
                      <a:moveTo>
                        <a:pt x="2219" y="105"/>
                      </a:moveTo>
                      <a:lnTo>
                        <a:pt x="2217" y="105"/>
                      </a:lnTo>
                      <a:lnTo>
                        <a:pt x="2206" y="104"/>
                      </a:lnTo>
                      <a:lnTo>
                        <a:pt x="2197" y="101"/>
                      </a:lnTo>
                      <a:lnTo>
                        <a:pt x="2193" y="99"/>
                      </a:lnTo>
                      <a:lnTo>
                        <a:pt x="2189" y="96"/>
                      </a:lnTo>
                      <a:lnTo>
                        <a:pt x="2185" y="93"/>
                      </a:lnTo>
                      <a:lnTo>
                        <a:pt x="2181" y="90"/>
                      </a:lnTo>
                      <a:lnTo>
                        <a:pt x="2174" y="82"/>
                      </a:lnTo>
                      <a:lnTo>
                        <a:pt x="2170" y="72"/>
                      </a:lnTo>
                      <a:lnTo>
                        <a:pt x="2167" y="63"/>
                      </a:lnTo>
                      <a:lnTo>
                        <a:pt x="2166" y="52"/>
                      </a:lnTo>
                      <a:lnTo>
                        <a:pt x="2167" y="42"/>
                      </a:lnTo>
                      <a:lnTo>
                        <a:pt x="2170" y="32"/>
                      </a:lnTo>
                      <a:lnTo>
                        <a:pt x="2174" y="23"/>
                      </a:lnTo>
                      <a:lnTo>
                        <a:pt x="2182" y="16"/>
                      </a:lnTo>
                      <a:lnTo>
                        <a:pt x="2185" y="12"/>
                      </a:lnTo>
                      <a:lnTo>
                        <a:pt x="2189" y="9"/>
                      </a:lnTo>
                      <a:lnTo>
                        <a:pt x="2194" y="6"/>
                      </a:lnTo>
                      <a:lnTo>
                        <a:pt x="2198" y="4"/>
                      </a:lnTo>
                      <a:lnTo>
                        <a:pt x="2208" y="2"/>
                      </a:lnTo>
                      <a:lnTo>
                        <a:pt x="2220" y="0"/>
                      </a:lnTo>
                      <a:lnTo>
                        <a:pt x="2230" y="2"/>
                      </a:lnTo>
                      <a:lnTo>
                        <a:pt x="2240" y="4"/>
                      </a:lnTo>
                      <a:lnTo>
                        <a:pt x="2244" y="6"/>
                      </a:lnTo>
                      <a:lnTo>
                        <a:pt x="2249" y="9"/>
                      </a:lnTo>
                      <a:lnTo>
                        <a:pt x="2253" y="12"/>
                      </a:lnTo>
                      <a:lnTo>
                        <a:pt x="2257" y="15"/>
                      </a:lnTo>
                      <a:lnTo>
                        <a:pt x="2263" y="23"/>
                      </a:lnTo>
                      <a:lnTo>
                        <a:pt x="2268" y="31"/>
                      </a:lnTo>
                      <a:lnTo>
                        <a:pt x="2270" y="42"/>
                      </a:lnTo>
                      <a:lnTo>
                        <a:pt x="2271" y="52"/>
                      </a:lnTo>
                      <a:lnTo>
                        <a:pt x="2270" y="63"/>
                      </a:lnTo>
                      <a:lnTo>
                        <a:pt x="2268" y="72"/>
                      </a:lnTo>
                      <a:lnTo>
                        <a:pt x="2263" y="82"/>
                      </a:lnTo>
                      <a:lnTo>
                        <a:pt x="2257" y="90"/>
                      </a:lnTo>
                      <a:lnTo>
                        <a:pt x="2253" y="93"/>
                      </a:lnTo>
                      <a:lnTo>
                        <a:pt x="2249" y="96"/>
                      </a:lnTo>
                      <a:lnTo>
                        <a:pt x="2244" y="99"/>
                      </a:lnTo>
                      <a:lnTo>
                        <a:pt x="2240" y="101"/>
                      </a:lnTo>
                      <a:lnTo>
                        <a:pt x="2235" y="103"/>
                      </a:lnTo>
                      <a:lnTo>
                        <a:pt x="2230" y="104"/>
                      </a:lnTo>
                      <a:lnTo>
                        <a:pt x="2224" y="104"/>
                      </a:lnTo>
                      <a:lnTo>
                        <a:pt x="2219" y="105"/>
                      </a:lnTo>
                      <a:close/>
                      <a:moveTo>
                        <a:pt x="2755" y="427"/>
                      </a:moveTo>
                      <a:lnTo>
                        <a:pt x="2441" y="426"/>
                      </a:lnTo>
                      <a:lnTo>
                        <a:pt x="2443" y="445"/>
                      </a:lnTo>
                      <a:lnTo>
                        <a:pt x="2446" y="463"/>
                      </a:lnTo>
                      <a:lnTo>
                        <a:pt x="2449" y="480"/>
                      </a:lnTo>
                      <a:lnTo>
                        <a:pt x="2454" y="495"/>
                      </a:lnTo>
                      <a:lnTo>
                        <a:pt x="2461" y="510"/>
                      </a:lnTo>
                      <a:lnTo>
                        <a:pt x="2469" y="523"/>
                      </a:lnTo>
                      <a:lnTo>
                        <a:pt x="2478" y="535"/>
                      </a:lnTo>
                      <a:lnTo>
                        <a:pt x="2489" y="546"/>
                      </a:lnTo>
                      <a:lnTo>
                        <a:pt x="2499" y="554"/>
                      </a:lnTo>
                      <a:lnTo>
                        <a:pt x="2510" y="562"/>
                      </a:lnTo>
                      <a:lnTo>
                        <a:pt x="2523" y="568"/>
                      </a:lnTo>
                      <a:lnTo>
                        <a:pt x="2535" y="573"/>
                      </a:lnTo>
                      <a:lnTo>
                        <a:pt x="2548" y="577"/>
                      </a:lnTo>
                      <a:lnTo>
                        <a:pt x="2564" y="580"/>
                      </a:lnTo>
                      <a:lnTo>
                        <a:pt x="2579" y="582"/>
                      </a:lnTo>
                      <a:lnTo>
                        <a:pt x="2595" y="582"/>
                      </a:lnTo>
                      <a:lnTo>
                        <a:pt x="2612" y="582"/>
                      </a:lnTo>
                      <a:lnTo>
                        <a:pt x="2628" y="581"/>
                      </a:lnTo>
                      <a:lnTo>
                        <a:pt x="2644" y="579"/>
                      </a:lnTo>
                      <a:lnTo>
                        <a:pt x="2660" y="577"/>
                      </a:lnTo>
                      <a:lnTo>
                        <a:pt x="2676" y="573"/>
                      </a:lnTo>
                      <a:lnTo>
                        <a:pt x="2690" y="569"/>
                      </a:lnTo>
                      <a:lnTo>
                        <a:pt x="2705" y="564"/>
                      </a:lnTo>
                      <a:lnTo>
                        <a:pt x="2719" y="559"/>
                      </a:lnTo>
                      <a:lnTo>
                        <a:pt x="2732" y="618"/>
                      </a:lnTo>
                      <a:lnTo>
                        <a:pt x="2717" y="624"/>
                      </a:lnTo>
                      <a:lnTo>
                        <a:pt x="2700" y="630"/>
                      </a:lnTo>
                      <a:lnTo>
                        <a:pt x="2683" y="635"/>
                      </a:lnTo>
                      <a:lnTo>
                        <a:pt x="2664" y="639"/>
                      </a:lnTo>
                      <a:lnTo>
                        <a:pt x="2645" y="642"/>
                      </a:lnTo>
                      <a:lnTo>
                        <a:pt x="2625" y="644"/>
                      </a:lnTo>
                      <a:lnTo>
                        <a:pt x="2605" y="646"/>
                      </a:lnTo>
                      <a:lnTo>
                        <a:pt x="2583" y="647"/>
                      </a:lnTo>
                      <a:lnTo>
                        <a:pt x="2559" y="646"/>
                      </a:lnTo>
                      <a:lnTo>
                        <a:pt x="2535" y="642"/>
                      </a:lnTo>
                      <a:lnTo>
                        <a:pt x="2524" y="640"/>
                      </a:lnTo>
                      <a:lnTo>
                        <a:pt x="2512" y="637"/>
                      </a:lnTo>
                      <a:lnTo>
                        <a:pt x="2502" y="634"/>
                      </a:lnTo>
                      <a:lnTo>
                        <a:pt x="2492" y="631"/>
                      </a:lnTo>
                      <a:lnTo>
                        <a:pt x="2483" y="627"/>
                      </a:lnTo>
                      <a:lnTo>
                        <a:pt x="2472" y="622"/>
                      </a:lnTo>
                      <a:lnTo>
                        <a:pt x="2463" y="617"/>
                      </a:lnTo>
                      <a:lnTo>
                        <a:pt x="2455" y="612"/>
                      </a:lnTo>
                      <a:lnTo>
                        <a:pt x="2446" y="605"/>
                      </a:lnTo>
                      <a:lnTo>
                        <a:pt x="2437" y="598"/>
                      </a:lnTo>
                      <a:lnTo>
                        <a:pt x="2429" y="592"/>
                      </a:lnTo>
                      <a:lnTo>
                        <a:pt x="2422" y="584"/>
                      </a:lnTo>
                      <a:lnTo>
                        <a:pt x="2415" y="576"/>
                      </a:lnTo>
                      <a:lnTo>
                        <a:pt x="2409" y="567"/>
                      </a:lnTo>
                      <a:lnTo>
                        <a:pt x="2401" y="559"/>
                      </a:lnTo>
                      <a:lnTo>
                        <a:pt x="2396" y="551"/>
                      </a:lnTo>
                      <a:lnTo>
                        <a:pt x="2391" y="542"/>
                      </a:lnTo>
                      <a:lnTo>
                        <a:pt x="2386" y="531"/>
                      </a:lnTo>
                      <a:lnTo>
                        <a:pt x="2382" y="522"/>
                      </a:lnTo>
                      <a:lnTo>
                        <a:pt x="2378" y="512"/>
                      </a:lnTo>
                      <a:lnTo>
                        <a:pt x="2374" y="501"/>
                      </a:lnTo>
                      <a:lnTo>
                        <a:pt x="2371" y="490"/>
                      </a:lnTo>
                      <a:lnTo>
                        <a:pt x="2369" y="480"/>
                      </a:lnTo>
                      <a:lnTo>
                        <a:pt x="2366" y="469"/>
                      </a:lnTo>
                      <a:lnTo>
                        <a:pt x="2363" y="445"/>
                      </a:lnTo>
                      <a:lnTo>
                        <a:pt x="2362" y="419"/>
                      </a:lnTo>
                      <a:lnTo>
                        <a:pt x="2363" y="394"/>
                      </a:lnTo>
                      <a:lnTo>
                        <a:pt x="2366" y="370"/>
                      </a:lnTo>
                      <a:lnTo>
                        <a:pt x="2371" y="346"/>
                      </a:lnTo>
                      <a:lnTo>
                        <a:pt x="2377" y="324"/>
                      </a:lnTo>
                      <a:lnTo>
                        <a:pt x="2381" y="313"/>
                      </a:lnTo>
                      <a:lnTo>
                        <a:pt x="2385" y="303"/>
                      </a:lnTo>
                      <a:lnTo>
                        <a:pt x="2390" y="293"/>
                      </a:lnTo>
                      <a:lnTo>
                        <a:pt x="2395" y="282"/>
                      </a:lnTo>
                      <a:lnTo>
                        <a:pt x="2400" y="273"/>
                      </a:lnTo>
                      <a:lnTo>
                        <a:pt x="2407" y="264"/>
                      </a:lnTo>
                      <a:lnTo>
                        <a:pt x="2414" y="255"/>
                      </a:lnTo>
                      <a:lnTo>
                        <a:pt x="2420" y="246"/>
                      </a:lnTo>
                      <a:lnTo>
                        <a:pt x="2427" y="238"/>
                      </a:lnTo>
                      <a:lnTo>
                        <a:pt x="2435" y="230"/>
                      </a:lnTo>
                      <a:lnTo>
                        <a:pt x="2444" y="223"/>
                      </a:lnTo>
                      <a:lnTo>
                        <a:pt x="2452" y="217"/>
                      </a:lnTo>
                      <a:lnTo>
                        <a:pt x="2460" y="210"/>
                      </a:lnTo>
                      <a:lnTo>
                        <a:pt x="2468" y="204"/>
                      </a:lnTo>
                      <a:lnTo>
                        <a:pt x="2477" y="199"/>
                      </a:lnTo>
                      <a:lnTo>
                        <a:pt x="2487" y="195"/>
                      </a:lnTo>
                      <a:lnTo>
                        <a:pt x="2497" y="191"/>
                      </a:lnTo>
                      <a:lnTo>
                        <a:pt x="2507" y="187"/>
                      </a:lnTo>
                      <a:lnTo>
                        <a:pt x="2518" y="185"/>
                      </a:lnTo>
                      <a:lnTo>
                        <a:pt x="2528" y="182"/>
                      </a:lnTo>
                      <a:lnTo>
                        <a:pt x="2539" y="179"/>
                      </a:lnTo>
                      <a:lnTo>
                        <a:pt x="2549" y="178"/>
                      </a:lnTo>
                      <a:lnTo>
                        <a:pt x="2562" y="177"/>
                      </a:lnTo>
                      <a:lnTo>
                        <a:pt x="2573" y="177"/>
                      </a:lnTo>
                      <a:lnTo>
                        <a:pt x="2585" y="177"/>
                      </a:lnTo>
                      <a:lnTo>
                        <a:pt x="2597" y="178"/>
                      </a:lnTo>
                      <a:lnTo>
                        <a:pt x="2608" y="181"/>
                      </a:lnTo>
                      <a:lnTo>
                        <a:pt x="2619" y="183"/>
                      </a:lnTo>
                      <a:lnTo>
                        <a:pt x="2630" y="185"/>
                      </a:lnTo>
                      <a:lnTo>
                        <a:pt x="2640" y="188"/>
                      </a:lnTo>
                      <a:lnTo>
                        <a:pt x="2650" y="192"/>
                      </a:lnTo>
                      <a:lnTo>
                        <a:pt x="2659" y="196"/>
                      </a:lnTo>
                      <a:lnTo>
                        <a:pt x="2669" y="201"/>
                      </a:lnTo>
                      <a:lnTo>
                        <a:pt x="2677" y="206"/>
                      </a:lnTo>
                      <a:lnTo>
                        <a:pt x="2685" y="212"/>
                      </a:lnTo>
                      <a:lnTo>
                        <a:pt x="2693" y="220"/>
                      </a:lnTo>
                      <a:lnTo>
                        <a:pt x="2700" y="227"/>
                      </a:lnTo>
                      <a:lnTo>
                        <a:pt x="2708" y="234"/>
                      </a:lnTo>
                      <a:lnTo>
                        <a:pt x="2714" y="242"/>
                      </a:lnTo>
                      <a:lnTo>
                        <a:pt x="2721" y="251"/>
                      </a:lnTo>
                      <a:lnTo>
                        <a:pt x="2729" y="266"/>
                      </a:lnTo>
                      <a:lnTo>
                        <a:pt x="2737" y="281"/>
                      </a:lnTo>
                      <a:lnTo>
                        <a:pt x="2744" y="298"/>
                      </a:lnTo>
                      <a:lnTo>
                        <a:pt x="2749" y="314"/>
                      </a:lnTo>
                      <a:lnTo>
                        <a:pt x="2753" y="332"/>
                      </a:lnTo>
                      <a:lnTo>
                        <a:pt x="2756" y="349"/>
                      </a:lnTo>
                      <a:lnTo>
                        <a:pt x="2758" y="369"/>
                      </a:lnTo>
                      <a:lnTo>
                        <a:pt x="2759" y="388"/>
                      </a:lnTo>
                      <a:lnTo>
                        <a:pt x="2758" y="400"/>
                      </a:lnTo>
                      <a:lnTo>
                        <a:pt x="2758" y="410"/>
                      </a:lnTo>
                      <a:lnTo>
                        <a:pt x="2757" y="419"/>
                      </a:lnTo>
                      <a:lnTo>
                        <a:pt x="2755" y="427"/>
                      </a:lnTo>
                      <a:close/>
                      <a:moveTo>
                        <a:pt x="2441" y="368"/>
                      </a:moveTo>
                      <a:lnTo>
                        <a:pt x="2680" y="368"/>
                      </a:lnTo>
                      <a:lnTo>
                        <a:pt x="2680" y="355"/>
                      </a:lnTo>
                      <a:lnTo>
                        <a:pt x="2679" y="344"/>
                      </a:lnTo>
                      <a:lnTo>
                        <a:pt x="2677" y="332"/>
                      </a:lnTo>
                      <a:lnTo>
                        <a:pt x="2675" y="321"/>
                      </a:lnTo>
                      <a:lnTo>
                        <a:pt x="2672" y="311"/>
                      </a:lnTo>
                      <a:lnTo>
                        <a:pt x="2668" y="301"/>
                      </a:lnTo>
                      <a:lnTo>
                        <a:pt x="2663" y="292"/>
                      </a:lnTo>
                      <a:lnTo>
                        <a:pt x="2657" y="282"/>
                      </a:lnTo>
                      <a:lnTo>
                        <a:pt x="2650" y="271"/>
                      </a:lnTo>
                      <a:lnTo>
                        <a:pt x="2641" y="262"/>
                      </a:lnTo>
                      <a:lnTo>
                        <a:pt x="2632" y="254"/>
                      </a:lnTo>
                      <a:lnTo>
                        <a:pt x="2620" y="247"/>
                      </a:lnTo>
                      <a:lnTo>
                        <a:pt x="2609" y="242"/>
                      </a:lnTo>
                      <a:lnTo>
                        <a:pt x="2596" y="239"/>
                      </a:lnTo>
                      <a:lnTo>
                        <a:pt x="2581" y="237"/>
                      </a:lnTo>
                      <a:lnTo>
                        <a:pt x="2567" y="236"/>
                      </a:lnTo>
                      <a:lnTo>
                        <a:pt x="2552" y="237"/>
                      </a:lnTo>
                      <a:lnTo>
                        <a:pt x="2540" y="239"/>
                      </a:lnTo>
                      <a:lnTo>
                        <a:pt x="2528" y="242"/>
                      </a:lnTo>
                      <a:lnTo>
                        <a:pt x="2515" y="247"/>
                      </a:lnTo>
                      <a:lnTo>
                        <a:pt x="2504" y="254"/>
                      </a:lnTo>
                      <a:lnTo>
                        <a:pt x="2494" y="261"/>
                      </a:lnTo>
                      <a:lnTo>
                        <a:pt x="2485" y="270"/>
                      </a:lnTo>
                      <a:lnTo>
                        <a:pt x="2475" y="280"/>
                      </a:lnTo>
                      <a:lnTo>
                        <a:pt x="2469" y="290"/>
                      </a:lnTo>
                      <a:lnTo>
                        <a:pt x="2463" y="300"/>
                      </a:lnTo>
                      <a:lnTo>
                        <a:pt x="2458" y="310"/>
                      </a:lnTo>
                      <a:lnTo>
                        <a:pt x="2454" y="320"/>
                      </a:lnTo>
                      <a:lnTo>
                        <a:pt x="2450" y="332"/>
                      </a:lnTo>
                      <a:lnTo>
                        <a:pt x="2446" y="343"/>
                      </a:lnTo>
                      <a:lnTo>
                        <a:pt x="2444" y="355"/>
                      </a:lnTo>
                      <a:lnTo>
                        <a:pt x="2441" y="368"/>
                      </a:lnTo>
                      <a:close/>
                      <a:moveTo>
                        <a:pt x="2860" y="637"/>
                      </a:moveTo>
                      <a:lnTo>
                        <a:pt x="2860" y="309"/>
                      </a:lnTo>
                      <a:lnTo>
                        <a:pt x="2860" y="280"/>
                      </a:lnTo>
                      <a:lnTo>
                        <a:pt x="2859" y="250"/>
                      </a:lnTo>
                      <a:lnTo>
                        <a:pt x="2858" y="220"/>
                      </a:lnTo>
                      <a:lnTo>
                        <a:pt x="2856" y="188"/>
                      </a:lnTo>
                      <a:lnTo>
                        <a:pt x="2929" y="188"/>
                      </a:lnTo>
                      <a:lnTo>
                        <a:pt x="2933" y="262"/>
                      </a:lnTo>
                      <a:lnTo>
                        <a:pt x="2935" y="262"/>
                      </a:lnTo>
                      <a:lnTo>
                        <a:pt x="2940" y="254"/>
                      </a:lnTo>
                      <a:lnTo>
                        <a:pt x="2945" y="245"/>
                      </a:lnTo>
                      <a:lnTo>
                        <a:pt x="2951" y="237"/>
                      </a:lnTo>
                      <a:lnTo>
                        <a:pt x="2958" y="230"/>
                      </a:lnTo>
                      <a:lnTo>
                        <a:pt x="2964" y="223"/>
                      </a:lnTo>
                      <a:lnTo>
                        <a:pt x="2973" y="217"/>
                      </a:lnTo>
                      <a:lnTo>
                        <a:pt x="2981" y="210"/>
                      </a:lnTo>
                      <a:lnTo>
                        <a:pt x="2989" y="204"/>
                      </a:lnTo>
                      <a:lnTo>
                        <a:pt x="3000" y="198"/>
                      </a:lnTo>
                      <a:lnTo>
                        <a:pt x="3011" y="193"/>
                      </a:lnTo>
                      <a:lnTo>
                        <a:pt x="3022" y="188"/>
                      </a:lnTo>
                      <a:lnTo>
                        <a:pt x="3033" y="185"/>
                      </a:lnTo>
                      <a:lnTo>
                        <a:pt x="3046" y="182"/>
                      </a:lnTo>
                      <a:lnTo>
                        <a:pt x="3058" y="179"/>
                      </a:lnTo>
                      <a:lnTo>
                        <a:pt x="3070" y="177"/>
                      </a:lnTo>
                      <a:lnTo>
                        <a:pt x="3084" y="177"/>
                      </a:lnTo>
                      <a:lnTo>
                        <a:pt x="3098" y="178"/>
                      </a:lnTo>
                      <a:lnTo>
                        <a:pt x="3112" y="179"/>
                      </a:lnTo>
                      <a:lnTo>
                        <a:pt x="3126" y="183"/>
                      </a:lnTo>
                      <a:lnTo>
                        <a:pt x="3139" y="187"/>
                      </a:lnTo>
                      <a:lnTo>
                        <a:pt x="3151" y="192"/>
                      </a:lnTo>
                      <a:lnTo>
                        <a:pt x="3163" y="199"/>
                      </a:lnTo>
                      <a:lnTo>
                        <a:pt x="3174" y="206"/>
                      </a:lnTo>
                      <a:lnTo>
                        <a:pt x="3185" y="215"/>
                      </a:lnTo>
                      <a:lnTo>
                        <a:pt x="3192" y="222"/>
                      </a:lnTo>
                      <a:lnTo>
                        <a:pt x="3199" y="229"/>
                      </a:lnTo>
                      <a:lnTo>
                        <a:pt x="3205" y="236"/>
                      </a:lnTo>
                      <a:lnTo>
                        <a:pt x="3210" y="244"/>
                      </a:lnTo>
                      <a:lnTo>
                        <a:pt x="3215" y="251"/>
                      </a:lnTo>
                      <a:lnTo>
                        <a:pt x="3219" y="261"/>
                      </a:lnTo>
                      <a:lnTo>
                        <a:pt x="3223" y="269"/>
                      </a:lnTo>
                      <a:lnTo>
                        <a:pt x="3228" y="279"/>
                      </a:lnTo>
                      <a:lnTo>
                        <a:pt x="3231" y="289"/>
                      </a:lnTo>
                      <a:lnTo>
                        <a:pt x="3234" y="299"/>
                      </a:lnTo>
                      <a:lnTo>
                        <a:pt x="3236" y="309"/>
                      </a:lnTo>
                      <a:lnTo>
                        <a:pt x="3238" y="320"/>
                      </a:lnTo>
                      <a:lnTo>
                        <a:pt x="3241" y="344"/>
                      </a:lnTo>
                      <a:lnTo>
                        <a:pt x="3242" y="369"/>
                      </a:lnTo>
                      <a:lnTo>
                        <a:pt x="3242" y="637"/>
                      </a:lnTo>
                      <a:lnTo>
                        <a:pt x="3160" y="637"/>
                      </a:lnTo>
                      <a:lnTo>
                        <a:pt x="3160" y="378"/>
                      </a:lnTo>
                      <a:lnTo>
                        <a:pt x="3160" y="362"/>
                      </a:lnTo>
                      <a:lnTo>
                        <a:pt x="3159" y="346"/>
                      </a:lnTo>
                      <a:lnTo>
                        <a:pt x="3157" y="333"/>
                      </a:lnTo>
                      <a:lnTo>
                        <a:pt x="3154" y="319"/>
                      </a:lnTo>
                      <a:lnTo>
                        <a:pt x="3150" y="307"/>
                      </a:lnTo>
                      <a:lnTo>
                        <a:pt x="3145" y="297"/>
                      </a:lnTo>
                      <a:lnTo>
                        <a:pt x="3140" y="286"/>
                      </a:lnTo>
                      <a:lnTo>
                        <a:pt x="3134" y="277"/>
                      </a:lnTo>
                      <a:lnTo>
                        <a:pt x="3127" y="270"/>
                      </a:lnTo>
                      <a:lnTo>
                        <a:pt x="3120" y="263"/>
                      </a:lnTo>
                      <a:lnTo>
                        <a:pt x="3111" y="258"/>
                      </a:lnTo>
                      <a:lnTo>
                        <a:pt x="3102" y="253"/>
                      </a:lnTo>
                      <a:lnTo>
                        <a:pt x="3092" y="249"/>
                      </a:lnTo>
                      <a:lnTo>
                        <a:pt x="3081" y="246"/>
                      </a:lnTo>
                      <a:lnTo>
                        <a:pt x="3069" y="244"/>
                      </a:lnTo>
                      <a:lnTo>
                        <a:pt x="3056" y="244"/>
                      </a:lnTo>
                      <a:lnTo>
                        <a:pt x="3047" y="244"/>
                      </a:lnTo>
                      <a:lnTo>
                        <a:pt x="3037" y="245"/>
                      </a:lnTo>
                      <a:lnTo>
                        <a:pt x="3028" y="247"/>
                      </a:lnTo>
                      <a:lnTo>
                        <a:pt x="3020" y="250"/>
                      </a:lnTo>
                      <a:lnTo>
                        <a:pt x="3012" y="254"/>
                      </a:lnTo>
                      <a:lnTo>
                        <a:pt x="3004" y="258"/>
                      </a:lnTo>
                      <a:lnTo>
                        <a:pt x="2995" y="263"/>
                      </a:lnTo>
                      <a:lnTo>
                        <a:pt x="2988" y="268"/>
                      </a:lnTo>
                      <a:lnTo>
                        <a:pt x="2981" y="274"/>
                      </a:lnTo>
                      <a:lnTo>
                        <a:pt x="2974" y="281"/>
                      </a:lnTo>
                      <a:lnTo>
                        <a:pt x="2968" y="289"/>
                      </a:lnTo>
                      <a:lnTo>
                        <a:pt x="2962" y="296"/>
                      </a:lnTo>
                      <a:lnTo>
                        <a:pt x="2958" y="303"/>
                      </a:lnTo>
                      <a:lnTo>
                        <a:pt x="2953" y="311"/>
                      </a:lnTo>
                      <a:lnTo>
                        <a:pt x="2950" y="319"/>
                      </a:lnTo>
                      <a:lnTo>
                        <a:pt x="2947" y="329"/>
                      </a:lnTo>
                      <a:lnTo>
                        <a:pt x="2945" y="337"/>
                      </a:lnTo>
                      <a:lnTo>
                        <a:pt x="2943" y="346"/>
                      </a:lnTo>
                      <a:lnTo>
                        <a:pt x="2942" y="356"/>
                      </a:lnTo>
                      <a:lnTo>
                        <a:pt x="2942" y="367"/>
                      </a:lnTo>
                      <a:lnTo>
                        <a:pt x="2942" y="637"/>
                      </a:lnTo>
                      <a:lnTo>
                        <a:pt x="2860" y="637"/>
                      </a:lnTo>
                      <a:close/>
                      <a:moveTo>
                        <a:pt x="3680" y="559"/>
                      </a:moveTo>
                      <a:lnTo>
                        <a:pt x="3694" y="620"/>
                      </a:lnTo>
                      <a:lnTo>
                        <a:pt x="3681" y="627"/>
                      </a:lnTo>
                      <a:lnTo>
                        <a:pt x="3666" y="632"/>
                      </a:lnTo>
                      <a:lnTo>
                        <a:pt x="3651" y="636"/>
                      </a:lnTo>
                      <a:lnTo>
                        <a:pt x="3635" y="640"/>
                      </a:lnTo>
                      <a:lnTo>
                        <a:pt x="3619" y="643"/>
                      </a:lnTo>
                      <a:lnTo>
                        <a:pt x="3602" y="646"/>
                      </a:lnTo>
                      <a:lnTo>
                        <a:pt x="3584" y="647"/>
                      </a:lnTo>
                      <a:lnTo>
                        <a:pt x="3566" y="648"/>
                      </a:lnTo>
                      <a:lnTo>
                        <a:pt x="3541" y="647"/>
                      </a:lnTo>
                      <a:lnTo>
                        <a:pt x="3517" y="643"/>
                      </a:lnTo>
                      <a:lnTo>
                        <a:pt x="3506" y="641"/>
                      </a:lnTo>
                      <a:lnTo>
                        <a:pt x="3495" y="638"/>
                      </a:lnTo>
                      <a:lnTo>
                        <a:pt x="3484" y="635"/>
                      </a:lnTo>
                      <a:lnTo>
                        <a:pt x="3474" y="631"/>
                      </a:lnTo>
                      <a:lnTo>
                        <a:pt x="3464" y="627"/>
                      </a:lnTo>
                      <a:lnTo>
                        <a:pt x="3455" y="623"/>
                      </a:lnTo>
                      <a:lnTo>
                        <a:pt x="3445" y="618"/>
                      </a:lnTo>
                      <a:lnTo>
                        <a:pt x="3436" y="612"/>
                      </a:lnTo>
                      <a:lnTo>
                        <a:pt x="3427" y="605"/>
                      </a:lnTo>
                      <a:lnTo>
                        <a:pt x="3419" y="599"/>
                      </a:lnTo>
                      <a:lnTo>
                        <a:pt x="3410" y="592"/>
                      </a:lnTo>
                      <a:lnTo>
                        <a:pt x="3403" y="584"/>
                      </a:lnTo>
                      <a:lnTo>
                        <a:pt x="3395" y="576"/>
                      </a:lnTo>
                      <a:lnTo>
                        <a:pt x="3389" y="567"/>
                      </a:lnTo>
                      <a:lnTo>
                        <a:pt x="3382" y="559"/>
                      </a:lnTo>
                      <a:lnTo>
                        <a:pt x="3377" y="550"/>
                      </a:lnTo>
                      <a:lnTo>
                        <a:pt x="3370" y="541"/>
                      </a:lnTo>
                      <a:lnTo>
                        <a:pt x="3365" y="531"/>
                      </a:lnTo>
                      <a:lnTo>
                        <a:pt x="3361" y="521"/>
                      </a:lnTo>
                      <a:lnTo>
                        <a:pt x="3357" y="511"/>
                      </a:lnTo>
                      <a:lnTo>
                        <a:pt x="3354" y="500"/>
                      </a:lnTo>
                      <a:lnTo>
                        <a:pt x="3351" y="489"/>
                      </a:lnTo>
                      <a:lnTo>
                        <a:pt x="3348" y="478"/>
                      </a:lnTo>
                      <a:lnTo>
                        <a:pt x="3346" y="467"/>
                      </a:lnTo>
                      <a:lnTo>
                        <a:pt x="3343" y="442"/>
                      </a:lnTo>
                      <a:lnTo>
                        <a:pt x="3342" y="417"/>
                      </a:lnTo>
                      <a:lnTo>
                        <a:pt x="3342" y="404"/>
                      </a:lnTo>
                      <a:lnTo>
                        <a:pt x="3343" y="391"/>
                      </a:lnTo>
                      <a:lnTo>
                        <a:pt x="3344" y="379"/>
                      </a:lnTo>
                      <a:lnTo>
                        <a:pt x="3346" y="367"/>
                      </a:lnTo>
                      <a:lnTo>
                        <a:pt x="3348" y="355"/>
                      </a:lnTo>
                      <a:lnTo>
                        <a:pt x="3351" y="344"/>
                      </a:lnTo>
                      <a:lnTo>
                        <a:pt x="3354" y="333"/>
                      </a:lnTo>
                      <a:lnTo>
                        <a:pt x="3358" y="321"/>
                      </a:lnTo>
                      <a:lnTo>
                        <a:pt x="3363" y="311"/>
                      </a:lnTo>
                      <a:lnTo>
                        <a:pt x="3367" y="301"/>
                      </a:lnTo>
                      <a:lnTo>
                        <a:pt x="3373" y="291"/>
                      </a:lnTo>
                      <a:lnTo>
                        <a:pt x="3379" y="281"/>
                      </a:lnTo>
                      <a:lnTo>
                        <a:pt x="3386" y="272"/>
                      </a:lnTo>
                      <a:lnTo>
                        <a:pt x="3393" y="263"/>
                      </a:lnTo>
                      <a:lnTo>
                        <a:pt x="3400" y="254"/>
                      </a:lnTo>
                      <a:lnTo>
                        <a:pt x="3408" y="245"/>
                      </a:lnTo>
                      <a:lnTo>
                        <a:pt x="3417" y="237"/>
                      </a:lnTo>
                      <a:lnTo>
                        <a:pt x="3425" y="230"/>
                      </a:lnTo>
                      <a:lnTo>
                        <a:pt x="3434" y="223"/>
                      </a:lnTo>
                      <a:lnTo>
                        <a:pt x="3443" y="215"/>
                      </a:lnTo>
                      <a:lnTo>
                        <a:pt x="3454" y="210"/>
                      </a:lnTo>
                      <a:lnTo>
                        <a:pt x="3464" y="204"/>
                      </a:lnTo>
                      <a:lnTo>
                        <a:pt x="3474" y="199"/>
                      </a:lnTo>
                      <a:lnTo>
                        <a:pt x="3484" y="195"/>
                      </a:lnTo>
                      <a:lnTo>
                        <a:pt x="3496" y="191"/>
                      </a:lnTo>
                      <a:lnTo>
                        <a:pt x="3507" y="188"/>
                      </a:lnTo>
                      <a:lnTo>
                        <a:pt x="3519" y="185"/>
                      </a:lnTo>
                      <a:lnTo>
                        <a:pt x="3532" y="183"/>
                      </a:lnTo>
                      <a:lnTo>
                        <a:pt x="3544" y="181"/>
                      </a:lnTo>
                      <a:lnTo>
                        <a:pt x="3556" y="179"/>
                      </a:lnTo>
                      <a:lnTo>
                        <a:pt x="3570" y="178"/>
                      </a:lnTo>
                      <a:lnTo>
                        <a:pt x="3583" y="178"/>
                      </a:lnTo>
                      <a:lnTo>
                        <a:pt x="3599" y="178"/>
                      </a:lnTo>
                      <a:lnTo>
                        <a:pt x="3616" y="179"/>
                      </a:lnTo>
                      <a:lnTo>
                        <a:pt x="3631" y="182"/>
                      </a:lnTo>
                      <a:lnTo>
                        <a:pt x="3646" y="185"/>
                      </a:lnTo>
                      <a:lnTo>
                        <a:pt x="3659" y="188"/>
                      </a:lnTo>
                      <a:lnTo>
                        <a:pt x="3672" y="192"/>
                      </a:lnTo>
                      <a:lnTo>
                        <a:pt x="3685" y="196"/>
                      </a:lnTo>
                      <a:lnTo>
                        <a:pt x="3696" y="201"/>
                      </a:lnTo>
                      <a:lnTo>
                        <a:pt x="3678" y="265"/>
                      </a:lnTo>
                      <a:lnTo>
                        <a:pt x="3667" y="260"/>
                      </a:lnTo>
                      <a:lnTo>
                        <a:pt x="3656" y="256"/>
                      </a:lnTo>
                      <a:lnTo>
                        <a:pt x="3646" y="251"/>
                      </a:lnTo>
                      <a:lnTo>
                        <a:pt x="3633" y="248"/>
                      </a:lnTo>
                      <a:lnTo>
                        <a:pt x="3622" y="246"/>
                      </a:lnTo>
                      <a:lnTo>
                        <a:pt x="3609" y="244"/>
                      </a:lnTo>
                      <a:lnTo>
                        <a:pt x="3596" y="243"/>
                      </a:lnTo>
                      <a:lnTo>
                        <a:pt x="3583" y="243"/>
                      </a:lnTo>
                      <a:lnTo>
                        <a:pt x="3565" y="244"/>
                      </a:lnTo>
                      <a:lnTo>
                        <a:pt x="3548" y="246"/>
                      </a:lnTo>
                      <a:lnTo>
                        <a:pt x="3532" y="250"/>
                      </a:lnTo>
                      <a:lnTo>
                        <a:pt x="3516" y="256"/>
                      </a:lnTo>
                      <a:lnTo>
                        <a:pt x="3502" y="263"/>
                      </a:lnTo>
                      <a:lnTo>
                        <a:pt x="3489" y="271"/>
                      </a:lnTo>
                      <a:lnTo>
                        <a:pt x="3476" y="281"/>
                      </a:lnTo>
                      <a:lnTo>
                        <a:pt x="3465" y="294"/>
                      </a:lnTo>
                      <a:lnTo>
                        <a:pt x="3456" y="305"/>
                      </a:lnTo>
                      <a:lnTo>
                        <a:pt x="3447" y="318"/>
                      </a:lnTo>
                      <a:lnTo>
                        <a:pt x="3440" y="332"/>
                      </a:lnTo>
                      <a:lnTo>
                        <a:pt x="3434" y="346"/>
                      </a:lnTo>
                      <a:lnTo>
                        <a:pt x="3430" y="362"/>
                      </a:lnTo>
                      <a:lnTo>
                        <a:pt x="3427" y="378"/>
                      </a:lnTo>
                      <a:lnTo>
                        <a:pt x="3425" y="396"/>
                      </a:lnTo>
                      <a:lnTo>
                        <a:pt x="3424" y="413"/>
                      </a:lnTo>
                      <a:lnTo>
                        <a:pt x="3425" y="432"/>
                      </a:lnTo>
                      <a:lnTo>
                        <a:pt x="3427" y="449"/>
                      </a:lnTo>
                      <a:lnTo>
                        <a:pt x="3430" y="467"/>
                      </a:lnTo>
                      <a:lnTo>
                        <a:pt x="3435" y="482"/>
                      </a:lnTo>
                      <a:lnTo>
                        <a:pt x="3441" y="496"/>
                      </a:lnTo>
                      <a:lnTo>
                        <a:pt x="3449" y="511"/>
                      </a:lnTo>
                      <a:lnTo>
                        <a:pt x="3458" y="523"/>
                      </a:lnTo>
                      <a:lnTo>
                        <a:pt x="3468" y="535"/>
                      </a:lnTo>
                      <a:lnTo>
                        <a:pt x="3479" y="546"/>
                      </a:lnTo>
                      <a:lnTo>
                        <a:pt x="3492" y="555"/>
                      </a:lnTo>
                      <a:lnTo>
                        <a:pt x="3505" y="563"/>
                      </a:lnTo>
                      <a:lnTo>
                        <a:pt x="3518" y="569"/>
                      </a:lnTo>
                      <a:lnTo>
                        <a:pt x="3533" y="575"/>
                      </a:lnTo>
                      <a:lnTo>
                        <a:pt x="3548" y="579"/>
                      </a:lnTo>
                      <a:lnTo>
                        <a:pt x="3564" y="581"/>
                      </a:lnTo>
                      <a:lnTo>
                        <a:pt x="3580" y="581"/>
                      </a:lnTo>
                      <a:lnTo>
                        <a:pt x="3592" y="581"/>
                      </a:lnTo>
                      <a:lnTo>
                        <a:pt x="3605" y="580"/>
                      </a:lnTo>
                      <a:lnTo>
                        <a:pt x="3618" y="578"/>
                      </a:lnTo>
                      <a:lnTo>
                        <a:pt x="3630" y="576"/>
                      </a:lnTo>
                      <a:lnTo>
                        <a:pt x="3643" y="572"/>
                      </a:lnTo>
                      <a:lnTo>
                        <a:pt x="3655" y="568"/>
                      </a:lnTo>
                      <a:lnTo>
                        <a:pt x="3667" y="564"/>
                      </a:lnTo>
                      <a:lnTo>
                        <a:pt x="3680" y="559"/>
                      </a:lnTo>
                      <a:close/>
                      <a:moveTo>
                        <a:pt x="4149" y="427"/>
                      </a:moveTo>
                      <a:lnTo>
                        <a:pt x="3836" y="426"/>
                      </a:lnTo>
                      <a:lnTo>
                        <a:pt x="3837" y="445"/>
                      </a:lnTo>
                      <a:lnTo>
                        <a:pt x="3840" y="463"/>
                      </a:lnTo>
                      <a:lnTo>
                        <a:pt x="3843" y="480"/>
                      </a:lnTo>
                      <a:lnTo>
                        <a:pt x="3848" y="495"/>
                      </a:lnTo>
                      <a:lnTo>
                        <a:pt x="3855" y="510"/>
                      </a:lnTo>
                      <a:lnTo>
                        <a:pt x="3864" y="523"/>
                      </a:lnTo>
                      <a:lnTo>
                        <a:pt x="3873" y="535"/>
                      </a:lnTo>
                      <a:lnTo>
                        <a:pt x="3883" y="546"/>
                      </a:lnTo>
                      <a:lnTo>
                        <a:pt x="3893" y="554"/>
                      </a:lnTo>
                      <a:lnTo>
                        <a:pt x="3905" y="562"/>
                      </a:lnTo>
                      <a:lnTo>
                        <a:pt x="3917" y="568"/>
                      </a:lnTo>
                      <a:lnTo>
                        <a:pt x="3929" y="573"/>
                      </a:lnTo>
                      <a:lnTo>
                        <a:pt x="3943" y="577"/>
                      </a:lnTo>
                      <a:lnTo>
                        <a:pt x="3958" y="580"/>
                      </a:lnTo>
                      <a:lnTo>
                        <a:pt x="3973" y="582"/>
                      </a:lnTo>
                      <a:lnTo>
                        <a:pt x="3989" y="582"/>
                      </a:lnTo>
                      <a:lnTo>
                        <a:pt x="4006" y="582"/>
                      </a:lnTo>
                      <a:lnTo>
                        <a:pt x="4023" y="581"/>
                      </a:lnTo>
                      <a:lnTo>
                        <a:pt x="4038" y="579"/>
                      </a:lnTo>
                      <a:lnTo>
                        <a:pt x="4055" y="577"/>
                      </a:lnTo>
                      <a:lnTo>
                        <a:pt x="4070" y="573"/>
                      </a:lnTo>
                      <a:lnTo>
                        <a:pt x="4084" y="569"/>
                      </a:lnTo>
                      <a:lnTo>
                        <a:pt x="4099" y="564"/>
                      </a:lnTo>
                      <a:lnTo>
                        <a:pt x="4113" y="559"/>
                      </a:lnTo>
                      <a:lnTo>
                        <a:pt x="4127" y="618"/>
                      </a:lnTo>
                      <a:lnTo>
                        <a:pt x="4111" y="624"/>
                      </a:lnTo>
                      <a:lnTo>
                        <a:pt x="4095" y="630"/>
                      </a:lnTo>
                      <a:lnTo>
                        <a:pt x="4077" y="635"/>
                      </a:lnTo>
                      <a:lnTo>
                        <a:pt x="4059" y="639"/>
                      </a:lnTo>
                      <a:lnTo>
                        <a:pt x="4039" y="642"/>
                      </a:lnTo>
                      <a:lnTo>
                        <a:pt x="4020" y="644"/>
                      </a:lnTo>
                      <a:lnTo>
                        <a:pt x="3999" y="646"/>
                      </a:lnTo>
                      <a:lnTo>
                        <a:pt x="3978" y="647"/>
                      </a:lnTo>
                      <a:lnTo>
                        <a:pt x="3953" y="646"/>
                      </a:lnTo>
                      <a:lnTo>
                        <a:pt x="3929" y="642"/>
                      </a:lnTo>
                      <a:lnTo>
                        <a:pt x="3918" y="640"/>
                      </a:lnTo>
                      <a:lnTo>
                        <a:pt x="3907" y="637"/>
                      </a:lnTo>
                      <a:lnTo>
                        <a:pt x="3896" y="634"/>
                      </a:lnTo>
                      <a:lnTo>
                        <a:pt x="3886" y="631"/>
                      </a:lnTo>
                      <a:lnTo>
                        <a:pt x="3877" y="627"/>
                      </a:lnTo>
                      <a:lnTo>
                        <a:pt x="3867" y="622"/>
                      </a:lnTo>
                      <a:lnTo>
                        <a:pt x="3857" y="617"/>
                      </a:lnTo>
                      <a:lnTo>
                        <a:pt x="3849" y="612"/>
                      </a:lnTo>
                      <a:lnTo>
                        <a:pt x="3840" y="605"/>
                      </a:lnTo>
                      <a:lnTo>
                        <a:pt x="3832" y="598"/>
                      </a:lnTo>
                      <a:lnTo>
                        <a:pt x="3823" y="592"/>
                      </a:lnTo>
                      <a:lnTo>
                        <a:pt x="3816" y="584"/>
                      </a:lnTo>
                      <a:lnTo>
                        <a:pt x="3809" y="576"/>
                      </a:lnTo>
                      <a:lnTo>
                        <a:pt x="3803" y="567"/>
                      </a:lnTo>
                      <a:lnTo>
                        <a:pt x="3796" y="559"/>
                      </a:lnTo>
                      <a:lnTo>
                        <a:pt x="3791" y="551"/>
                      </a:lnTo>
                      <a:lnTo>
                        <a:pt x="3785" y="542"/>
                      </a:lnTo>
                      <a:lnTo>
                        <a:pt x="3780" y="531"/>
                      </a:lnTo>
                      <a:lnTo>
                        <a:pt x="3776" y="522"/>
                      </a:lnTo>
                      <a:lnTo>
                        <a:pt x="3772" y="512"/>
                      </a:lnTo>
                      <a:lnTo>
                        <a:pt x="3768" y="501"/>
                      </a:lnTo>
                      <a:lnTo>
                        <a:pt x="3765" y="490"/>
                      </a:lnTo>
                      <a:lnTo>
                        <a:pt x="3763" y="480"/>
                      </a:lnTo>
                      <a:lnTo>
                        <a:pt x="3761" y="469"/>
                      </a:lnTo>
                      <a:lnTo>
                        <a:pt x="3758" y="445"/>
                      </a:lnTo>
                      <a:lnTo>
                        <a:pt x="3757" y="419"/>
                      </a:lnTo>
                      <a:lnTo>
                        <a:pt x="3758" y="394"/>
                      </a:lnTo>
                      <a:lnTo>
                        <a:pt x="3761" y="370"/>
                      </a:lnTo>
                      <a:lnTo>
                        <a:pt x="3765" y="346"/>
                      </a:lnTo>
                      <a:lnTo>
                        <a:pt x="3771" y="324"/>
                      </a:lnTo>
                      <a:lnTo>
                        <a:pt x="3775" y="313"/>
                      </a:lnTo>
                      <a:lnTo>
                        <a:pt x="3779" y="303"/>
                      </a:lnTo>
                      <a:lnTo>
                        <a:pt x="3784" y="293"/>
                      </a:lnTo>
                      <a:lnTo>
                        <a:pt x="3790" y="282"/>
                      </a:lnTo>
                      <a:lnTo>
                        <a:pt x="3795" y="273"/>
                      </a:lnTo>
                      <a:lnTo>
                        <a:pt x="3801" y="264"/>
                      </a:lnTo>
                      <a:lnTo>
                        <a:pt x="3808" y="255"/>
                      </a:lnTo>
                      <a:lnTo>
                        <a:pt x="3814" y="246"/>
                      </a:lnTo>
                      <a:lnTo>
                        <a:pt x="3821" y="238"/>
                      </a:lnTo>
                      <a:lnTo>
                        <a:pt x="3830" y="230"/>
                      </a:lnTo>
                      <a:lnTo>
                        <a:pt x="3838" y="223"/>
                      </a:lnTo>
                      <a:lnTo>
                        <a:pt x="3846" y="217"/>
                      </a:lnTo>
                      <a:lnTo>
                        <a:pt x="3854" y="210"/>
                      </a:lnTo>
                      <a:lnTo>
                        <a:pt x="3863" y="204"/>
                      </a:lnTo>
                      <a:lnTo>
                        <a:pt x="3872" y="199"/>
                      </a:lnTo>
                      <a:lnTo>
                        <a:pt x="3881" y="195"/>
                      </a:lnTo>
                      <a:lnTo>
                        <a:pt x="3891" y="191"/>
                      </a:lnTo>
                      <a:lnTo>
                        <a:pt x="3902" y="187"/>
                      </a:lnTo>
                      <a:lnTo>
                        <a:pt x="3912" y="185"/>
                      </a:lnTo>
                      <a:lnTo>
                        <a:pt x="3922" y="182"/>
                      </a:lnTo>
                      <a:lnTo>
                        <a:pt x="3933" y="179"/>
                      </a:lnTo>
                      <a:lnTo>
                        <a:pt x="3944" y="178"/>
                      </a:lnTo>
                      <a:lnTo>
                        <a:pt x="3956" y="177"/>
                      </a:lnTo>
                      <a:lnTo>
                        <a:pt x="3967" y="177"/>
                      </a:lnTo>
                      <a:lnTo>
                        <a:pt x="3980" y="177"/>
                      </a:lnTo>
                      <a:lnTo>
                        <a:pt x="3991" y="178"/>
                      </a:lnTo>
                      <a:lnTo>
                        <a:pt x="4002" y="181"/>
                      </a:lnTo>
                      <a:lnTo>
                        <a:pt x="4014" y="183"/>
                      </a:lnTo>
                      <a:lnTo>
                        <a:pt x="4024" y="185"/>
                      </a:lnTo>
                      <a:lnTo>
                        <a:pt x="4034" y="188"/>
                      </a:lnTo>
                      <a:lnTo>
                        <a:pt x="4044" y="192"/>
                      </a:lnTo>
                      <a:lnTo>
                        <a:pt x="4054" y="196"/>
                      </a:lnTo>
                      <a:lnTo>
                        <a:pt x="4063" y="201"/>
                      </a:lnTo>
                      <a:lnTo>
                        <a:pt x="4071" y="206"/>
                      </a:lnTo>
                      <a:lnTo>
                        <a:pt x="4079" y="212"/>
                      </a:lnTo>
                      <a:lnTo>
                        <a:pt x="4088" y="220"/>
                      </a:lnTo>
                      <a:lnTo>
                        <a:pt x="4095" y="227"/>
                      </a:lnTo>
                      <a:lnTo>
                        <a:pt x="4102" y="234"/>
                      </a:lnTo>
                      <a:lnTo>
                        <a:pt x="4108" y="242"/>
                      </a:lnTo>
                      <a:lnTo>
                        <a:pt x="4115" y="251"/>
                      </a:lnTo>
                      <a:lnTo>
                        <a:pt x="4124" y="266"/>
                      </a:lnTo>
                      <a:lnTo>
                        <a:pt x="4132" y="281"/>
                      </a:lnTo>
                      <a:lnTo>
                        <a:pt x="4138" y="298"/>
                      </a:lnTo>
                      <a:lnTo>
                        <a:pt x="4143" y="314"/>
                      </a:lnTo>
                      <a:lnTo>
                        <a:pt x="4147" y="332"/>
                      </a:lnTo>
                      <a:lnTo>
                        <a:pt x="4150" y="349"/>
                      </a:lnTo>
                      <a:lnTo>
                        <a:pt x="4152" y="369"/>
                      </a:lnTo>
                      <a:lnTo>
                        <a:pt x="4153" y="388"/>
                      </a:lnTo>
                      <a:lnTo>
                        <a:pt x="4152" y="400"/>
                      </a:lnTo>
                      <a:lnTo>
                        <a:pt x="4152" y="410"/>
                      </a:lnTo>
                      <a:lnTo>
                        <a:pt x="4151" y="419"/>
                      </a:lnTo>
                      <a:lnTo>
                        <a:pt x="4149" y="427"/>
                      </a:lnTo>
                      <a:close/>
                      <a:moveTo>
                        <a:pt x="3836" y="368"/>
                      </a:moveTo>
                      <a:lnTo>
                        <a:pt x="4074" y="368"/>
                      </a:lnTo>
                      <a:lnTo>
                        <a:pt x="4074" y="355"/>
                      </a:lnTo>
                      <a:lnTo>
                        <a:pt x="4073" y="344"/>
                      </a:lnTo>
                      <a:lnTo>
                        <a:pt x="4071" y="332"/>
                      </a:lnTo>
                      <a:lnTo>
                        <a:pt x="4069" y="321"/>
                      </a:lnTo>
                      <a:lnTo>
                        <a:pt x="4066" y="311"/>
                      </a:lnTo>
                      <a:lnTo>
                        <a:pt x="4062" y="301"/>
                      </a:lnTo>
                      <a:lnTo>
                        <a:pt x="4058" y="292"/>
                      </a:lnTo>
                      <a:lnTo>
                        <a:pt x="4052" y="282"/>
                      </a:lnTo>
                      <a:lnTo>
                        <a:pt x="4044" y="271"/>
                      </a:lnTo>
                      <a:lnTo>
                        <a:pt x="4035" y="262"/>
                      </a:lnTo>
                      <a:lnTo>
                        <a:pt x="4026" y="254"/>
                      </a:lnTo>
                      <a:lnTo>
                        <a:pt x="4015" y="247"/>
                      </a:lnTo>
                      <a:lnTo>
                        <a:pt x="4003" y="242"/>
                      </a:lnTo>
                      <a:lnTo>
                        <a:pt x="3990" y="239"/>
                      </a:lnTo>
                      <a:lnTo>
                        <a:pt x="3976" y="237"/>
                      </a:lnTo>
                      <a:lnTo>
                        <a:pt x="3961" y="236"/>
                      </a:lnTo>
                      <a:lnTo>
                        <a:pt x="3947" y="237"/>
                      </a:lnTo>
                      <a:lnTo>
                        <a:pt x="3934" y="239"/>
                      </a:lnTo>
                      <a:lnTo>
                        <a:pt x="3922" y="242"/>
                      </a:lnTo>
                      <a:lnTo>
                        <a:pt x="3910" y="247"/>
                      </a:lnTo>
                      <a:lnTo>
                        <a:pt x="3900" y="254"/>
                      </a:lnTo>
                      <a:lnTo>
                        <a:pt x="3888" y="261"/>
                      </a:lnTo>
                      <a:lnTo>
                        <a:pt x="3879" y="270"/>
                      </a:lnTo>
                      <a:lnTo>
                        <a:pt x="3870" y="280"/>
                      </a:lnTo>
                      <a:lnTo>
                        <a:pt x="3864" y="290"/>
                      </a:lnTo>
                      <a:lnTo>
                        <a:pt x="3857" y="300"/>
                      </a:lnTo>
                      <a:lnTo>
                        <a:pt x="3852" y="310"/>
                      </a:lnTo>
                      <a:lnTo>
                        <a:pt x="3848" y="320"/>
                      </a:lnTo>
                      <a:lnTo>
                        <a:pt x="3844" y="332"/>
                      </a:lnTo>
                      <a:lnTo>
                        <a:pt x="3840" y="343"/>
                      </a:lnTo>
                      <a:lnTo>
                        <a:pt x="3838" y="355"/>
                      </a:lnTo>
                      <a:lnTo>
                        <a:pt x="3836" y="368"/>
                      </a:lnTo>
                      <a:close/>
                      <a:moveTo>
                        <a:pt x="4756" y="559"/>
                      </a:moveTo>
                      <a:lnTo>
                        <a:pt x="4771" y="620"/>
                      </a:lnTo>
                      <a:lnTo>
                        <a:pt x="4756" y="627"/>
                      </a:lnTo>
                      <a:lnTo>
                        <a:pt x="4742" y="632"/>
                      </a:lnTo>
                      <a:lnTo>
                        <a:pt x="4728" y="636"/>
                      </a:lnTo>
                      <a:lnTo>
                        <a:pt x="4711" y="640"/>
                      </a:lnTo>
                      <a:lnTo>
                        <a:pt x="4695" y="643"/>
                      </a:lnTo>
                      <a:lnTo>
                        <a:pt x="4678" y="646"/>
                      </a:lnTo>
                      <a:lnTo>
                        <a:pt x="4660" y="647"/>
                      </a:lnTo>
                      <a:lnTo>
                        <a:pt x="4641" y="648"/>
                      </a:lnTo>
                      <a:lnTo>
                        <a:pt x="4617" y="647"/>
                      </a:lnTo>
                      <a:lnTo>
                        <a:pt x="4593" y="643"/>
                      </a:lnTo>
                      <a:lnTo>
                        <a:pt x="4582" y="641"/>
                      </a:lnTo>
                      <a:lnTo>
                        <a:pt x="4571" y="638"/>
                      </a:lnTo>
                      <a:lnTo>
                        <a:pt x="4560" y="635"/>
                      </a:lnTo>
                      <a:lnTo>
                        <a:pt x="4550" y="631"/>
                      </a:lnTo>
                      <a:lnTo>
                        <a:pt x="4541" y="627"/>
                      </a:lnTo>
                      <a:lnTo>
                        <a:pt x="4530" y="623"/>
                      </a:lnTo>
                      <a:lnTo>
                        <a:pt x="4521" y="618"/>
                      </a:lnTo>
                      <a:lnTo>
                        <a:pt x="4512" y="612"/>
                      </a:lnTo>
                      <a:lnTo>
                        <a:pt x="4504" y="605"/>
                      </a:lnTo>
                      <a:lnTo>
                        <a:pt x="4495" y="599"/>
                      </a:lnTo>
                      <a:lnTo>
                        <a:pt x="4487" y="592"/>
                      </a:lnTo>
                      <a:lnTo>
                        <a:pt x="4479" y="584"/>
                      </a:lnTo>
                      <a:lnTo>
                        <a:pt x="4472" y="576"/>
                      </a:lnTo>
                      <a:lnTo>
                        <a:pt x="4465" y="567"/>
                      </a:lnTo>
                      <a:lnTo>
                        <a:pt x="4458" y="559"/>
                      </a:lnTo>
                      <a:lnTo>
                        <a:pt x="4452" y="550"/>
                      </a:lnTo>
                      <a:lnTo>
                        <a:pt x="4447" y="541"/>
                      </a:lnTo>
                      <a:lnTo>
                        <a:pt x="4442" y="531"/>
                      </a:lnTo>
                      <a:lnTo>
                        <a:pt x="4437" y="521"/>
                      </a:lnTo>
                      <a:lnTo>
                        <a:pt x="4434" y="511"/>
                      </a:lnTo>
                      <a:lnTo>
                        <a:pt x="4430" y="500"/>
                      </a:lnTo>
                      <a:lnTo>
                        <a:pt x="4427" y="489"/>
                      </a:lnTo>
                      <a:lnTo>
                        <a:pt x="4424" y="478"/>
                      </a:lnTo>
                      <a:lnTo>
                        <a:pt x="4421" y="467"/>
                      </a:lnTo>
                      <a:lnTo>
                        <a:pt x="4419" y="442"/>
                      </a:lnTo>
                      <a:lnTo>
                        <a:pt x="4418" y="417"/>
                      </a:lnTo>
                      <a:lnTo>
                        <a:pt x="4418" y="404"/>
                      </a:lnTo>
                      <a:lnTo>
                        <a:pt x="4419" y="391"/>
                      </a:lnTo>
                      <a:lnTo>
                        <a:pt x="4420" y="379"/>
                      </a:lnTo>
                      <a:lnTo>
                        <a:pt x="4423" y="367"/>
                      </a:lnTo>
                      <a:lnTo>
                        <a:pt x="4425" y="355"/>
                      </a:lnTo>
                      <a:lnTo>
                        <a:pt x="4428" y="344"/>
                      </a:lnTo>
                      <a:lnTo>
                        <a:pt x="4431" y="333"/>
                      </a:lnTo>
                      <a:lnTo>
                        <a:pt x="4435" y="321"/>
                      </a:lnTo>
                      <a:lnTo>
                        <a:pt x="4439" y="311"/>
                      </a:lnTo>
                      <a:lnTo>
                        <a:pt x="4444" y="301"/>
                      </a:lnTo>
                      <a:lnTo>
                        <a:pt x="4449" y="291"/>
                      </a:lnTo>
                      <a:lnTo>
                        <a:pt x="4455" y="281"/>
                      </a:lnTo>
                      <a:lnTo>
                        <a:pt x="4462" y="272"/>
                      </a:lnTo>
                      <a:lnTo>
                        <a:pt x="4469" y="263"/>
                      </a:lnTo>
                      <a:lnTo>
                        <a:pt x="4476" y="254"/>
                      </a:lnTo>
                      <a:lnTo>
                        <a:pt x="4484" y="245"/>
                      </a:lnTo>
                      <a:lnTo>
                        <a:pt x="4492" y="237"/>
                      </a:lnTo>
                      <a:lnTo>
                        <a:pt x="4502" y="230"/>
                      </a:lnTo>
                      <a:lnTo>
                        <a:pt x="4511" y="223"/>
                      </a:lnTo>
                      <a:lnTo>
                        <a:pt x="4520" y="215"/>
                      </a:lnTo>
                      <a:lnTo>
                        <a:pt x="4529" y="210"/>
                      </a:lnTo>
                      <a:lnTo>
                        <a:pt x="4540" y="204"/>
                      </a:lnTo>
                      <a:lnTo>
                        <a:pt x="4550" y="199"/>
                      </a:lnTo>
                      <a:lnTo>
                        <a:pt x="4561" y="195"/>
                      </a:lnTo>
                      <a:lnTo>
                        <a:pt x="4573" y="191"/>
                      </a:lnTo>
                      <a:lnTo>
                        <a:pt x="4584" y="188"/>
                      </a:lnTo>
                      <a:lnTo>
                        <a:pt x="4595" y="185"/>
                      </a:lnTo>
                      <a:lnTo>
                        <a:pt x="4607" y="183"/>
                      </a:lnTo>
                      <a:lnTo>
                        <a:pt x="4620" y="181"/>
                      </a:lnTo>
                      <a:lnTo>
                        <a:pt x="4632" y="179"/>
                      </a:lnTo>
                      <a:lnTo>
                        <a:pt x="4645" y="178"/>
                      </a:lnTo>
                      <a:lnTo>
                        <a:pt x="4659" y="178"/>
                      </a:lnTo>
                      <a:lnTo>
                        <a:pt x="4676" y="178"/>
                      </a:lnTo>
                      <a:lnTo>
                        <a:pt x="4692" y="179"/>
                      </a:lnTo>
                      <a:lnTo>
                        <a:pt x="4707" y="182"/>
                      </a:lnTo>
                      <a:lnTo>
                        <a:pt x="4722" y="185"/>
                      </a:lnTo>
                      <a:lnTo>
                        <a:pt x="4736" y="188"/>
                      </a:lnTo>
                      <a:lnTo>
                        <a:pt x="4748" y="192"/>
                      </a:lnTo>
                      <a:lnTo>
                        <a:pt x="4761" y="196"/>
                      </a:lnTo>
                      <a:lnTo>
                        <a:pt x="4772" y="201"/>
                      </a:lnTo>
                      <a:lnTo>
                        <a:pt x="4753" y="265"/>
                      </a:lnTo>
                      <a:lnTo>
                        <a:pt x="4743" y="260"/>
                      </a:lnTo>
                      <a:lnTo>
                        <a:pt x="4733" y="256"/>
                      </a:lnTo>
                      <a:lnTo>
                        <a:pt x="4722" y="251"/>
                      </a:lnTo>
                      <a:lnTo>
                        <a:pt x="4710" y="248"/>
                      </a:lnTo>
                      <a:lnTo>
                        <a:pt x="4698" y="246"/>
                      </a:lnTo>
                      <a:lnTo>
                        <a:pt x="4686" y="244"/>
                      </a:lnTo>
                      <a:lnTo>
                        <a:pt x="4672" y="243"/>
                      </a:lnTo>
                      <a:lnTo>
                        <a:pt x="4659" y="243"/>
                      </a:lnTo>
                      <a:lnTo>
                        <a:pt x="4641" y="244"/>
                      </a:lnTo>
                      <a:lnTo>
                        <a:pt x="4624" y="246"/>
                      </a:lnTo>
                      <a:lnTo>
                        <a:pt x="4607" y="250"/>
                      </a:lnTo>
                      <a:lnTo>
                        <a:pt x="4593" y="256"/>
                      </a:lnTo>
                      <a:lnTo>
                        <a:pt x="4579" y="263"/>
                      </a:lnTo>
                      <a:lnTo>
                        <a:pt x="4565" y="271"/>
                      </a:lnTo>
                      <a:lnTo>
                        <a:pt x="4553" y="281"/>
                      </a:lnTo>
                      <a:lnTo>
                        <a:pt x="4542" y="294"/>
                      </a:lnTo>
                      <a:lnTo>
                        <a:pt x="4531" y="305"/>
                      </a:lnTo>
                      <a:lnTo>
                        <a:pt x="4523" y="318"/>
                      </a:lnTo>
                      <a:lnTo>
                        <a:pt x="4516" y="332"/>
                      </a:lnTo>
                      <a:lnTo>
                        <a:pt x="4511" y="346"/>
                      </a:lnTo>
                      <a:lnTo>
                        <a:pt x="4507" y="362"/>
                      </a:lnTo>
                      <a:lnTo>
                        <a:pt x="4503" y="378"/>
                      </a:lnTo>
                      <a:lnTo>
                        <a:pt x="4502" y="396"/>
                      </a:lnTo>
                      <a:lnTo>
                        <a:pt x="4501" y="413"/>
                      </a:lnTo>
                      <a:lnTo>
                        <a:pt x="4502" y="432"/>
                      </a:lnTo>
                      <a:lnTo>
                        <a:pt x="4504" y="449"/>
                      </a:lnTo>
                      <a:lnTo>
                        <a:pt x="4507" y="467"/>
                      </a:lnTo>
                      <a:lnTo>
                        <a:pt x="4512" y="482"/>
                      </a:lnTo>
                      <a:lnTo>
                        <a:pt x="4518" y="496"/>
                      </a:lnTo>
                      <a:lnTo>
                        <a:pt x="4525" y="511"/>
                      </a:lnTo>
                      <a:lnTo>
                        <a:pt x="4535" y="523"/>
                      </a:lnTo>
                      <a:lnTo>
                        <a:pt x="4545" y="535"/>
                      </a:lnTo>
                      <a:lnTo>
                        <a:pt x="4556" y="546"/>
                      </a:lnTo>
                      <a:lnTo>
                        <a:pt x="4568" y="555"/>
                      </a:lnTo>
                      <a:lnTo>
                        <a:pt x="4581" y="563"/>
                      </a:lnTo>
                      <a:lnTo>
                        <a:pt x="4594" y="569"/>
                      </a:lnTo>
                      <a:lnTo>
                        <a:pt x="4608" y="575"/>
                      </a:lnTo>
                      <a:lnTo>
                        <a:pt x="4624" y="579"/>
                      </a:lnTo>
                      <a:lnTo>
                        <a:pt x="4639" y="581"/>
                      </a:lnTo>
                      <a:lnTo>
                        <a:pt x="4657" y="581"/>
                      </a:lnTo>
                      <a:lnTo>
                        <a:pt x="4669" y="581"/>
                      </a:lnTo>
                      <a:lnTo>
                        <a:pt x="4681" y="580"/>
                      </a:lnTo>
                      <a:lnTo>
                        <a:pt x="4694" y="578"/>
                      </a:lnTo>
                      <a:lnTo>
                        <a:pt x="4706" y="576"/>
                      </a:lnTo>
                      <a:lnTo>
                        <a:pt x="4718" y="572"/>
                      </a:lnTo>
                      <a:lnTo>
                        <a:pt x="4732" y="568"/>
                      </a:lnTo>
                      <a:lnTo>
                        <a:pt x="4744" y="564"/>
                      </a:lnTo>
                      <a:lnTo>
                        <a:pt x="4756" y="559"/>
                      </a:lnTo>
                      <a:close/>
                      <a:moveTo>
                        <a:pt x="5225" y="427"/>
                      </a:moveTo>
                      <a:lnTo>
                        <a:pt x="4913" y="426"/>
                      </a:lnTo>
                      <a:lnTo>
                        <a:pt x="4914" y="445"/>
                      </a:lnTo>
                      <a:lnTo>
                        <a:pt x="4916" y="463"/>
                      </a:lnTo>
                      <a:lnTo>
                        <a:pt x="4920" y="480"/>
                      </a:lnTo>
                      <a:lnTo>
                        <a:pt x="4925" y="495"/>
                      </a:lnTo>
                      <a:lnTo>
                        <a:pt x="4931" y="510"/>
                      </a:lnTo>
                      <a:lnTo>
                        <a:pt x="4939" y="523"/>
                      </a:lnTo>
                      <a:lnTo>
                        <a:pt x="4949" y="535"/>
                      </a:lnTo>
                      <a:lnTo>
                        <a:pt x="4959" y="546"/>
                      </a:lnTo>
                      <a:lnTo>
                        <a:pt x="4969" y="554"/>
                      </a:lnTo>
                      <a:lnTo>
                        <a:pt x="4980" y="562"/>
                      </a:lnTo>
                      <a:lnTo>
                        <a:pt x="4993" y="568"/>
                      </a:lnTo>
                      <a:lnTo>
                        <a:pt x="5006" y="573"/>
                      </a:lnTo>
                      <a:lnTo>
                        <a:pt x="5019" y="577"/>
                      </a:lnTo>
                      <a:lnTo>
                        <a:pt x="5034" y="580"/>
                      </a:lnTo>
                      <a:lnTo>
                        <a:pt x="5049" y="582"/>
                      </a:lnTo>
                      <a:lnTo>
                        <a:pt x="5066" y="582"/>
                      </a:lnTo>
                      <a:lnTo>
                        <a:pt x="5082" y="582"/>
                      </a:lnTo>
                      <a:lnTo>
                        <a:pt x="5099" y="581"/>
                      </a:lnTo>
                      <a:lnTo>
                        <a:pt x="5115" y="579"/>
                      </a:lnTo>
                      <a:lnTo>
                        <a:pt x="5130" y="577"/>
                      </a:lnTo>
                      <a:lnTo>
                        <a:pt x="5146" y="573"/>
                      </a:lnTo>
                      <a:lnTo>
                        <a:pt x="5161" y="569"/>
                      </a:lnTo>
                      <a:lnTo>
                        <a:pt x="5176" y="564"/>
                      </a:lnTo>
                      <a:lnTo>
                        <a:pt x="5189" y="559"/>
                      </a:lnTo>
                      <a:lnTo>
                        <a:pt x="5203" y="618"/>
                      </a:lnTo>
                      <a:lnTo>
                        <a:pt x="5187" y="624"/>
                      </a:lnTo>
                      <a:lnTo>
                        <a:pt x="5171" y="630"/>
                      </a:lnTo>
                      <a:lnTo>
                        <a:pt x="5153" y="635"/>
                      </a:lnTo>
                      <a:lnTo>
                        <a:pt x="5135" y="639"/>
                      </a:lnTo>
                      <a:lnTo>
                        <a:pt x="5116" y="642"/>
                      </a:lnTo>
                      <a:lnTo>
                        <a:pt x="5096" y="644"/>
                      </a:lnTo>
                      <a:lnTo>
                        <a:pt x="5075" y="646"/>
                      </a:lnTo>
                      <a:lnTo>
                        <a:pt x="5054" y="647"/>
                      </a:lnTo>
                      <a:lnTo>
                        <a:pt x="5029" y="646"/>
                      </a:lnTo>
                      <a:lnTo>
                        <a:pt x="5006" y="642"/>
                      </a:lnTo>
                      <a:lnTo>
                        <a:pt x="4995" y="640"/>
                      </a:lnTo>
                      <a:lnTo>
                        <a:pt x="4984" y="637"/>
                      </a:lnTo>
                      <a:lnTo>
                        <a:pt x="4973" y="634"/>
                      </a:lnTo>
                      <a:lnTo>
                        <a:pt x="4963" y="631"/>
                      </a:lnTo>
                      <a:lnTo>
                        <a:pt x="4953" y="627"/>
                      </a:lnTo>
                      <a:lnTo>
                        <a:pt x="4943" y="622"/>
                      </a:lnTo>
                      <a:lnTo>
                        <a:pt x="4934" y="617"/>
                      </a:lnTo>
                      <a:lnTo>
                        <a:pt x="4925" y="612"/>
                      </a:lnTo>
                      <a:lnTo>
                        <a:pt x="4917" y="605"/>
                      </a:lnTo>
                      <a:lnTo>
                        <a:pt x="4909" y="598"/>
                      </a:lnTo>
                      <a:lnTo>
                        <a:pt x="4900" y="592"/>
                      </a:lnTo>
                      <a:lnTo>
                        <a:pt x="4893" y="584"/>
                      </a:lnTo>
                      <a:lnTo>
                        <a:pt x="4886" y="576"/>
                      </a:lnTo>
                      <a:lnTo>
                        <a:pt x="4879" y="567"/>
                      </a:lnTo>
                      <a:lnTo>
                        <a:pt x="4873" y="559"/>
                      </a:lnTo>
                      <a:lnTo>
                        <a:pt x="4866" y="551"/>
                      </a:lnTo>
                      <a:lnTo>
                        <a:pt x="4861" y="542"/>
                      </a:lnTo>
                      <a:lnTo>
                        <a:pt x="4856" y="531"/>
                      </a:lnTo>
                      <a:lnTo>
                        <a:pt x="4852" y="522"/>
                      </a:lnTo>
                      <a:lnTo>
                        <a:pt x="4848" y="512"/>
                      </a:lnTo>
                      <a:lnTo>
                        <a:pt x="4845" y="501"/>
                      </a:lnTo>
                      <a:lnTo>
                        <a:pt x="4842" y="490"/>
                      </a:lnTo>
                      <a:lnTo>
                        <a:pt x="4840" y="480"/>
                      </a:lnTo>
                      <a:lnTo>
                        <a:pt x="4837" y="469"/>
                      </a:lnTo>
                      <a:lnTo>
                        <a:pt x="4835" y="445"/>
                      </a:lnTo>
                      <a:lnTo>
                        <a:pt x="4834" y="419"/>
                      </a:lnTo>
                      <a:lnTo>
                        <a:pt x="4835" y="394"/>
                      </a:lnTo>
                      <a:lnTo>
                        <a:pt x="4837" y="370"/>
                      </a:lnTo>
                      <a:lnTo>
                        <a:pt x="4842" y="346"/>
                      </a:lnTo>
                      <a:lnTo>
                        <a:pt x="4848" y="324"/>
                      </a:lnTo>
                      <a:lnTo>
                        <a:pt x="4852" y="313"/>
                      </a:lnTo>
                      <a:lnTo>
                        <a:pt x="4856" y="303"/>
                      </a:lnTo>
                      <a:lnTo>
                        <a:pt x="4860" y="293"/>
                      </a:lnTo>
                      <a:lnTo>
                        <a:pt x="4865" y="282"/>
                      </a:lnTo>
                      <a:lnTo>
                        <a:pt x="4872" y="273"/>
                      </a:lnTo>
                      <a:lnTo>
                        <a:pt x="4878" y="264"/>
                      </a:lnTo>
                      <a:lnTo>
                        <a:pt x="4884" y="255"/>
                      </a:lnTo>
                      <a:lnTo>
                        <a:pt x="4891" y="246"/>
                      </a:lnTo>
                      <a:lnTo>
                        <a:pt x="4898" y="238"/>
                      </a:lnTo>
                      <a:lnTo>
                        <a:pt x="4905" y="230"/>
                      </a:lnTo>
                      <a:lnTo>
                        <a:pt x="4914" y="223"/>
                      </a:lnTo>
                      <a:lnTo>
                        <a:pt x="4922" y="217"/>
                      </a:lnTo>
                      <a:lnTo>
                        <a:pt x="4930" y="210"/>
                      </a:lnTo>
                      <a:lnTo>
                        <a:pt x="4939" y="204"/>
                      </a:lnTo>
                      <a:lnTo>
                        <a:pt x="4949" y="199"/>
                      </a:lnTo>
                      <a:lnTo>
                        <a:pt x="4958" y="195"/>
                      </a:lnTo>
                      <a:lnTo>
                        <a:pt x="4967" y="191"/>
                      </a:lnTo>
                      <a:lnTo>
                        <a:pt x="4977" y="187"/>
                      </a:lnTo>
                      <a:lnTo>
                        <a:pt x="4988" y="185"/>
                      </a:lnTo>
                      <a:lnTo>
                        <a:pt x="4999" y="182"/>
                      </a:lnTo>
                      <a:lnTo>
                        <a:pt x="5009" y="179"/>
                      </a:lnTo>
                      <a:lnTo>
                        <a:pt x="5021" y="178"/>
                      </a:lnTo>
                      <a:lnTo>
                        <a:pt x="5032" y="177"/>
                      </a:lnTo>
                      <a:lnTo>
                        <a:pt x="5044" y="177"/>
                      </a:lnTo>
                      <a:lnTo>
                        <a:pt x="5055" y="177"/>
                      </a:lnTo>
                      <a:lnTo>
                        <a:pt x="5068" y="178"/>
                      </a:lnTo>
                      <a:lnTo>
                        <a:pt x="5079" y="181"/>
                      </a:lnTo>
                      <a:lnTo>
                        <a:pt x="5090" y="183"/>
                      </a:lnTo>
                      <a:lnTo>
                        <a:pt x="5101" y="185"/>
                      </a:lnTo>
                      <a:lnTo>
                        <a:pt x="5111" y="188"/>
                      </a:lnTo>
                      <a:lnTo>
                        <a:pt x="5120" y="192"/>
                      </a:lnTo>
                      <a:lnTo>
                        <a:pt x="5129" y="196"/>
                      </a:lnTo>
                      <a:lnTo>
                        <a:pt x="5139" y="201"/>
                      </a:lnTo>
                      <a:lnTo>
                        <a:pt x="5148" y="206"/>
                      </a:lnTo>
                      <a:lnTo>
                        <a:pt x="5156" y="212"/>
                      </a:lnTo>
                      <a:lnTo>
                        <a:pt x="5163" y="220"/>
                      </a:lnTo>
                      <a:lnTo>
                        <a:pt x="5172" y="227"/>
                      </a:lnTo>
                      <a:lnTo>
                        <a:pt x="5178" y="234"/>
                      </a:lnTo>
                      <a:lnTo>
                        <a:pt x="5185" y="242"/>
                      </a:lnTo>
                      <a:lnTo>
                        <a:pt x="5191" y="251"/>
                      </a:lnTo>
                      <a:lnTo>
                        <a:pt x="5200" y="266"/>
                      </a:lnTo>
                      <a:lnTo>
                        <a:pt x="5208" y="281"/>
                      </a:lnTo>
                      <a:lnTo>
                        <a:pt x="5215" y="298"/>
                      </a:lnTo>
                      <a:lnTo>
                        <a:pt x="5220" y="314"/>
                      </a:lnTo>
                      <a:lnTo>
                        <a:pt x="5224" y="332"/>
                      </a:lnTo>
                      <a:lnTo>
                        <a:pt x="5227" y="349"/>
                      </a:lnTo>
                      <a:lnTo>
                        <a:pt x="5229" y="369"/>
                      </a:lnTo>
                      <a:lnTo>
                        <a:pt x="5229" y="388"/>
                      </a:lnTo>
                      <a:lnTo>
                        <a:pt x="5229" y="400"/>
                      </a:lnTo>
                      <a:lnTo>
                        <a:pt x="5228" y="410"/>
                      </a:lnTo>
                      <a:lnTo>
                        <a:pt x="5227" y="419"/>
                      </a:lnTo>
                      <a:lnTo>
                        <a:pt x="5225" y="427"/>
                      </a:lnTo>
                      <a:close/>
                      <a:moveTo>
                        <a:pt x="4913" y="368"/>
                      </a:moveTo>
                      <a:lnTo>
                        <a:pt x="5150" y="368"/>
                      </a:lnTo>
                      <a:lnTo>
                        <a:pt x="5150" y="355"/>
                      </a:lnTo>
                      <a:lnTo>
                        <a:pt x="5149" y="344"/>
                      </a:lnTo>
                      <a:lnTo>
                        <a:pt x="5148" y="332"/>
                      </a:lnTo>
                      <a:lnTo>
                        <a:pt x="5145" y="321"/>
                      </a:lnTo>
                      <a:lnTo>
                        <a:pt x="5142" y="311"/>
                      </a:lnTo>
                      <a:lnTo>
                        <a:pt x="5139" y="301"/>
                      </a:lnTo>
                      <a:lnTo>
                        <a:pt x="5134" y="292"/>
                      </a:lnTo>
                      <a:lnTo>
                        <a:pt x="5128" y="282"/>
                      </a:lnTo>
                      <a:lnTo>
                        <a:pt x="5120" y="271"/>
                      </a:lnTo>
                      <a:lnTo>
                        <a:pt x="5112" y="262"/>
                      </a:lnTo>
                      <a:lnTo>
                        <a:pt x="5102" y="254"/>
                      </a:lnTo>
                      <a:lnTo>
                        <a:pt x="5091" y="247"/>
                      </a:lnTo>
                      <a:lnTo>
                        <a:pt x="5079" y="242"/>
                      </a:lnTo>
                      <a:lnTo>
                        <a:pt x="5067" y="239"/>
                      </a:lnTo>
                      <a:lnTo>
                        <a:pt x="5052" y="237"/>
                      </a:lnTo>
                      <a:lnTo>
                        <a:pt x="5037" y="236"/>
                      </a:lnTo>
                      <a:lnTo>
                        <a:pt x="5024" y="237"/>
                      </a:lnTo>
                      <a:lnTo>
                        <a:pt x="5010" y="239"/>
                      </a:lnTo>
                      <a:lnTo>
                        <a:pt x="4998" y="242"/>
                      </a:lnTo>
                      <a:lnTo>
                        <a:pt x="4987" y="247"/>
                      </a:lnTo>
                      <a:lnTo>
                        <a:pt x="4975" y="254"/>
                      </a:lnTo>
                      <a:lnTo>
                        <a:pt x="4965" y="261"/>
                      </a:lnTo>
                      <a:lnTo>
                        <a:pt x="4956" y="270"/>
                      </a:lnTo>
                      <a:lnTo>
                        <a:pt x="4947" y="280"/>
                      </a:lnTo>
                      <a:lnTo>
                        <a:pt x="4940" y="290"/>
                      </a:lnTo>
                      <a:lnTo>
                        <a:pt x="4934" y="300"/>
                      </a:lnTo>
                      <a:lnTo>
                        <a:pt x="4929" y="310"/>
                      </a:lnTo>
                      <a:lnTo>
                        <a:pt x="4924" y="320"/>
                      </a:lnTo>
                      <a:lnTo>
                        <a:pt x="4920" y="332"/>
                      </a:lnTo>
                      <a:lnTo>
                        <a:pt x="4917" y="343"/>
                      </a:lnTo>
                      <a:lnTo>
                        <a:pt x="4914" y="355"/>
                      </a:lnTo>
                      <a:lnTo>
                        <a:pt x="4913" y="368"/>
                      </a:lnTo>
                      <a:close/>
                      <a:moveTo>
                        <a:pt x="5330" y="637"/>
                      </a:moveTo>
                      <a:lnTo>
                        <a:pt x="5330" y="328"/>
                      </a:lnTo>
                      <a:lnTo>
                        <a:pt x="5330" y="291"/>
                      </a:lnTo>
                      <a:lnTo>
                        <a:pt x="5330" y="256"/>
                      </a:lnTo>
                      <a:lnTo>
                        <a:pt x="5329" y="221"/>
                      </a:lnTo>
                      <a:lnTo>
                        <a:pt x="5328" y="188"/>
                      </a:lnTo>
                      <a:lnTo>
                        <a:pt x="5399" y="188"/>
                      </a:lnTo>
                      <a:lnTo>
                        <a:pt x="5402" y="276"/>
                      </a:lnTo>
                      <a:lnTo>
                        <a:pt x="5406" y="276"/>
                      </a:lnTo>
                      <a:lnTo>
                        <a:pt x="5409" y="265"/>
                      </a:lnTo>
                      <a:lnTo>
                        <a:pt x="5414" y="255"/>
                      </a:lnTo>
                      <a:lnTo>
                        <a:pt x="5419" y="245"/>
                      </a:lnTo>
                      <a:lnTo>
                        <a:pt x="5425" y="236"/>
                      </a:lnTo>
                      <a:lnTo>
                        <a:pt x="5432" y="227"/>
                      </a:lnTo>
                      <a:lnTo>
                        <a:pt x="5439" y="219"/>
                      </a:lnTo>
                      <a:lnTo>
                        <a:pt x="5446" y="211"/>
                      </a:lnTo>
                      <a:lnTo>
                        <a:pt x="5454" y="204"/>
                      </a:lnTo>
                      <a:lnTo>
                        <a:pt x="5463" y="198"/>
                      </a:lnTo>
                      <a:lnTo>
                        <a:pt x="5472" y="193"/>
                      </a:lnTo>
                      <a:lnTo>
                        <a:pt x="5481" y="188"/>
                      </a:lnTo>
                      <a:lnTo>
                        <a:pt x="5490" y="185"/>
                      </a:lnTo>
                      <a:lnTo>
                        <a:pt x="5500" y="182"/>
                      </a:lnTo>
                      <a:lnTo>
                        <a:pt x="5510" y="179"/>
                      </a:lnTo>
                      <a:lnTo>
                        <a:pt x="5520" y="177"/>
                      </a:lnTo>
                      <a:lnTo>
                        <a:pt x="5529" y="177"/>
                      </a:lnTo>
                      <a:lnTo>
                        <a:pt x="5541" y="178"/>
                      </a:lnTo>
                      <a:lnTo>
                        <a:pt x="5553" y="181"/>
                      </a:lnTo>
                      <a:lnTo>
                        <a:pt x="5553" y="258"/>
                      </a:lnTo>
                      <a:lnTo>
                        <a:pt x="5539" y="256"/>
                      </a:lnTo>
                      <a:lnTo>
                        <a:pt x="5524" y="255"/>
                      </a:lnTo>
                      <a:lnTo>
                        <a:pt x="5511" y="256"/>
                      </a:lnTo>
                      <a:lnTo>
                        <a:pt x="5498" y="258"/>
                      </a:lnTo>
                      <a:lnTo>
                        <a:pt x="5486" y="261"/>
                      </a:lnTo>
                      <a:lnTo>
                        <a:pt x="5475" y="266"/>
                      </a:lnTo>
                      <a:lnTo>
                        <a:pt x="5464" y="272"/>
                      </a:lnTo>
                      <a:lnTo>
                        <a:pt x="5455" y="280"/>
                      </a:lnTo>
                      <a:lnTo>
                        <a:pt x="5446" y="290"/>
                      </a:lnTo>
                      <a:lnTo>
                        <a:pt x="5438" y="300"/>
                      </a:lnTo>
                      <a:lnTo>
                        <a:pt x="5432" y="310"/>
                      </a:lnTo>
                      <a:lnTo>
                        <a:pt x="5426" y="321"/>
                      </a:lnTo>
                      <a:lnTo>
                        <a:pt x="5421" y="333"/>
                      </a:lnTo>
                      <a:lnTo>
                        <a:pt x="5418" y="344"/>
                      </a:lnTo>
                      <a:lnTo>
                        <a:pt x="5415" y="356"/>
                      </a:lnTo>
                      <a:lnTo>
                        <a:pt x="5413" y="370"/>
                      </a:lnTo>
                      <a:lnTo>
                        <a:pt x="5411" y="383"/>
                      </a:lnTo>
                      <a:lnTo>
                        <a:pt x="5411" y="398"/>
                      </a:lnTo>
                      <a:lnTo>
                        <a:pt x="5411" y="637"/>
                      </a:lnTo>
                      <a:lnTo>
                        <a:pt x="5330" y="637"/>
                      </a:lnTo>
                      <a:close/>
                      <a:moveTo>
                        <a:pt x="5652" y="105"/>
                      </a:moveTo>
                      <a:lnTo>
                        <a:pt x="5732" y="80"/>
                      </a:lnTo>
                      <a:lnTo>
                        <a:pt x="5732" y="188"/>
                      </a:lnTo>
                      <a:lnTo>
                        <a:pt x="5849" y="188"/>
                      </a:lnTo>
                      <a:lnTo>
                        <a:pt x="5849" y="249"/>
                      </a:lnTo>
                      <a:lnTo>
                        <a:pt x="5732" y="249"/>
                      </a:lnTo>
                      <a:lnTo>
                        <a:pt x="5732" y="492"/>
                      </a:lnTo>
                      <a:lnTo>
                        <a:pt x="5733" y="503"/>
                      </a:lnTo>
                      <a:lnTo>
                        <a:pt x="5733" y="513"/>
                      </a:lnTo>
                      <a:lnTo>
                        <a:pt x="5734" y="522"/>
                      </a:lnTo>
                      <a:lnTo>
                        <a:pt x="5736" y="530"/>
                      </a:lnTo>
                      <a:lnTo>
                        <a:pt x="5738" y="539"/>
                      </a:lnTo>
                      <a:lnTo>
                        <a:pt x="5741" y="546"/>
                      </a:lnTo>
                      <a:lnTo>
                        <a:pt x="5744" y="552"/>
                      </a:lnTo>
                      <a:lnTo>
                        <a:pt x="5747" y="557"/>
                      </a:lnTo>
                      <a:lnTo>
                        <a:pt x="5751" y="562"/>
                      </a:lnTo>
                      <a:lnTo>
                        <a:pt x="5756" y="567"/>
                      </a:lnTo>
                      <a:lnTo>
                        <a:pt x="5760" y="570"/>
                      </a:lnTo>
                      <a:lnTo>
                        <a:pt x="5766" y="573"/>
                      </a:lnTo>
                      <a:lnTo>
                        <a:pt x="5773" y="577"/>
                      </a:lnTo>
                      <a:lnTo>
                        <a:pt x="5779" y="578"/>
                      </a:lnTo>
                      <a:lnTo>
                        <a:pt x="5786" y="579"/>
                      </a:lnTo>
                      <a:lnTo>
                        <a:pt x="5793" y="580"/>
                      </a:lnTo>
                      <a:lnTo>
                        <a:pt x="5807" y="579"/>
                      </a:lnTo>
                      <a:lnTo>
                        <a:pt x="5819" y="578"/>
                      </a:lnTo>
                      <a:lnTo>
                        <a:pt x="5830" y="577"/>
                      </a:lnTo>
                      <a:lnTo>
                        <a:pt x="5840" y="573"/>
                      </a:lnTo>
                      <a:lnTo>
                        <a:pt x="5844" y="635"/>
                      </a:lnTo>
                      <a:lnTo>
                        <a:pt x="5829" y="640"/>
                      </a:lnTo>
                      <a:lnTo>
                        <a:pt x="5812" y="644"/>
                      </a:lnTo>
                      <a:lnTo>
                        <a:pt x="5792" y="647"/>
                      </a:lnTo>
                      <a:lnTo>
                        <a:pt x="5772" y="648"/>
                      </a:lnTo>
                      <a:lnTo>
                        <a:pt x="5758" y="647"/>
                      </a:lnTo>
                      <a:lnTo>
                        <a:pt x="5745" y="644"/>
                      </a:lnTo>
                      <a:lnTo>
                        <a:pt x="5733" y="642"/>
                      </a:lnTo>
                      <a:lnTo>
                        <a:pt x="5721" y="638"/>
                      </a:lnTo>
                      <a:lnTo>
                        <a:pt x="5710" y="633"/>
                      </a:lnTo>
                      <a:lnTo>
                        <a:pt x="5701" y="627"/>
                      </a:lnTo>
                      <a:lnTo>
                        <a:pt x="5691" y="620"/>
                      </a:lnTo>
                      <a:lnTo>
                        <a:pt x="5683" y="612"/>
                      </a:lnTo>
                      <a:lnTo>
                        <a:pt x="5676" y="602"/>
                      </a:lnTo>
                      <a:lnTo>
                        <a:pt x="5670" y="591"/>
                      </a:lnTo>
                      <a:lnTo>
                        <a:pt x="5665" y="579"/>
                      </a:lnTo>
                      <a:lnTo>
                        <a:pt x="5660" y="565"/>
                      </a:lnTo>
                      <a:lnTo>
                        <a:pt x="5657" y="550"/>
                      </a:lnTo>
                      <a:lnTo>
                        <a:pt x="5654" y="532"/>
                      </a:lnTo>
                      <a:lnTo>
                        <a:pt x="5652" y="515"/>
                      </a:lnTo>
                      <a:lnTo>
                        <a:pt x="5652" y="495"/>
                      </a:lnTo>
                      <a:lnTo>
                        <a:pt x="5652" y="249"/>
                      </a:lnTo>
                      <a:lnTo>
                        <a:pt x="5583" y="249"/>
                      </a:lnTo>
                      <a:lnTo>
                        <a:pt x="5583" y="188"/>
                      </a:lnTo>
                      <a:lnTo>
                        <a:pt x="5652" y="188"/>
                      </a:lnTo>
                      <a:lnTo>
                        <a:pt x="5652" y="105"/>
                      </a:lnTo>
                      <a:close/>
                      <a:moveTo>
                        <a:pt x="6256" y="362"/>
                      </a:moveTo>
                      <a:lnTo>
                        <a:pt x="6256" y="529"/>
                      </a:lnTo>
                      <a:lnTo>
                        <a:pt x="6257" y="561"/>
                      </a:lnTo>
                      <a:lnTo>
                        <a:pt x="6258" y="589"/>
                      </a:lnTo>
                      <a:lnTo>
                        <a:pt x="6260" y="615"/>
                      </a:lnTo>
                      <a:lnTo>
                        <a:pt x="6263" y="637"/>
                      </a:lnTo>
                      <a:lnTo>
                        <a:pt x="6189" y="637"/>
                      </a:lnTo>
                      <a:lnTo>
                        <a:pt x="6183" y="581"/>
                      </a:lnTo>
                      <a:lnTo>
                        <a:pt x="6180" y="581"/>
                      </a:lnTo>
                      <a:lnTo>
                        <a:pt x="6173" y="588"/>
                      </a:lnTo>
                      <a:lnTo>
                        <a:pt x="6167" y="596"/>
                      </a:lnTo>
                      <a:lnTo>
                        <a:pt x="6160" y="603"/>
                      </a:lnTo>
                      <a:lnTo>
                        <a:pt x="6154" y="610"/>
                      </a:lnTo>
                      <a:lnTo>
                        <a:pt x="6146" y="616"/>
                      </a:lnTo>
                      <a:lnTo>
                        <a:pt x="6138" y="621"/>
                      </a:lnTo>
                      <a:lnTo>
                        <a:pt x="6130" y="626"/>
                      </a:lnTo>
                      <a:lnTo>
                        <a:pt x="6122" y="630"/>
                      </a:lnTo>
                      <a:lnTo>
                        <a:pt x="6113" y="634"/>
                      </a:lnTo>
                      <a:lnTo>
                        <a:pt x="6104" y="637"/>
                      </a:lnTo>
                      <a:lnTo>
                        <a:pt x="6094" y="640"/>
                      </a:lnTo>
                      <a:lnTo>
                        <a:pt x="6085" y="642"/>
                      </a:lnTo>
                      <a:lnTo>
                        <a:pt x="6075" y="644"/>
                      </a:lnTo>
                      <a:lnTo>
                        <a:pt x="6064" y="647"/>
                      </a:lnTo>
                      <a:lnTo>
                        <a:pt x="6053" y="647"/>
                      </a:lnTo>
                      <a:lnTo>
                        <a:pt x="6043" y="648"/>
                      </a:lnTo>
                      <a:lnTo>
                        <a:pt x="6026" y="647"/>
                      </a:lnTo>
                      <a:lnTo>
                        <a:pt x="6012" y="644"/>
                      </a:lnTo>
                      <a:lnTo>
                        <a:pt x="5998" y="641"/>
                      </a:lnTo>
                      <a:lnTo>
                        <a:pt x="5984" y="637"/>
                      </a:lnTo>
                      <a:lnTo>
                        <a:pt x="5972" y="631"/>
                      </a:lnTo>
                      <a:lnTo>
                        <a:pt x="5961" y="625"/>
                      </a:lnTo>
                      <a:lnTo>
                        <a:pt x="5949" y="617"/>
                      </a:lnTo>
                      <a:lnTo>
                        <a:pt x="5939" y="607"/>
                      </a:lnTo>
                      <a:lnTo>
                        <a:pt x="5932" y="598"/>
                      </a:lnTo>
                      <a:lnTo>
                        <a:pt x="5925" y="588"/>
                      </a:lnTo>
                      <a:lnTo>
                        <a:pt x="5919" y="578"/>
                      </a:lnTo>
                      <a:lnTo>
                        <a:pt x="5913" y="566"/>
                      </a:lnTo>
                      <a:lnTo>
                        <a:pt x="5910" y="555"/>
                      </a:lnTo>
                      <a:lnTo>
                        <a:pt x="5907" y="543"/>
                      </a:lnTo>
                      <a:lnTo>
                        <a:pt x="5906" y="531"/>
                      </a:lnTo>
                      <a:lnTo>
                        <a:pt x="5905" y="518"/>
                      </a:lnTo>
                      <a:lnTo>
                        <a:pt x="5905" y="508"/>
                      </a:lnTo>
                      <a:lnTo>
                        <a:pt x="5906" y="498"/>
                      </a:lnTo>
                      <a:lnTo>
                        <a:pt x="5907" y="489"/>
                      </a:lnTo>
                      <a:lnTo>
                        <a:pt x="5909" y="480"/>
                      </a:lnTo>
                      <a:lnTo>
                        <a:pt x="5912" y="471"/>
                      </a:lnTo>
                      <a:lnTo>
                        <a:pt x="5915" y="462"/>
                      </a:lnTo>
                      <a:lnTo>
                        <a:pt x="5919" y="454"/>
                      </a:lnTo>
                      <a:lnTo>
                        <a:pt x="5923" y="446"/>
                      </a:lnTo>
                      <a:lnTo>
                        <a:pt x="5928" y="439"/>
                      </a:lnTo>
                      <a:lnTo>
                        <a:pt x="5933" y="432"/>
                      </a:lnTo>
                      <a:lnTo>
                        <a:pt x="5938" y="424"/>
                      </a:lnTo>
                      <a:lnTo>
                        <a:pt x="5944" y="417"/>
                      </a:lnTo>
                      <a:lnTo>
                        <a:pt x="5951" y="411"/>
                      </a:lnTo>
                      <a:lnTo>
                        <a:pt x="5959" y="405"/>
                      </a:lnTo>
                      <a:lnTo>
                        <a:pt x="5967" y="399"/>
                      </a:lnTo>
                      <a:lnTo>
                        <a:pt x="5975" y="393"/>
                      </a:lnTo>
                      <a:lnTo>
                        <a:pt x="5994" y="383"/>
                      </a:lnTo>
                      <a:lnTo>
                        <a:pt x="6014" y="374"/>
                      </a:lnTo>
                      <a:lnTo>
                        <a:pt x="6036" y="367"/>
                      </a:lnTo>
                      <a:lnTo>
                        <a:pt x="6060" y="362"/>
                      </a:lnTo>
                      <a:lnTo>
                        <a:pt x="6086" y="356"/>
                      </a:lnTo>
                      <a:lnTo>
                        <a:pt x="6114" y="353"/>
                      </a:lnTo>
                      <a:lnTo>
                        <a:pt x="6144" y="351"/>
                      </a:lnTo>
                      <a:lnTo>
                        <a:pt x="6175" y="351"/>
                      </a:lnTo>
                      <a:lnTo>
                        <a:pt x="6175" y="342"/>
                      </a:lnTo>
                      <a:lnTo>
                        <a:pt x="6174" y="329"/>
                      </a:lnTo>
                      <a:lnTo>
                        <a:pt x="6173" y="317"/>
                      </a:lnTo>
                      <a:lnTo>
                        <a:pt x="6171" y="306"/>
                      </a:lnTo>
                      <a:lnTo>
                        <a:pt x="6168" y="296"/>
                      </a:lnTo>
                      <a:lnTo>
                        <a:pt x="6165" y="286"/>
                      </a:lnTo>
                      <a:lnTo>
                        <a:pt x="6161" y="278"/>
                      </a:lnTo>
                      <a:lnTo>
                        <a:pt x="6156" y="271"/>
                      </a:lnTo>
                      <a:lnTo>
                        <a:pt x="6150" y="264"/>
                      </a:lnTo>
                      <a:lnTo>
                        <a:pt x="6143" y="258"/>
                      </a:lnTo>
                      <a:lnTo>
                        <a:pt x="6135" y="253"/>
                      </a:lnTo>
                      <a:lnTo>
                        <a:pt x="6127" y="248"/>
                      </a:lnTo>
                      <a:lnTo>
                        <a:pt x="6118" y="244"/>
                      </a:lnTo>
                      <a:lnTo>
                        <a:pt x="6108" y="241"/>
                      </a:lnTo>
                      <a:lnTo>
                        <a:pt x="6097" y="239"/>
                      </a:lnTo>
                      <a:lnTo>
                        <a:pt x="6085" y="238"/>
                      </a:lnTo>
                      <a:lnTo>
                        <a:pt x="6073" y="238"/>
                      </a:lnTo>
                      <a:lnTo>
                        <a:pt x="6056" y="238"/>
                      </a:lnTo>
                      <a:lnTo>
                        <a:pt x="6041" y="240"/>
                      </a:lnTo>
                      <a:lnTo>
                        <a:pt x="6025" y="242"/>
                      </a:lnTo>
                      <a:lnTo>
                        <a:pt x="6010" y="246"/>
                      </a:lnTo>
                      <a:lnTo>
                        <a:pt x="5996" y="250"/>
                      </a:lnTo>
                      <a:lnTo>
                        <a:pt x="5982" y="257"/>
                      </a:lnTo>
                      <a:lnTo>
                        <a:pt x="5969" y="264"/>
                      </a:lnTo>
                      <a:lnTo>
                        <a:pt x="5957" y="271"/>
                      </a:lnTo>
                      <a:lnTo>
                        <a:pt x="5938" y="218"/>
                      </a:lnTo>
                      <a:lnTo>
                        <a:pt x="5953" y="208"/>
                      </a:lnTo>
                      <a:lnTo>
                        <a:pt x="5970" y="200"/>
                      </a:lnTo>
                      <a:lnTo>
                        <a:pt x="5987" y="193"/>
                      </a:lnTo>
                      <a:lnTo>
                        <a:pt x="6005" y="188"/>
                      </a:lnTo>
                      <a:lnTo>
                        <a:pt x="6024" y="183"/>
                      </a:lnTo>
                      <a:lnTo>
                        <a:pt x="6044" y="179"/>
                      </a:lnTo>
                      <a:lnTo>
                        <a:pt x="6063" y="178"/>
                      </a:lnTo>
                      <a:lnTo>
                        <a:pt x="6085" y="177"/>
                      </a:lnTo>
                      <a:lnTo>
                        <a:pt x="6106" y="178"/>
                      </a:lnTo>
                      <a:lnTo>
                        <a:pt x="6125" y="181"/>
                      </a:lnTo>
                      <a:lnTo>
                        <a:pt x="6143" y="184"/>
                      </a:lnTo>
                      <a:lnTo>
                        <a:pt x="6160" y="189"/>
                      </a:lnTo>
                      <a:lnTo>
                        <a:pt x="6175" y="195"/>
                      </a:lnTo>
                      <a:lnTo>
                        <a:pt x="6189" y="203"/>
                      </a:lnTo>
                      <a:lnTo>
                        <a:pt x="6202" y="212"/>
                      </a:lnTo>
                      <a:lnTo>
                        <a:pt x="6213" y="224"/>
                      </a:lnTo>
                      <a:lnTo>
                        <a:pt x="6223" y="236"/>
                      </a:lnTo>
                      <a:lnTo>
                        <a:pt x="6232" y="249"/>
                      </a:lnTo>
                      <a:lnTo>
                        <a:pt x="6239" y="264"/>
                      </a:lnTo>
                      <a:lnTo>
                        <a:pt x="6245" y="280"/>
                      </a:lnTo>
                      <a:lnTo>
                        <a:pt x="6249" y="299"/>
                      </a:lnTo>
                      <a:lnTo>
                        <a:pt x="6254" y="318"/>
                      </a:lnTo>
                      <a:lnTo>
                        <a:pt x="6255" y="339"/>
                      </a:lnTo>
                      <a:lnTo>
                        <a:pt x="6256" y="362"/>
                      </a:lnTo>
                      <a:close/>
                      <a:moveTo>
                        <a:pt x="6175" y="486"/>
                      </a:moveTo>
                      <a:lnTo>
                        <a:pt x="6175" y="408"/>
                      </a:lnTo>
                      <a:lnTo>
                        <a:pt x="6152" y="408"/>
                      </a:lnTo>
                      <a:lnTo>
                        <a:pt x="6131" y="409"/>
                      </a:lnTo>
                      <a:lnTo>
                        <a:pt x="6111" y="410"/>
                      </a:lnTo>
                      <a:lnTo>
                        <a:pt x="6092" y="413"/>
                      </a:lnTo>
                      <a:lnTo>
                        <a:pt x="6076" y="416"/>
                      </a:lnTo>
                      <a:lnTo>
                        <a:pt x="6060" y="420"/>
                      </a:lnTo>
                      <a:lnTo>
                        <a:pt x="6046" y="425"/>
                      </a:lnTo>
                      <a:lnTo>
                        <a:pt x="6034" y="432"/>
                      </a:lnTo>
                      <a:lnTo>
                        <a:pt x="6022" y="438"/>
                      </a:lnTo>
                      <a:lnTo>
                        <a:pt x="6013" y="445"/>
                      </a:lnTo>
                      <a:lnTo>
                        <a:pt x="6005" y="454"/>
                      </a:lnTo>
                      <a:lnTo>
                        <a:pt x="5999" y="463"/>
                      </a:lnTo>
                      <a:lnTo>
                        <a:pt x="5994" y="474"/>
                      </a:lnTo>
                      <a:lnTo>
                        <a:pt x="5989" y="484"/>
                      </a:lnTo>
                      <a:lnTo>
                        <a:pt x="5987" y="496"/>
                      </a:lnTo>
                      <a:lnTo>
                        <a:pt x="5986" y="509"/>
                      </a:lnTo>
                      <a:lnTo>
                        <a:pt x="5987" y="518"/>
                      </a:lnTo>
                      <a:lnTo>
                        <a:pt x="5988" y="527"/>
                      </a:lnTo>
                      <a:lnTo>
                        <a:pt x="5990" y="534"/>
                      </a:lnTo>
                      <a:lnTo>
                        <a:pt x="5993" y="543"/>
                      </a:lnTo>
                      <a:lnTo>
                        <a:pt x="5996" y="550"/>
                      </a:lnTo>
                      <a:lnTo>
                        <a:pt x="6000" y="556"/>
                      </a:lnTo>
                      <a:lnTo>
                        <a:pt x="6005" y="562"/>
                      </a:lnTo>
                      <a:lnTo>
                        <a:pt x="6010" y="567"/>
                      </a:lnTo>
                      <a:lnTo>
                        <a:pt x="6015" y="571"/>
                      </a:lnTo>
                      <a:lnTo>
                        <a:pt x="6020" y="576"/>
                      </a:lnTo>
                      <a:lnTo>
                        <a:pt x="6026" y="579"/>
                      </a:lnTo>
                      <a:lnTo>
                        <a:pt x="6034" y="582"/>
                      </a:lnTo>
                      <a:lnTo>
                        <a:pt x="6040" y="584"/>
                      </a:lnTo>
                      <a:lnTo>
                        <a:pt x="6047" y="586"/>
                      </a:lnTo>
                      <a:lnTo>
                        <a:pt x="6055" y="587"/>
                      </a:lnTo>
                      <a:lnTo>
                        <a:pt x="6063" y="587"/>
                      </a:lnTo>
                      <a:lnTo>
                        <a:pt x="6073" y="587"/>
                      </a:lnTo>
                      <a:lnTo>
                        <a:pt x="6083" y="585"/>
                      </a:lnTo>
                      <a:lnTo>
                        <a:pt x="6092" y="584"/>
                      </a:lnTo>
                      <a:lnTo>
                        <a:pt x="6100" y="581"/>
                      </a:lnTo>
                      <a:lnTo>
                        <a:pt x="6110" y="578"/>
                      </a:lnTo>
                      <a:lnTo>
                        <a:pt x="6118" y="573"/>
                      </a:lnTo>
                      <a:lnTo>
                        <a:pt x="6126" y="569"/>
                      </a:lnTo>
                      <a:lnTo>
                        <a:pt x="6133" y="563"/>
                      </a:lnTo>
                      <a:lnTo>
                        <a:pt x="6140" y="558"/>
                      </a:lnTo>
                      <a:lnTo>
                        <a:pt x="6146" y="553"/>
                      </a:lnTo>
                      <a:lnTo>
                        <a:pt x="6152" y="547"/>
                      </a:lnTo>
                      <a:lnTo>
                        <a:pt x="6156" y="541"/>
                      </a:lnTo>
                      <a:lnTo>
                        <a:pt x="6161" y="533"/>
                      </a:lnTo>
                      <a:lnTo>
                        <a:pt x="6164" y="526"/>
                      </a:lnTo>
                      <a:lnTo>
                        <a:pt x="6167" y="519"/>
                      </a:lnTo>
                      <a:lnTo>
                        <a:pt x="6170" y="512"/>
                      </a:lnTo>
                      <a:lnTo>
                        <a:pt x="6172" y="506"/>
                      </a:lnTo>
                      <a:lnTo>
                        <a:pt x="6173" y="499"/>
                      </a:lnTo>
                      <a:lnTo>
                        <a:pt x="6174" y="493"/>
                      </a:lnTo>
                      <a:lnTo>
                        <a:pt x="6175" y="486"/>
                      </a:lnTo>
                      <a:close/>
                      <a:moveTo>
                        <a:pt x="6469" y="637"/>
                      </a:moveTo>
                      <a:lnTo>
                        <a:pt x="6387" y="637"/>
                      </a:lnTo>
                      <a:lnTo>
                        <a:pt x="6387" y="188"/>
                      </a:lnTo>
                      <a:lnTo>
                        <a:pt x="6469" y="188"/>
                      </a:lnTo>
                      <a:lnTo>
                        <a:pt x="6469" y="637"/>
                      </a:lnTo>
                      <a:close/>
                      <a:moveTo>
                        <a:pt x="6427" y="105"/>
                      </a:moveTo>
                      <a:lnTo>
                        <a:pt x="6426" y="105"/>
                      </a:lnTo>
                      <a:lnTo>
                        <a:pt x="6416" y="104"/>
                      </a:lnTo>
                      <a:lnTo>
                        <a:pt x="6406" y="101"/>
                      </a:lnTo>
                      <a:lnTo>
                        <a:pt x="6401" y="99"/>
                      </a:lnTo>
                      <a:lnTo>
                        <a:pt x="6397" y="96"/>
                      </a:lnTo>
                      <a:lnTo>
                        <a:pt x="6393" y="93"/>
                      </a:lnTo>
                      <a:lnTo>
                        <a:pt x="6389" y="90"/>
                      </a:lnTo>
                      <a:lnTo>
                        <a:pt x="6383" y="82"/>
                      </a:lnTo>
                      <a:lnTo>
                        <a:pt x="6379" y="72"/>
                      </a:lnTo>
                      <a:lnTo>
                        <a:pt x="6376" y="63"/>
                      </a:lnTo>
                      <a:lnTo>
                        <a:pt x="6375" y="52"/>
                      </a:lnTo>
                      <a:lnTo>
                        <a:pt x="6376" y="42"/>
                      </a:lnTo>
                      <a:lnTo>
                        <a:pt x="6379" y="32"/>
                      </a:lnTo>
                      <a:lnTo>
                        <a:pt x="6384" y="23"/>
                      </a:lnTo>
                      <a:lnTo>
                        <a:pt x="6390" y="16"/>
                      </a:lnTo>
                      <a:lnTo>
                        <a:pt x="6394" y="12"/>
                      </a:lnTo>
                      <a:lnTo>
                        <a:pt x="6398" y="9"/>
                      </a:lnTo>
                      <a:lnTo>
                        <a:pt x="6403" y="6"/>
                      </a:lnTo>
                      <a:lnTo>
                        <a:pt x="6407" y="4"/>
                      </a:lnTo>
                      <a:lnTo>
                        <a:pt x="6417" y="2"/>
                      </a:lnTo>
                      <a:lnTo>
                        <a:pt x="6428" y="0"/>
                      </a:lnTo>
                      <a:lnTo>
                        <a:pt x="6439" y="2"/>
                      </a:lnTo>
                      <a:lnTo>
                        <a:pt x="6449" y="4"/>
                      </a:lnTo>
                      <a:lnTo>
                        <a:pt x="6454" y="6"/>
                      </a:lnTo>
                      <a:lnTo>
                        <a:pt x="6458" y="9"/>
                      </a:lnTo>
                      <a:lnTo>
                        <a:pt x="6462" y="12"/>
                      </a:lnTo>
                      <a:lnTo>
                        <a:pt x="6465" y="15"/>
                      </a:lnTo>
                      <a:lnTo>
                        <a:pt x="6472" y="23"/>
                      </a:lnTo>
                      <a:lnTo>
                        <a:pt x="6476" y="31"/>
                      </a:lnTo>
                      <a:lnTo>
                        <a:pt x="6480" y="42"/>
                      </a:lnTo>
                      <a:lnTo>
                        <a:pt x="6480" y="52"/>
                      </a:lnTo>
                      <a:lnTo>
                        <a:pt x="6480" y="63"/>
                      </a:lnTo>
                      <a:lnTo>
                        <a:pt x="6476" y="72"/>
                      </a:lnTo>
                      <a:lnTo>
                        <a:pt x="6472" y="82"/>
                      </a:lnTo>
                      <a:lnTo>
                        <a:pt x="6465" y="90"/>
                      </a:lnTo>
                      <a:lnTo>
                        <a:pt x="6462" y="93"/>
                      </a:lnTo>
                      <a:lnTo>
                        <a:pt x="6458" y="96"/>
                      </a:lnTo>
                      <a:lnTo>
                        <a:pt x="6454" y="99"/>
                      </a:lnTo>
                      <a:lnTo>
                        <a:pt x="6449" y="101"/>
                      </a:lnTo>
                      <a:lnTo>
                        <a:pt x="6444" y="103"/>
                      </a:lnTo>
                      <a:lnTo>
                        <a:pt x="6438" y="104"/>
                      </a:lnTo>
                      <a:lnTo>
                        <a:pt x="6433" y="104"/>
                      </a:lnTo>
                      <a:lnTo>
                        <a:pt x="6427" y="105"/>
                      </a:lnTo>
                      <a:close/>
                      <a:moveTo>
                        <a:pt x="6604" y="637"/>
                      </a:moveTo>
                      <a:lnTo>
                        <a:pt x="6604" y="309"/>
                      </a:lnTo>
                      <a:lnTo>
                        <a:pt x="6604" y="280"/>
                      </a:lnTo>
                      <a:lnTo>
                        <a:pt x="6603" y="250"/>
                      </a:lnTo>
                      <a:lnTo>
                        <a:pt x="6602" y="220"/>
                      </a:lnTo>
                      <a:lnTo>
                        <a:pt x="6601" y="188"/>
                      </a:lnTo>
                      <a:lnTo>
                        <a:pt x="6673" y="188"/>
                      </a:lnTo>
                      <a:lnTo>
                        <a:pt x="6678" y="262"/>
                      </a:lnTo>
                      <a:lnTo>
                        <a:pt x="6679" y="262"/>
                      </a:lnTo>
                      <a:lnTo>
                        <a:pt x="6684" y="254"/>
                      </a:lnTo>
                      <a:lnTo>
                        <a:pt x="6690" y="245"/>
                      </a:lnTo>
                      <a:lnTo>
                        <a:pt x="6695" y="237"/>
                      </a:lnTo>
                      <a:lnTo>
                        <a:pt x="6703" y="230"/>
                      </a:lnTo>
                      <a:lnTo>
                        <a:pt x="6710" y="223"/>
                      </a:lnTo>
                      <a:lnTo>
                        <a:pt x="6717" y="217"/>
                      </a:lnTo>
                      <a:lnTo>
                        <a:pt x="6725" y="210"/>
                      </a:lnTo>
                      <a:lnTo>
                        <a:pt x="6734" y="204"/>
                      </a:lnTo>
                      <a:lnTo>
                        <a:pt x="6745" y="198"/>
                      </a:lnTo>
                      <a:lnTo>
                        <a:pt x="6756" y="193"/>
                      </a:lnTo>
                      <a:lnTo>
                        <a:pt x="6767" y="188"/>
                      </a:lnTo>
                      <a:lnTo>
                        <a:pt x="6779" y="185"/>
                      </a:lnTo>
                      <a:lnTo>
                        <a:pt x="6790" y="182"/>
                      </a:lnTo>
                      <a:lnTo>
                        <a:pt x="6802" y="179"/>
                      </a:lnTo>
                      <a:lnTo>
                        <a:pt x="6815" y="177"/>
                      </a:lnTo>
                      <a:lnTo>
                        <a:pt x="6828" y="177"/>
                      </a:lnTo>
                      <a:lnTo>
                        <a:pt x="6842" y="178"/>
                      </a:lnTo>
                      <a:lnTo>
                        <a:pt x="6857" y="179"/>
                      </a:lnTo>
                      <a:lnTo>
                        <a:pt x="6870" y="183"/>
                      </a:lnTo>
                      <a:lnTo>
                        <a:pt x="6883" y="187"/>
                      </a:lnTo>
                      <a:lnTo>
                        <a:pt x="6896" y="192"/>
                      </a:lnTo>
                      <a:lnTo>
                        <a:pt x="6908" y="199"/>
                      </a:lnTo>
                      <a:lnTo>
                        <a:pt x="6919" y="206"/>
                      </a:lnTo>
                      <a:lnTo>
                        <a:pt x="6930" y="215"/>
                      </a:lnTo>
                      <a:lnTo>
                        <a:pt x="6937" y="222"/>
                      </a:lnTo>
                      <a:lnTo>
                        <a:pt x="6943" y="229"/>
                      </a:lnTo>
                      <a:lnTo>
                        <a:pt x="6949" y="236"/>
                      </a:lnTo>
                      <a:lnTo>
                        <a:pt x="6954" y="244"/>
                      </a:lnTo>
                      <a:lnTo>
                        <a:pt x="6959" y="251"/>
                      </a:lnTo>
                      <a:lnTo>
                        <a:pt x="6965" y="261"/>
                      </a:lnTo>
                      <a:lnTo>
                        <a:pt x="6969" y="269"/>
                      </a:lnTo>
                      <a:lnTo>
                        <a:pt x="6972" y="279"/>
                      </a:lnTo>
                      <a:lnTo>
                        <a:pt x="6976" y="289"/>
                      </a:lnTo>
                      <a:lnTo>
                        <a:pt x="6978" y="299"/>
                      </a:lnTo>
                      <a:lnTo>
                        <a:pt x="6981" y="309"/>
                      </a:lnTo>
                      <a:lnTo>
                        <a:pt x="6983" y="320"/>
                      </a:lnTo>
                      <a:lnTo>
                        <a:pt x="6985" y="344"/>
                      </a:lnTo>
                      <a:lnTo>
                        <a:pt x="6986" y="369"/>
                      </a:lnTo>
                      <a:lnTo>
                        <a:pt x="6986" y="637"/>
                      </a:lnTo>
                      <a:lnTo>
                        <a:pt x="6905" y="637"/>
                      </a:lnTo>
                      <a:lnTo>
                        <a:pt x="6905" y="378"/>
                      </a:lnTo>
                      <a:lnTo>
                        <a:pt x="6904" y="362"/>
                      </a:lnTo>
                      <a:lnTo>
                        <a:pt x="6903" y="346"/>
                      </a:lnTo>
                      <a:lnTo>
                        <a:pt x="6901" y="333"/>
                      </a:lnTo>
                      <a:lnTo>
                        <a:pt x="6898" y="319"/>
                      </a:lnTo>
                      <a:lnTo>
                        <a:pt x="6895" y="307"/>
                      </a:lnTo>
                      <a:lnTo>
                        <a:pt x="6890" y="297"/>
                      </a:lnTo>
                      <a:lnTo>
                        <a:pt x="6884" y="286"/>
                      </a:lnTo>
                      <a:lnTo>
                        <a:pt x="6878" y="277"/>
                      </a:lnTo>
                      <a:lnTo>
                        <a:pt x="6872" y="270"/>
                      </a:lnTo>
                      <a:lnTo>
                        <a:pt x="6864" y="263"/>
                      </a:lnTo>
                      <a:lnTo>
                        <a:pt x="6856" y="258"/>
                      </a:lnTo>
                      <a:lnTo>
                        <a:pt x="6846" y="253"/>
                      </a:lnTo>
                      <a:lnTo>
                        <a:pt x="6836" y="249"/>
                      </a:lnTo>
                      <a:lnTo>
                        <a:pt x="6825" y="246"/>
                      </a:lnTo>
                      <a:lnTo>
                        <a:pt x="6814" y="244"/>
                      </a:lnTo>
                      <a:lnTo>
                        <a:pt x="6801" y="244"/>
                      </a:lnTo>
                      <a:lnTo>
                        <a:pt x="6791" y="244"/>
                      </a:lnTo>
                      <a:lnTo>
                        <a:pt x="6782" y="245"/>
                      </a:lnTo>
                      <a:lnTo>
                        <a:pt x="6772" y="247"/>
                      </a:lnTo>
                      <a:lnTo>
                        <a:pt x="6764" y="250"/>
                      </a:lnTo>
                      <a:lnTo>
                        <a:pt x="6756" y="254"/>
                      </a:lnTo>
                      <a:lnTo>
                        <a:pt x="6748" y="258"/>
                      </a:lnTo>
                      <a:lnTo>
                        <a:pt x="6740" y="263"/>
                      </a:lnTo>
                      <a:lnTo>
                        <a:pt x="6732" y="268"/>
                      </a:lnTo>
                      <a:lnTo>
                        <a:pt x="6725" y="274"/>
                      </a:lnTo>
                      <a:lnTo>
                        <a:pt x="6719" y="281"/>
                      </a:lnTo>
                      <a:lnTo>
                        <a:pt x="6713" y="289"/>
                      </a:lnTo>
                      <a:lnTo>
                        <a:pt x="6707" y="296"/>
                      </a:lnTo>
                      <a:lnTo>
                        <a:pt x="6703" y="303"/>
                      </a:lnTo>
                      <a:lnTo>
                        <a:pt x="6698" y="311"/>
                      </a:lnTo>
                      <a:lnTo>
                        <a:pt x="6694" y="319"/>
                      </a:lnTo>
                      <a:lnTo>
                        <a:pt x="6691" y="329"/>
                      </a:lnTo>
                      <a:lnTo>
                        <a:pt x="6689" y="337"/>
                      </a:lnTo>
                      <a:lnTo>
                        <a:pt x="6687" y="346"/>
                      </a:lnTo>
                      <a:lnTo>
                        <a:pt x="6686" y="356"/>
                      </a:lnTo>
                      <a:lnTo>
                        <a:pt x="6686" y="367"/>
                      </a:lnTo>
                      <a:lnTo>
                        <a:pt x="6686" y="637"/>
                      </a:lnTo>
                      <a:lnTo>
                        <a:pt x="6604" y="637"/>
                      </a:lnTo>
                      <a:close/>
                      <a:moveTo>
                        <a:pt x="7137" y="105"/>
                      </a:moveTo>
                      <a:lnTo>
                        <a:pt x="7217" y="80"/>
                      </a:lnTo>
                      <a:lnTo>
                        <a:pt x="7217" y="188"/>
                      </a:lnTo>
                      <a:lnTo>
                        <a:pt x="7333" y="188"/>
                      </a:lnTo>
                      <a:lnTo>
                        <a:pt x="7333" y="249"/>
                      </a:lnTo>
                      <a:lnTo>
                        <a:pt x="7217" y="249"/>
                      </a:lnTo>
                      <a:lnTo>
                        <a:pt x="7217" y="492"/>
                      </a:lnTo>
                      <a:lnTo>
                        <a:pt x="7217" y="503"/>
                      </a:lnTo>
                      <a:lnTo>
                        <a:pt x="7218" y="513"/>
                      </a:lnTo>
                      <a:lnTo>
                        <a:pt x="7219" y="522"/>
                      </a:lnTo>
                      <a:lnTo>
                        <a:pt x="7220" y="530"/>
                      </a:lnTo>
                      <a:lnTo>
                        <a:pt x="7223" y="539"/>
                      </a:lnTo>
                      <a:lnTo>
                        <a:pt x="7226" y="546"/>
                      </a:lnTo>
                      <a:lnTo>
                        <a:pt x="7229" y="552"/>
                      </a:lnTo>
                      <a:lnTo>
                        <a:pt x="7233" y="557"/>
                      </a:lnTo>
                      <a:lnTo>
                        <a:pt x="7237" y="562"/>
                      </a:lnTo>
                      <a:lnTo>
                        <a:pt x="7241" y="567"/>
                      </a:lnTo>
                      <a:lnTo>
                        <a:pt x="7246" y="570"/>
                      </a:lnTo>
                      <a:lnTo>
                        <a:pt x="7251" y="573"/>
                      </a:lnTo>
                      <a:lnTo>
                        <a:pt x="7257" y="577"/>
                      </a:lnTo>
                      <a:lnTo>
                        <a:pt x="7264" y="578"/>
                      </a:lnTo>
                      <a:lnTo>
                        <a:pt x="7271" y="579"/>
                      </a:lnTo>
                      <a:lnTo>
                        <a:pt x="7278" y="580"/>
                      </a:lnTo>
                      <a:lnTo>
                        <a:pt x="7291" y="579"/>
                      </a:lnTo>
                      <a:lnTo>
                        <a:pt x="7304" y="578"/>
                      </a:lnTo>
                      <a:lnTo>
                        <a:pt x="7315" y="577"/>
                      </a:lnTo>
                      <a:lnTo>
                        <a:pt x="7325" y="573"/>
                      </a:lnTo>
                      <a:lnTo>
                        <a:pt x="7329" y="635"/>
                      </a:lnTo>
                      <a:lnTo>
                        <a:pt x="7314" y="640"/>
                      </a:lnTo>
                      <a:lnTo>
                        <a:pt x="7296" y="644"/>
                      </a:lnTo>
                      <a:lnTo>
                        <a:pt x="7278" y="647"/>
                      </a:lnTo>
                      <a:lnTo>
                        <a:pt x="7257" y="648"/>
                      </a:lnTo>
                      <a:lnTo>
                        <a:pt x="7243" y="647"/>
                      </a:lnTo>
                      <a:lnTo>
                        <a:pt x="7230" y="644"/>
                      </a:lnTo>
                      <a:lnTo>
                        <a:pt x="7217" y="642"/>
                      </a:lnTo>
                      <a:lnTo>
                        <a:pt x="7206" y="638"/>
                      </a:lnTo>
                      <a:lnTo>
                        <a:pt x="7196" y="633"/>
                      </a:lnTo>
                      <a:lnTo>
                        <a:pt x="7185" y="627"/>
                      </a:lnTo>
                      <a:lnTo>
                        <a:pt x="7176" y="620"/>
                      </a:lnTo>
                      <a:lnTo>
                        <a:pt x="7168" y="612"/>
                      </a:lnTo>
                      <a:lnTo>
                        <a:pt x="7161" y="602"/>
                      </a:lnTo>
                      <a:lnTo>
                        <a:pt x="7155" y="591"/>
                      </a:lnTo>
                      <a:lnTo>
                        <a:pt x="7149" y="579"/>
                      </a:lnTo>
                      <a:lnTo>
                        <a:pt x="7145" y="565"/>
                      </a:lnTo>
                      <a:lnTo>
                        <a:pt x="7141" y="550"/>
                      </a:lnTo>
                      <a:lnTo>
                        <a:pt x="7139" y="532"/>
                      </a:lnTo>
                      <a:lnTo>
                        <a:pt x="7138" y="515"/>
                      </a:lnTo>
                      <a:lnTo>
                        <a:pt x="7137" y="495"/>
                      </a:lnTo>
                      <a:lnTo>
                        <a:pt x="7137" y="249"/>
                      </a:lnTo>
                      <a:lnTo>
                        <a:pt x="7068" y="249"/>
                      </a:lnTo>
                      <a:lnTo>
                        <a:pt x="7068" y="188"/>
                      </a:lnTo>
                      <a:lnTo>
                        <a:pt x="7137" y="188"/>
                      </a:lnTo>
                      <a:lnTo>
                        <a:pt x="7137" y="105"/>
                      </a:lnTo>
                      <a:close/>
                      <a:moveTo>
                        <a:pt x="7366" y="188"/>
                      </a:moveTo>
                      <a:lnTo>
                        <a:pt x="7455" y="188"/>
                      </a:lnTo>
                      <a:lnTo>
                        <a:pt x="7553" y="453"/>
                      </a:lnTo>
                      <a:lnTo>
                        <a:pt x="7560" y="474"/>
                      </a:lnTo>
                      <a:lnTo>
                        <a:pt x="7568" y="495"/>
                      </a:lnTo>
                      <a:lnTo>
                        <a:pt x="7575" y="519"/>
                      </a:lnTo>
                      <a:lnTo>
                        <a:pt x="7582" y="545"/>
                      </a:lnTo>
                      <a:lnTo>
                        <a:pt x="7584" y="545"/>
                      </a:lnTo>
                      <a:lnTo>
                        <a:pt x="7589" y="527"/>
                      </a:lnTo>
                      <a:lnTo>
                        <a:pt x="7595" y="507"/>
                      </a:lnTo>
                      <a:lnTo>
                        <a:pt x="7604" y="481"/>
                      </a:lnTo>
                      <a:lnTo>
                        <a:pt x="7613" y="451"/>
                      </a:lnTo>
                      <a:lnTo>
                        <a:pt x="7701" y="188"/>
                      </a:lnTo>
                      <a:lnTo>
                        <a:pt x="7788" y="188"/>
                      </a:lnTo>
                      <a:lnTo>
                        <a:pt x="7665" y="508"/>
                      </a:lnTo>
                      <a:lnTo>
                        <a:pt x="7654" y="537"/>
                      </a:lnTo>
                      <a:lnTo>
                        <a:pt x="7644" y="564"/>
                      </a:lnTo>
                      <a:lnTo>
                        <a:pt x="7632" y="590"/>
                      </a:lnTo>
                      <a:lnTo>
                        <a:pt x="7623" y="614"/>
                      </a:lnTo>
                      <a:lnTo>
                        <a:pt x="7613" y="635"/>
                      </a:lnTo>
                      <a:lnTo>
                        <a:pt x="7604" y="655"/>
                      </a:lnTo>
                      <a:lnTo>
                        <a:pt x="7595" y="672"/>
                      </a:lnTo>
                      <a:lnTo>
                        <a:pt x="7587" y="688"/>
                      </a:lnTo>
                      <a:lnTo>
                        <a:pt x="7578" y="704"/>
                      </a:lnTo>
                      <a:lnTo>
                        <a:pt x="7569" y="719"/>
                      </a:lnTo>
                      <a:lnTo>
                        <a:pt x="7559" y="733"/>
                      </a:lnTo>
                      <a:lnTo>
                        <a:pt x="7550" y="746"/>
                      </a:lnTo>
                      <a:lnTo>
                        <a:pt x="7541" y="759"/>
                      </a:lnTo>
                      <a:lnTo>
                        <a:pt x="7532" y="770"/>
                      </a:lnTo>
                      <a:lnTo>
                        <a:pt x="7521" y="780"/>
                      </a:lnTo>
                      <a:lnTo>
                        <a:pt x="7512" y="790"/>
                      </a:lnTo>
                      <a:lnTo>
                        <a:pt x="7500" y="800"/>
                      </a:lnTo>
                      <a:lnTo>
                        <a:pt x="7487" y="809"/>
                      </a:lnTo>
                      <a:lnTo>
                        <a:pt x="7474" y="817"/>
                      </a:lnTo>
                      <a:lnTo>
                        <a:pt x="7462" y="825"/>
                      </a:lnTo>
                      <a:lnTo>
                        <a:pt x="7450" y="831"/>
                      </a:lnTo>
                      <a:lnTo>
                        <a:pt x="7437" y="835"/>
                      </a:lnTo>
                      <a:lnTo>
                        <a:pt x="7424" y="839"/>
                      </a:lnTo>
                      <a:lnTo>
                        <a:pt x="7412" y="842"/>
                      </a:lnTo>
                      <a:lnTo>
                        <a:pt x="7391" y="773"/>
                      </a:lnTo>
                      <a:lnTo>
                        <a:pt x="7409" y="766"/>
                      </a:lnTo>
                      <a:lnTo>
                        <a:pt x="7428" y="758"/>
                      </a:lnTo>
                      <a:lnTo>
                        <a:pt x="7445" y="746"/>
                      </a:lnTo>
                      <a:lnTo>
                        <a:pt x="7463" y="733"/>
                      </a:lnTo>
                      <a:lnTo>
                        <a:pt x="7473" y="725"/>
                      </a:lnTo>
                      <a:lnTo>
                        <a:pt x="7482" y="714"/>
                      </a:lnTo>
                      <a:lnTo>
                        <a:pt x="7493" y="704"/>
                      </a:lnTo>
                      <a:lnTo>
                        <a:pt x="7501" y="693"/>
                      </a:lnTo>
                      <a:lnTo>
                        <a:pt x="7509" y="682"/>
                      </a:lnTo>
                      <a:lnTo>
                        <a:pt x="7517" y="669"/>
                      </a:lnTo>
                      <a:lnTo>
                        <a:pt x="7525" y="656"/>
                      </a:lnTo>
                      <a:lnTo>
                        <a:pt x="7531" y="642"/>
                      </a:lnTo>
                      <a:lnTo>
                        <a:pt x="7536" y="631"/>
                      </a:lnTo>
                      <a:lnTo>
                        <a:pt x="7538" y="623"/>
                      </a:lnTo>
                      <a:lnTo>
                        <a:pt x="7536" y="615"/>
                      </a:lnTo>
                      <a:lnTo>
                        <a:pt x="7532" y="601"/>
                      </a:lnTo>
                      <a:lnTo>
                        <a:pt x="7366" y="188"/>
                      </a:lnTo>
                      <a:close/>
                      <a:moveTo>
                        <a:pt x="7898" y="648"/>
                      </a:moveTo>
                      <a:lnTo>
                        <a:pt x="7896" y="648"/>
                      </a:lnTo>
                      <a:lnTo>
                        <a:pt x="7890" y="647"/>
                      </a:lnTo>
                      <a:lnTo>
                        <a:pt x="7885" y="647"/>
                      </a:lnTo>
                      <a:lnTo>
                        <a:pt x="7880" y="644"/>
                      </a:lnTo>
                      <a:lnTo>
                        <a:pt x="7875" y="642"/>
                      </a:lnTo>
                      <a:lnTo>
                        <a:pt x="7871" y="640"/>
                      </a:lnTo>
                      <a:lnTo>
                        <a:pt x="7866" y="637"/>
                      </a:lnTo>
                      <a:lnTo>
                        <a:pt x="7862" y="634"/>
                      </a:lnTo>
                      <a:lnTo>
                        <a:pt x="7857" y="630"/>
                      </a:lnTo>
                      <a:lnTo>
                        <a:pt x="7854" y="626"/>
                      </a:lnTo>
                      <a:lnTo>
                        <a:pt x="7851" y="622"/>
                      </a:lnTo>
                      <a:lnTo>
                        <a:pt x="7848" y="617"/>
                      </a:lnTo>
                      <a:lnTo>
                        <a:pt x="7846" y="612"/>
                      </a:lnTo>
                      <a:lnTo>
                        <a:pt x="7844" y="600"/>
                      </a:lnTo>
                      <a:lnTo>
                        <a:pt x="7843" y="589"/>
                      </a:lnTo>
                      <a:lnTo>
                        <a:pt x="7843" y="583"/>
                      </a:lnTo>
                      <a:lnTo>
                        <a:pt x="7844" y="577"/>
                      </a:lnTo>
                      <a:lnTo>
                        <a:pt x="7845" y="571"/>
                      </a:lnTo>
                      <a:lnTo>
                        <a:pt x="7846" y="565"/>
                      </a:lnTo>
                      <a:lnTo>
                        <a:pt x="7849" y="560"/>
                      </a:lnTo>
                      <a:lnTo>
                        <a:pt x="7851" y="556"/>
                      </a:lnTo>
                      <a:lnTo>
                        <a:pt x="7854" y="551"/>
                      </a:lnTo>
                      <a:lnTo>
                        <a:pt x="7858" y="547"/>
                      </a:lnTo>
                      <a:lnTo>
                        <a:pt x="7863" y="543"/>
                      </a:lnTo>
                      <a:lnTo>
                        <a:pt x="7867" y="540"/>
                      </a:lnTo>
                      <a:lnTo>
                        <a:pt x="7872" y="536"/>
                      </a:lnTo>
                      <a:lnTo>
                        <a:pt x="7876" y="534"/>
                      </a:lnTo>
                      <a:lnTo>
                        <a:pt x="7881" y="532"/>
                      </a:lnTo>
                      <a:lnTo>
                        <a:pt x="7887" y="531"/>
                      </a:lnTo>
                      <a:lnTo>
                        <a:pt x="7892" y="530"/>
                      </a:lnTo>
                      <a:lnTo>
                        <a:pt x="7899" y="530"/>
                      </a:lnTo>
                      <a:lnTo>
                        <a:pt x="7905" y="530"/>
                      </a:lnTo>
                      <a:lnTo>
                        <a:pt x="7910" y="531"/>
                      </a:lnTo>
                      <a:lnTo>
                        <a:pt x="7915" y="532"/>
                      </a:lnTo>
                      <a:lnTo>
                        <a:pt x="7920" y="534"/>
                      </a:lnTo>
                      <a:lnTo>
                        <a:pt x="7925" y="536"/>
                      </a:lnTo>
                      <a:lnTo>
                        <a:pt x="7929" y="540"/>
                      </a:lnTo>
                      <a:lnTo>
                        <a:pt x="7933" y="543"/>
                      </a:lnTo>
                      <a:lnTo>
                        <a:pt x="7938" y="547"/>
                      </a:lnTo>
                      <a:lnTo>
                        <a:pt x="7942" y="551"/>
                      </a:lnTo>
                      <a:lnTo>
                        <a:pt x="7945" y="555"/>
                      </a:lnTo>
                      <a:lnTo>
                        <a:pt x="7947" y="560"/>
                      </a:lnTo>
                      <a:lnTo>
                        <a:pt x="7949" y="565"/>
                      </a:lnTo>
                      <a:lnTo>
                        <a:pt x="7951" y="570"/>
                      </a:lnTo>
                      <a:lnTo>
                        <a:pt x="7952" y="577"/>
                      </a:lnTo>
                      <a:lnTo>
                        <a:pt x="7953" y="583"/>
                      </a:lnTo>
                      <a:lnTo>
                        <a:pt x="7953" y="589"/>
                      </a:lnTo>
                      <a:lnTo>
                        <a:pt x="7952" y="600"/>
                      </a:lnTo>
                      <a:lnTo>
                        <a:pt x="7949" y="612"/>
                      </a:lnTo>
                      <a:lnTo>
                        <a:pt x="7947" y="617"/>
                      </a:lnTo>
                      <a:lnTo>
                        <a:pt x="7945" y="622"/>
                      </a:lnTo>
                      <a:lnTo>
                        <a:pt x="7942" y="626"/>
                      </a:lnTo>
                      <a:lnTo>
                        <a:pt x="7938" y="630"/>
                      </a:lnTo>
                      <a:lnTo>
                        <a:pt x="7933" y="634"/>
                      </a:lnTo>
                      <a:lnTo>
                        <a:pt x="7929" y="637"/>
                      </a:lnTo>
                      <a:lnTo>
                        <a:pt x="7925" y="640"/>
                      </a:lnTo>
                      <a:lnTo>
                        <a:pt x="7920" y="642"/>
                      </a:lnTo>
                      <a:lnTo>
                        <a:pt x="7915" y="644"/>
                      </a:lnTo>
                      <a:lnTo>
                        <a:pt x="7909" y="647"/>
                      </a:lnTo>
                      <a:lnTo>
                        <a:pt x="7904" y="647"/>
                      </a:lnTo>
                      <a:lnTo>
                        <a:pt x="7898" y="648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sp>
            <p:nvSpPr>
              <p:cNvPr id="34" name="Freeform 33"/>
              <p:cNvSpPr>
                <a:spLocks noEditPoints="1"/>
              </p:cNvSpPr>
              <p:nvPr userDrawn="1"/>
            </p:nvSpPr>
            <p:spPr bwMode="auto">
              <a:xfrm>
                <a:off x="283754" y="246870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213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:\Template\Final Image 240614_9-16_Lowres\16-9 B\Picture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1" y="3"/>
            <a:ext cx="9143998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subtitle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Insert Date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>
                <a:solidFill>
                  <a:prstClr val="white"/>
                </a:solidFill>
                <a:latin typeface="+mj-lt"/>
              </a:rPr>
              <a:t>|   Copyright © 2019 Tata Consultancy Services Limited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283754" y="192882"/>
            <a:ext cx="8632822" cy="318254"/>
            <a:chOff x="283754" y="192882"/>
            <a:chExt cx="8632822" cy="318254"/>
          </a:xfrm>
        </p:grpSpPr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31" name="Group 30"/>
            <p:cNvGrpSpPr/>
            <p:nvPr userDrawn="1"/>
          </p:nvGrpSpPr>
          <p:grpSpPr>
            <a:xfrm>
              <a:off x="283754" y="246870"/>
              <a:ext cx="2142738" cy="253193"/>
              <a:chOff x="283754" y="246870"/>
              <a:chExt cx="2142738" cy="253193"/>
            </a:xfrm>
          </p:grpSpPr>
          <p:grpSp>
            <p:nvGrpSpPr>
              <p:cNvPr id="32" name="Group 31"/>
              <p:cNvGrpSpPr/>
              <p:nvPr userDrawn="1"/>
            </p:nvGrpSpPr>
            <p:grpSpPr>
              <a:xfrm>
                <a:off x="673165" y="246870"/>
                <a:ext cx="1753327" cy="253193"/>
                <a:chOff x="656520" y="250031"/>
                <a:chExt cx="1631861" cy="235663"/>
              </a:xfrm>
            </p:grpSpPr>
            <p:sp>
              <p:nvSpPr>
                <p:cNvPr id="34" name="Freeform 33"/>
                <p:cNvSpPr>
                  <a:spLocks noEditPoints="1"/>
                </p:cNvSpPr>
                <p:nvPr/>
              </p:nvSpPr>
              <p:spPr bwMode="auto">
                <a:xfrm>
                  <a:off x="1466912" y="250031"/>
                  <a:ext cx="489413" cy="84203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6" name="Freeform 35"/>
                <p:cNvSpPr>
                  <a:spLocks noEditPoints="1"/>
                </p:cNvSpPr>
                <p:nvPr/>
              </p:nvSpPr>
              <p:spPr bwMode="auto">
                <a:xfrm>
                  <a:off x="656520" y="250031"/>
                  <a:ext cx="780730" cy="84203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7" name="Freeform 36"/>
                <p:cNvSpPr>
                  <a:spLocks noEditPoints="1"/>
                </p:cNvSpPr>
                <p:nvPr/>
              </p:nvSpPr>
              <p:spPr bwMode="auto">
                <a:xfrm>
                  <a:off x="1409510" y="392855"/>
                  <a:ext cx="878871" cy="92839"/>
                </a:xfrm>
                <a:custGeom>
                  <a:avLst/>
                  <a:gdLst/>
                  <a:ahLst/>
                  <a:cxnLst>
                    <a:cxn ang="0">
                      <a:pos x="805" y="637"/>
                    </a:cxn>
                    <a:cxn ang="0">
                      <a:pos x="996" y="219"/>
                    </a:cxn>
                    <a:cxn ang="0">
                      <a:pos x="1304" y="357"/>
                    </a:cxn>
                    <a:cxn ang="0">
                      <a:pos x="1069" y="644"/>
                    </a:cxn>
                    <a:cxn ang="0">
                      <a:pos x="1040" y="573"/>
                    </a:cxn>
                    <a:cxn ang="0">
                      <a:pos x="1182" y="280"/>
                    </a:cxn>
                    <a:cxn ang="0">
                      <a:pos x="1457" y="426"/>
                    </a:cxn>
                    <a:cxn ang="0">
                      <a:pos x="1680" y="639"/>
                    </a:cxn>
                    <a:cxn ang="0">
                      <a:pos x="1384" y="480"/>
                    </a:cxn>
                    <a:cxn ang="0">
                      <a:pos x="1565" y="178"/>
                    </a:cxn>
                    <a:cxn ang="0">
                      <a:pos x="1772" y="419"/>
                    </a:cxn>
                    <a:cxn ang="0">
                      <a:pos x="1479" y="300"/>
                    </a:cxn>
                    <a:cxn ang="0">
                      <a:pos x="2054" y="179"/>
                    </a:cxn>
                    <a:cxn ang="0">
                      <a:pos x="2260" y="188"/>
                    </a:cxn>
                    <a:cxn ang="0">
                      <a:pos x="2257" y="15"/>
                    </a:cxn>
                    <a:cxn ang="0">
                      <a:pos x="2523" y="568"/>
                    </a:cxn>
                    <a:cxn ang="0">
                      <a:pos x="2483" y="627"/>
                    </a:cxn>
                    <a:cxn ang="0">
                      <a:pos x="2395" y="282"/>
                    </a:cxn>
                    <a:cxn ang="0">
                      <a:pos x="2669" y="201"/>
                    </a:cxn>
                    <a:cxn ang="0">
                      <a:pos x="2657" y="282"/>
                    </a:cxn>
                    <a:cxn ang="0">
                      <a:pos x="2858" y="220"/>
                    </a:cxn>
                    <a:cxn ang="0">
                      <a:pos x="3192" y="222"/>
                    </a:cxn>
                    <a:cxn ang="0">
                      <a:pos x="3092" y="249"/>
                    </a:cxn>
                    <a:cxn ang="0">
                      <a:pos x="3666" y="632"/>
                    </a:cxn>
                    <a:cxn ang="0">
                      <a:pos x="3354" y="500"/>
                    </a:cxn>
                    <a:cxn ang="0">
                      <a:pos x="3484" y="195"/>
                    </a:cxn>
                    <a:cxn ang="0">
                      <a:pos x="3516" y="256"/>
                    </a:cxn>
                    <a:cxn ang="0">
                      <a:pos x="3592" y="581"/>
                    </a:cxn>
                    <a:cxn ang="0">
                      <a:pos x="4055" y="577"/>
                    </a:cxn>
                    <a:cxn ang="0">
                      <a:pos x="3803" y="567"/>
                    </a:cxn>
                    <a:cxn ang="0">
                      <a:pos x="3854" y="210"/>
                    </a:cxn>
                    <a:cxn ang="0">
                      <a:pos x="4132" y="281"/>
                    </a:cxn>
                    <a:cxn ang="0">
                      <a:pos x="3947" y="237"/>
                    </a:cxn>
                    <a:cxn ang="0">
                      <a:pos x="4571" y="638"/>
                    </a:cxn>
                    <a:cxn ang="0">
                      <a:pos x="4425" y="355"/>
                    </a:cxn>
                    <a:cxn ang="0">
                      <a:pos x="4692" y="179"/>
                    </a:cxn>
                    <a:cxn ang="0">
                      <a:pos x="4503" y="378"/>
                    </a:cxn>
                    <a:cxn ang="0">
                      <a:pos x="4914" y="445"/>
                    </a:cxn>
                    <a:cxn ang="0">
                      <a:pos x="5116" y="642"/>
                    </a:cxn>
                    <a:cxn ang="0">
                      <a:pos x="4837" y="469"/>
                    </a:cxn>
                    <a:cxn ang="0">
                      <a:pos x="5032" y="177"/>
                    </a:cxn>
                    <a:cxn ang="0">
                      <a:pos x="5225" y="427"/>
                    </a:cxn>
                    <a:cxn ang="0">
                      <a:pos x="4929" y="310"/>
                    </a:cxn>
                    <a:cxn ang="0">
                      <a:pos x="5520" y="177"/>
                    </a:cxn>
                    <a:cxn ang="0">
                      <a:pos x="5849" y="249"/>
                    </a:cxn>
                    <a:cxn ang="0">
                      <a:pos x="5745" y="644"/>
                    </a:cxn>
                    <a:cxn ang="0">
                      <a:pos x="6173" y="588"/>
                    </a:cxn>
                    <a:cxn ang="0">
                      <a:pos x="5907" y="543"/>
                    </a:cxn>
                    <a:cxn ang="0">
                      <a:pos x="6173" y="317"/>
                    </a:cxn>
                    <a:cxn ang="0">
                      <a:pos x="6044" y="179"/>
                    </a:cxn>
                    <a:cxn ang="0">
                      <a:pos x="6022" y="438"/>
                    </a:cxn>
                    <a:cxn ang="0">
                      <a:pos x="6118" y="573"/>
                    </a:cxn>
                    <a:cxn ang="0">
                      <a:pos x="6379" y="72"/>
                    </a:cxn>
                    <a:cxn ang="0">
                      <a:pos x="6454" y="99"/>
                    </a:cxn>
                    <a:cxn ang="0">
                      <a:pos x="6815" y="177"/>
                    </a:cxn>
                    <a:cxn ang="0">
                      <a:pos x="6901" y="333"/>
                    </a:cxn>
                    <a:cxn ang="0">
                      <a:pos x="6691" y="329"/>
                    </a:cxn>
                    <a:cxn ang="0">
                      <a:pos x="7278" y="580"/>
                    </a:cxn>
                    <a:cxn ang="0">
                      <a:pos x="7137" y="188"/>
                    </a:cxn>
                    <a:cxn ang="0">
                      <a:pos x="7541" y="759"/>
                    </a:cxn>
                    <a:cxn ang="0">
                      <a:pos x="7366" y="188"/>
                    </a:cxn>
                    <a:cxn ang="0">
                      <a:pos x="7881" y="532"/>
                    </a:cxn>
                    <a:cxn ang="0">
                      <a:pos x="7920" y="642"/>
                    </a:cxn>
                  </a:cxnLst>
                  <a:rect l="0" t="0" r="r" b="b"/>
                  <a:pathLst>
                    <a:path w="7953" h="842">
                      <a:moveTo>
                        <a:pt x="324" y="277"/>
                      </a:moveTo>
                      <a:lnTo>
                        <a:pt x="324" y="344"/>
                      </a:lnTo>
                      <a:lnTo>
                        <a:pt x="81" y="344"/>
                      </a:lnTo>
                      <a:lnTo>
                        <a:pt x="81" y="569"/>
                      </a:lnTo>
                      <a:lnTo>
                        <a:pt x="352" y="569"/>
                      </a:lnTo>
                      <a:lnTo>
                        <a:pt x="352" y="637"/>
                      </a:lnTo>
                      <a:lnTo>
                        <a:pt x="0" y="637"/>
                      </a:lnTo>
                      <a:lnTo>
                        <a:pt x="0" y="11"/>
                      </a:lnTo>
                      <a:lnTo>
                        <a:pt x="338" y="11"/>
                      </a:lnTo>
                      <a:lnTo>
                        <a:pt x="338" y="79"/>
                      </a:lnTo>
                      <a:lnTo>
                        <a:pt x="81" y="79"/>
                      </a:lnTo>
                      <a:lnTo>
                        <a:pt x="81" y="277"/>
                      </a:lnTo>
                      <a:lnTo>
                        <a:pt x="324" y="277"/>
                      </a:lnTo>
                      <a:close/>
                      <a:moveTo>
                        <a:pt x="401" y="188"/>
                      </a:moveTo>
                      <a:lnTo>
                        <a:pt x="492" y="188"/>
                      </a:lnTo>
                      <a:lnTo>
                        <a:pt x="556" y="284"/>
                      </a:lnTo>
                      <a:lnTo>
                        <a:pt x="566" y="300"/>
                      </a:lnTo>
                      <a:lnTo>
                        <a:pt x="578" y="317"/>
                      </a:lnTo>
                      <a:lnTo>
                        <a:pt x="589" y="337"/>
                      </a:lnTo>
                      <a:lnTo>
                        <a:pt x="601" y="357"/>
                      </a:lnTo>
                      <a:lnTo>
                        <a:pt x="604" y="357"/>
                      </a:lnTo>
                      <a:lnTo>
                        <a:pt x="614" y="340"/>
                      </a:lnTo>
                      <a:lnTo>
                        <a:pt x="625" y="321"/>
                      </a:lnTo>
                      <a:lnTo>
                        <a:pt x="636" y="303"/>
                      </a:lnTo>
                      <a:lnTo>
                        <a:pt x="649" y="283"/>
                      </a:lnTo>
                      <a:lnTo>
                        <a:pt x="712" y="188"/>
                      </a:lnTo>
                      <a:lnTo>
                        <a:pt x="800" y="188"/>
                      </a:lnTo>
                      <a:lnTo>
                        <a:pt x="646" y="405"/>
                      </a:lnTo>
                      <a:lnTo>
                        <a:pt x="805" y="637"/>
                      </a:lnTo>
                      <a:lnTo>
                        <a:pt x="712" y="637"/>
                      </a:lnTo>
                      <a:lnTo>
                        <a:pt x="646" y="535"/>
                      </a:lnTo>
                      <a:lnTo>
                        <a:pt x="635" y="520"/>
                      </a:lnTo>
                      <a:lnTo>
                        <a:pt x="624" y="501"/>
                      </a:lnTo>
                      <a:lnTo>
                        <a:pt x="612" y="481"/>
                      </a:lnTo>
                      <a:lnTo>
                        <a:pt x="598" y="457"/>
                      </a:lnTo>
                      <a:lnTo>
                        <a:pt x="596" y="457"/>
                      </a:lnTo>
                      <a:lnTo>
                        <a:pt x="588" y="472"/>
                      </a:lnTo>
                      <a:lnTo>
                        <a:pt x="578" y="490"/>
                      </a:lnTo>
                      <a:lnTo>
                        <a:pt x="564" y="511"/>
                      </a:lnTo>
                      <a:lnTo>
                        <a:pt x="549" y="535"/>
                      </a:lnTo>
                      <a:lnTo>
                        <a:pt x="484" y="637"/>
                      </a:lnTo>
                      <a:lnTo>
                        <a:pt x="394" y="637"/>
                      </a:lnTo>
                      <a:lnTo>
                        <a:pt x="553" y="408"/>
                      </a:lnTo>
                      <a:lnTo>
                        <a:pt x="401" y="188"/>
                      </a:lnTo>
                      <a:close/>
                      <a:moveTo>
                        <a:pt x="883" y="820"/>
                      </a:moveTo>
                      <a:lnTo>
                        <a:pt x="883" y="334"/>
                      </a:lnTo>
                      <a:lnTo>
                        <a:pt x="883" y="298"/>
                      </a:lnTo>
                      <a:lnTo>
                        <a:pt x="882" y="261"/>
                      </a:lnTo>
                      <a:lnTo>
                        <a:pt x="881" y="224"/>
                      </a:lnTo>
                      <a:lnTo>
                        <a:pt x="880" y="188"/>
                      </a:lnTo>
                      <a:lnTo>
                        <a:pt x="953" y="188"/>
                      </a:lnTo>
                      <a:lnTo>
                        <a:pt x="957" y="265"/>
                      </a:lnTo>
                      <a:lnTo>
                        <a:pt x="958" y="265"/>
                      </a:lnTo>
                      <a:lnTo>
                        <a:pt x="965" y="255"/>
                      </a:lnTo>
                      <a:lnTo>
                        <a:pt x="972" y="244"/>
                      </a:lnTo>
                      <a:lnTo>
                        <a:pt x="979" y="235"/>
                      </a:lnTo>
                      <a:lnTo>
                        <a:pt x="988" y="227"/>
                      </a:lnTo>
                      <a:lnTo>
                        <a:pt x="996" y="219"/>
                      </a:lnTo>
                      <a:lnTo>
                        <a:pt x="1005" y="211"/>
                      </a:lnTo>
                      <a:lnTo>
                        <a:pt x="1014" y="205"/>
                      </a:lnTo>
                      <a:lnTo>
                        <a:pt x="1024" y="199"/>
                      </a:lnTo>
                      <a:lnTo>
                        <a:pt x="1034" y="194"/>
                      </a:lnTo>
                      <a:lnTo>
                        <a:pt x="1045" y="190"/>
                      </a:lnTo>
                      <a:lnTo>
                        <a:pt x="1055" y="186"/>
                      </a:lnTo>
                      <a:lnTo>
                        <a:pt x="1068" y="183"/>
                      </a:lnTo>
                      <a:lnTo>
                        <a:pt x="1079" y="181"/>
                      </a:lnTo>
                      <a:lnTo>
                        <a:pt x="1091" y="178"/>
                      </a:lnTo>
                      <a:lnTo>
                        <a:pt x="1105" y="177"/>
                      </a:lnTo>
                      <a:lnTo>
                        <a:pt x="1118" y="177"/>
                      </a:lnTo>
                      <a:lnTo>
                        <a:pt x="1138" y="178"/>
                      </a:lnTo>
                      <a:lnTo>
                        <a:pt x="1157" y="182"/>
                      </a:lnTo>
                      <a:lnTo>
                        <a:pt x="1166" y="184"/>
                      </a:lnTo>
                      <a:lnTo>
                        <a:pt x="1176" y="187"/>
                      </a:lnTo>
                      <a:lnTo>
                        <a:pt x="1185" y="190"/>
                      </a:lnTo>
                      <a:lnTo>
                        <a:pt x="1193" y="193"/>
                      </a:lnTo>
                      <a:lnTo>
                        <a:pt x="1201" y="198"/>
                      </a:lnTo>
                      <a:lnTo>
                        <a:pt x="1210" y="202"/>
                      </a:lnTo>
                      <a:lnTo>
                        <a:pt x="1218" y="207"/>
                      </a:lnTo>
                      <a:lnTo>
                        <a:pt x="1225" y="213"/>
                      </a:lnTo>
                      <a:lnTo>
                        <a:pt x="1240" y="226"/>
                      </a:lnTo>
                      <a:lnTo>
                        <a:pt x="1254" y="241"/>
                      </a:lnTo>
                      <a:lnTo>
                        <a:pt x="1266" y="258"/>
                      </a:lnTo>
                      <a:lnTo>
                        <a:pt x="1277" y="275"/>
                      </a:lnTo>
                      <a:lnTo>
                        <a:pt x="1287" y="294"/>
                      </a:lnTo>
                      <a:lnTo>
                        <a:pt x="1294" y="314"/>
                      </a:lnTo>
                      <a:lnTo>
                        <a:pt x="1300" y="335"/>
                      </a:lnTo>
                      <a:lnTo>
                        <a:pt x="1304" y="357"/>
                      </a:lnTo>
                      <a:lnTo>
                        <a:pt x="1307" y="381"/>
                      </a:lnTo>
                      <a:lnTo>
                        <a:pt x="1308" y="406"/>
                      </a:lnTo>
                      <a:lnTo>
                        <a:pt x="1307" y="434"/>
                      </a:lnTo>
                      <a:lnTo>
                        <a:pt x="1304" y="460"/>
                      </a:lnTo>
                      <a:lnTo>
                        <a:pt x="1302" y="473"/>
                      </a:lnTo>
                      <a:lnTo>
                        <a:pt x="1299" y="485"/>
                      </a:lnTo>
                      <a:lnTo>
                        <a:pt x="1296" y="497"/>
                      </a:lnTo>
                      <a:lnTo>
                        <a:pt x="1292" y="509"/>
                      </a:lnTo>
                      <a:lnTo>
                        <a:pt x="1288" y="520"/>
                      </a:lnTo>
                      <a:lnTo>
                        <a:pt x="1283" y="530"/>
                      </a:lnTo>
                      <a:lnTo>
                        <a:pt x="1278" y="541"/>
                      </a:lnTo>
                      <a:lnTo>
                        <a:pt x="1272" y="551"/>
                      </a:lnTo>
                      <a:lnTo>
                        <a:pt x="1266" y="560"/>
                      </a:lnTo>
                      <a:lnTo>
                        <a:pt x="1260" y="569"/>
                      </a:lnTo>
                      <a:lnTo>
                        <a:pt x="1253" y="579"/>
                      </a:lnTo>
                      <a:lnTo>
                        <a:pt x="1245" y="587"/>
                      </a:lnTo>
                      <a:lnTo>
                        <a:pt x="1231" y="601"/>
                      </a:lnTo>
                      <a:lnTo>
                        <a:pt x="1215" y="614"/>
                      </a:lnTo>
                      <a:lnTo>
                        <a:pt x="1207" y="619"/>
                      </a:lnTo>
                      <a:lnTo>
                        <a:pt x="1198" y="624"/>
                      </a:lnTo>
                      <a:lnTo>
                        <a:pt x="1190" y="628"/>
                      </a:lnTo>
                      <a:lnTo>
                        <a:pt x="1181" y="632"/>
                      </a:lnTo>
                      <a:lnTo>
                        <a:pt x="1163" y="638"/>
                      </a:lnTo>
                      <a:lnTo>
                        <a:pt x="1144" y="643"/>
                      </a:lnTo>
                      <a:lnTo>
                        <a:pt x="1123" y="647"/>
                      </a:lnTo>
                      <a:lnTo>
                        <a:pt x="1103" y="648"/>
                      </a:lnTo>
                      <a:lnTo>
                        <a:pt x="1091" y="647"/>
                      </a:lnTo>
                      <a:lnTo>
                        <a:pt x="1079" y="646"/>
                      </a:lnTo>
                      <a:lnTo>
                        <a:pt x="1069" y="644"/>
                      </a:lnTo>
                      <a:lnTo>
                        <a:pt x="1058" y="642"/>
                      </a:lnTo>
                      <a:lnTo>
                        <a:pt x="1048" y="640"/>
                      </a:lnTo>
                      <a:lnTo>
                        <a:pt x="1038" y="637"/>
                      </a:lnTo>
                      <a:lnTo>
                        <a:pt x="1029" y="633"/>
                      </a:lnTo>
                      <a:lnTo>
                        <a:pt x="1019" y="629"/>
                      </a:lnTo>
                      <a:lnTo>
                        <a:pt x="1011" y="625"/>
                      </a:lnTo>
                      <a:lnTo>
                        <a:pt x="1003" y="620"/>
                      </a:lnTo>
                      <a:lnTo>
                        <a:pt x="996" y="614"/>
                      </a:lnTo>
                      <a:lnTo>
                        <a:pt x="989" y="607"/>
                      </a:lnTo>
                      <a:lnTo>
                        <a:pt x="981" y="600"/>
                      </a:lnTo>
                      <a:lnTo>
                        <a:pt x="975" y="593"/>
                      </a:lnTo>
                      <a:lnTo>
                        <a:pt x="969" y="585"/>
                      </a:lnTo>
                      <a:lnTo>
                        <a:pt x="964" y="577"/>
                      </a:lnTo>
                      <a:lnTo>
                        <a:pt x="964" y="820"/>
                      </a:lnTo>
                      <a:lnTo>
                        <a:pt x="883" y="820"/>
                      </a:lnTo>
                      <a:close/>
                      <a:moveTo>
                        <a:pt x="964" y="377"/>
                      </a:moveTo>
                      <a:lnTo>
                        <a:pt x="964" y="454"/>
                      </a:lnTo>
                      <a:lnTo>
                        <a:pt x="964" y="468"/>
                      </a:lnTo>
                      <a:lnTo>
                        <a:pt x="966" y="480"/>
                      </a:lnTo>
                      <a:lnTo>
                        <a:pt x="969" y="492"/>
                      </a:lnTo>
                      <a:lnTo>
                        <a:pt x="972" y="504"/>
                      </a:lnTo>
                      <a:lnTo>
                        <a:pt x="977" y="515"/>
                      </a:lnTo>
                      <a:lnTo>
                        <a:pt x="983" y="525"/>
                      </a:lnTo>
                      <a:lnTo>
                        <a:pt x="991" y="535"/>
                      </a:lnTo>
                      <a:lnTo>
                        <a:pt x="1000" y="546"/>
                      </a:lnTo>
                      <a:lnTo>
                        <a:pt x="1009" y="554"/>
                      </a:lnTo>
                      <a:lnTo>
                        <a:pt x="1018" y="562"/>
                      </a:lnTo>
                      <a:lnTo>
                        <a:pt x="1029" y="568"/>
                      </a:lnTo>
                      <a:lnTo>
                        <a:pt x="1040" y="573"/>
                      </a:lnTo>
                      <a:lnTo>
                        <a:pt x="1051" y="578"/>
                      </a:lnTo>
                      <a:lnTo>
                        <a:pt x="1064" y="581"/>
                      </a:lnTo>
                      <a:lnTo>
                        <a:pt x="1077" y="583"/>
                      </a:lnTo>
                      <a:lnTo>
                        <a:pt x="1090" y="583"/>
                      </a:lnTo>
                      <a:lnTo>
                        <a:pt x="1106" y="583"/>
                      </a:lnTo>
                      <a:lnTo>
                        <a:pt x="1120" y="580"/>
                      </a:lnTo>
                      <a:lnTo>
                        <a:pt x="1133" y="577"/>
                      </a:lnTo>
                      <a:lnTo>
                        <a:pt x="1147" y="571"/>
                      </a:lnTo>
                      <a:lnTo>
                        <a:pt x="1159" y="564"/>
                      </a:lnTo>
                      <a:lnTo>
                        <a:pt x="1170" y="556"/>
                      </a:lnTo>
                      <a:lnTo>
                        <a:pt x="1181" y="547"/>
                      </a:lnTo>
                      <a:lnTo>
                        <a:pt x="1190" y="535"/>
                      </a:lnTo>
                      <a:lnTo>
                        <a:pt x="1198" y="523"/>
                      </a:lnTo>
                      <a:lnTo>
                        <a:pt x="1205" y="510"/>
                      </a:lnTo>
                      <a:lnTo>
                        <a:pt x="1212" y="495"/>
                      </a:lnTo>
                      <a:lnTo>
                        <a:pt x="1217" y="480"/>
                      </a:lnTo>
                      <a:lnTo>
                        <a:pt x="1221" y="463"/>
                      </a:lnTo>
                      <a:lnTo>
                        <a:pt x="1224" y="447"/>
                      </a:lnTo>
                      <a:lnTo>
                        <a:pt x="1226" y="428"/>
                      </a:lnTo>
                      <a:lnTo>
                        <a:pt x="1226" y="410"/>
                      </a:lnTo>
                      <a:lnTo>
                        <a:pt x="1226" y="392"/>
                      </a:lnTo>
                      <a:lnTo>
                        <a:pt x="1224" y="376"/>
                      </a:lnTo>
                      <a:lnTo>
                        <a:pt x="1221" y="360"/>
                      </a:lnTo>
                      <a:lnTo>
                        <a:pt x="1218" y="345"/>
                      </a:lnTo>
                      <a:lnTo>
                        <a:pt x="1213" y="331"/>
                      </a:lnTo>
                      <a:lnTo>
                        <a:pt x="1206" y="317"/>
                      </a:lnTo>
                      <a:lnTo>
                        <a:pt x="1200" y="305"/>
                      </a:lnTo>
                      <a:lnTo>
                        <a:pt x="1192" y="293"/>
                      </a:lnTo>
                      <a:lnTo>
                        <a:pt x="1182" y="280"/>
                      </a:lnTo>
                      <a:lnTo>
                        <a:pt x="1172" y="271"/>
                      </a:lnTo>
                      <a:lnTo>
                        <a:pt x="1160" y="262"/>
                      </a:lnTo>
                      <a:lnTo>
                        <a:pt x="1149" y="255"/>
                      </a:lnTo>
                      <a:lnTo>
                        <a:pt x="1136" y="249"/>
                      </a:lnTo>
                      <a:lnTo>
                        <a:pt x="1122" y="245"/>
                      </a:lnTo>
                      <a:lnTo>
                        <a:pt x="1108" y="243"/>
                      </a:lnTo>
                      <a:lnTo>
                        <a:pt x="1092" y="242"/>
                      </a:lnTo>
                      <a:lnTo>
                        <a:pt x="1082" y="243"/>
                      </a:lnTo>
                      <a:lnTo>
                        <a:pt x="1072" y="244"/>
                      </a:lnTo>
                      <a:lnTo>
                        <a:pt x="1062" y="246"/>
                      </a:lnTo>
                      <a:lnTo>
                        <a:pt x="1052" y="249"/>
                      </a:lnTo>
                      <a:lnTo>
                        <a:pt x="1042" y="254"/>
                      </a:lnTo>
                      <a:lnTo>
                        <a:pt x="1033" y="258"/>
                      </a:lnTo>
                      <a:lnTo>
                        <a:pt x="1024" y="264"/>
                      </a:lnTo>
                      <a:lnTo>
                        <a:pt x="1015" y="270"/>
                      </a:lnTo>
                      <a:lnTo>
                        <a:pt x="1007" y="277"/>
                      </a:lnTo>
                      <a:lnTo>
                        <a:pt x="999" y="285"/>
                      </a:lnTo>
                      <a:lnTo>
                        <a:pt x="993" y="294"/>
                      </a:lnTo>
                      <a:lnTo>
                        <a:pt x="987" y="303"/>
                      </a:lnTo>
                      <a:lnTo>
                        <a:pt x="981" y="312"/>
                      </a:lnTo>
                      <a:lnTo>
                        <a:pt x="976" y="321"/>
                      </a:lnTo>
                      <a:lnTo>
                        <a:pt x="972" y="333"/>
                      </a:lnTo>
                      <a:lnTo>
                        <a:pt x="969" y="344"/>
                      </a:lnTo>
                      <a:lnTo>
                        <a:pt x="967" y="353"/>
                      </a:lnTo>
                      <a:lnTo>
                        <a:pt x="965" y="363"/>
                      </a:lnTo>
                      <a:lnTo>
                        <a:pt x="964" y="370"/>
                      </a:lnTo>
                      <a:lnTo>
                        <a:pt x="964" y="377"/>
                      </a:lnTo>
                      <a:close/>
                      <a:moveTo>
                        <a:pt x="1771" y="427"/>
                      </a:moveTo>
                      <a:lnTo>
                        <a:pt x="1457" y="426"/>
                      </a:lnTo>
                      <a:lnTo>
                        <a:pt x="1458" y="445"/>
                      </a:lnTo>
                      <a:lnTo>
                        <a:pt x="1460" y="463"/>
                      </a:lnTo>
                      <a:lnTo>
                        <a:pt x="1464" y="480"/>
                      </a:lnTo>
                      <a:lnTo>
                        <a:pt x="1469" y="495"/>
                      </a:lnTo>
                      <a:lnTo>
                        <a:pt x="1477" y="510"/>
                      </a:lnTo>
                      <a:lnTo>
                        <a:pt x="1484" y="523"/>
                      </a:lnTo>
                      <a:lnTo>
                        <a:pt x="1493" y="535"/>
                      </a:lnTo>
                      <a:lnTo>
                        <a:pt x="1504" y="546"/>
                      </a:lnTo>
                      <a:lnTo>
                        <a:pt x="1515" y="554"/>
                      </a:lnTo>
                      <a:lnTo>
                        <a:pt x="1526" y="562"/>
                      </a:lnTo>
                      <a:lnTo>
                        <a:pt x="1537" y="568"/>
                      </a:lnTo>
                      <a:lnTo>
                        <a:pt x="1551" y="573"/>
                      </a:lnTo>
                      <a:lnTo>
                        <a:pt x="1564" y="577"/>
                      </a:lnTo>
                      <a:lnTo>
                        <a:pt x="1578" y="580"/>
                      </a:lnTo>
                      <a:lnTo>
                        <a:pt x="1594" y="582"/>
                      </a:lnTo>
                      <a:lnTo>
                        <a:pt x="1610" y="582"/>
                      </a:lnTo>
                      <a:lnTo>
                        <a:pt x="1628" y="582"/>
                      </a:lnTo>
                      <a:lnTo>
                        <a:pt x="1644" y="581"/>
                      </a:lnTo>
                      <a:lnTo>
                        <a:pt x="1660" y="579"/>
                      </a:lnTo>
                      <a:lnTo>
                        <a:pt x="1676" y="577"/>
                      </a:lnTo>
                      <a:lnTo>
                        <a:pt x="1690" y="573"/>
                      </a:lnTo>
                      <a:lnTo>
                        <a:pt x="1706" y="569"/>
                      </a:lnTo>
                      <a:lnTo>
                        <a:pt x="1720" y="564"/>
                      </a:lnTo>
                      <a:lnTo>
                        <a:pt x="1735" y="559"/>
                      </a:lnTo>
                      <a:lnTo>
                        <a:pt x="1748" y="618"/>
                      </a:lnTo>
                      <a:lnTo>
                        <a:pt x="1733" y="624"/>
                      </a:lnTo>
                      <a:lnTo>
                        <a:pt x="1715" y="630"/>
                      </a:lnTo>
                      <a:lnTo>
                        <a:pt x="1698" y="635"/>
                      </a:lnTo>
                      <a:lnTo>
                        <a:pt x="1680" y="639"/>
                      </a:lnTo>
                      <a:lnTo>
                        <a:pt x="1661" y="642"/>
                      </a:lnTo>
                      <a:lnTo>
                        <a:pt x="1641" y="644"/>
                      </a:lnTo>
                      <a:lnTo>
                        <a:pt x="1621" y="646"/>
                      </a:lnTo>
                      <a:lnTo>
                        <a:pt x="1599" y="647"/>
                      </a:lnTo>
                      <a:lnTo>
                        <a:pt x="1574" y="646"/>
                      </a:lnTo>
                      <a:lnTo>
                        <a:pt x="1551" y="642"/>
                      </a:lnTo>
                      <a:lnTo>
                        <a:pt x="1539" y="640"/>
                      </a:lnTo>
                      <a:lnTo>
                        <a:pt x="1528" y="637"/>
                      </a:lnTo>
                      <a:lnTo>
                        <a:pt x="1518" y="634"/>
                      </a:lnTo>
                      <a:lnTo>
                        <a:pt x="1507" y="631"/>
                      </a:lnTo>
                      <a:lnTo>
                        <a:pt x="1497" y="627"/>
                      </a:lnTo>
                      <a:lnTo>
                        <a:pt x="1488" y="622"/>
                      </a:lnTo>
                      <a:lnTo>
                        <a:pt x="1479" y="617"/>
                      </a:lnTo>
                      <a:lnTo>
                        <a:pt x="1469" y="612"/>
                      </a:lnTo>
                      <a:lnTo>
                        <a:pt x="1461" y="605"/>
                      </a:lnTo>
                      <a:lnTo>
                        <a:pt x="1453" y="598"/>
                      </a:lnTo>
                      <a:lnTo>
                        <a:pt x="1445" y="592"/>
                      </a:lnTo>
                      <a:lnTo>
                        <a:pt x="1438" y="584"/>
                      </a:lnTo>
                      <a:lnTo>
                        <a:pt x="1430" y="576"/>
                      </a:lnTo>
                      <a:lnTo>
                        <a:pt x="1423" y="567"/>
                      </a:lnTo>
                      <a:lnTo>
                        <a:pt x="1417" y="559"/>
                      </a:lnTo>
                      <a:lnTo>
                        <a:pt x="1412" y="551"/>
                      </a:lnTo>
                      <a:lnTo>
                        <a:pt x="1406" y="542"/>
                      </a:lnTo>
                      <a:lnTo>
                        <a:pt x="1402" y="531"/>
                      </a:lnTo>
                      <a:lnTo>
                        <a:pt x="1397" y="522"/>
                      </a:lnTo>
                      <a:lnTo>
                        <a:pt x="1393" y="512"/>
                      </a:lnTo>
                      <a:lnTo>
                        <a:pt x="1389" y="501"/>
                      </a:lnTo>
                      <a:lnTo>
                        <a:pt x="1386" y="490"/>
                      </a:lnTo>
                      <a:lnTo>
                        <a:pt x="1384" y="480"/>
                      </a:lnTo>
                      <a:lnTo>
                        <a:pt x="1382" y="469"/>
                      </a:lnTo>
                      <a:lnTo>
                        <a:pt x="1379" y="445"/>
                      </a:lnTo>
                      <a:lnTo>
                        <a:pt x="1378" y="419"/>
                      </a:lnTo>
                      <a:lnTo>
                        <a:pt x="1379" y="394"/>
                      </a:lnTo>
                      <a:lnTo>
                        <a:pt x="1382" y="370"/>
                      </a:lnTo>
                      <a:lnTo>
                        <a:pt x="1386" y="346"/>
                      </a:lnTo>
                      <a:lnTo>
                        <a:pt x="1392" y="324"/>
                      </a:lnTo>
                      <a:lnTo>
                        <a:pt x="1397" y="313"/>
                      </a:lnTo>
                      <a:lnTo>
                        <a:pt x="1401" y="303"/>
                      </a:lnTo>
                      <a:lnTo>
                        <a:pt x="1406" y="293"/>
                      </a:lnTo>
                      <a:lnTo>
                        <a:pt x="1411" y="282"/>
                      </a:lnTo>
                      <a:lnTo>
                        <a:pt x="1416" y="273"/>
                      </a:lnTo>
                      <a:lnTo>
                        <a:pt x="1422" y="264"/>
                      </a:lnTo>
                      <a:lnTo>
                        <a:pt x="1428" y="255"/>
                      </a:lnTo>
                      <a:lnTo>
                        <a:pt x="1436" y="246"/>
                      </a:lnTo>
                      <a:lnTo>
                        <a:pt x="1443" y="238"/>
                      </a:lnTo>
                      <a:lnTo>
                        <a:pt x="1451" y="230"/>
                      </a:lnTo>
                      <a:lnTo>
                        <a:pt x="1458" y="223"/>
                      </a:lnTo>
                      <a:lnTo>
                        <a:pt x="1466" y="217"/>
                      </a:lnTo>
                      <a:lnTo>
                        <a:pt x="1476" y="210"/>
                      </a:lnTo>
                      <a:lnTo>
                        <a:pt x="1484" y="204"/>
                      </a:lnTo>
                      <a:lnTo>
                        <a:pt x="1493" y="199"/>
                      </a:lnTo>
                      <a:lnTo>
                        <a:pt x="1502" y="195"/>
                      </a:lnTo>
                      <a:lnTo>
                        <a:pt x="1513" y="191"/>
                      </a:lnTo>
                      <a:lnTo>
                        <a:pt x="1522" y="187"/>
                      </a:lnTo>
                      <a:lnTo>
                        <a:pt x="1532" y="185"/>
                      </a:lnTo>
                      <a:lnTo>
                        <a:pt x="1543" y="182"/>
                      </a:lnTo>
                      <a:lnTo>
                        <a:pt x="1554" y="179"/>
                      </a:lnTo>
                      <a:lnTo>
                        <a:pt x="1565" y="178"/>
                      </a:lnTo>
                      <a:lnTo>
                        <a:pt x="1576" y="177"/>
                      </a:lnTo>
                      <a:lnTo>
                        <a:pt x="1589" y="177"/>
                      </a:lnTo>
                      <a:lnTo>
                        <a:pt x="1601" y="177"/>
                      </a:lnTo>
                      <a:lnTo>
                        <a:pt x="1612" y="178"/>
                      </a:lnTo>
                      <a:lnTo>
                        <a:pt x="1624" y="181"/>
                      </a:lnTo>
                      <a:lnTo>
                        <a:pt x="1635" y="183"/>
                      </a:lnTo>
                      <a:lnTo>
                        <a:pt x="1645" y="185"/>
                      </a:lnTo>
                      <a:lnTo>
                        <a:pt x="1655" y="188"/>
                      </a:lnTo>
                      <a:lnTo>
                        <a:pt x="1665" y="192"/>
                      </a:lnTo>
                      <a:lnTo>
                        <a:pt x="1675" y="196"/>
                      </a:lnTo>
                      <a:lnTo>
                        <a:pt x="1683" y="201"/>
                      </a:lnTo>
                      <a:lnTo>
                        <a:pt x="1692" y="206"/>
                      </a:lnTo>
                      <a:lnTo>
                        <a:pt x="1701" y="212"/>
                      </a:lnTo>
                      <a:lnTo>
                        <a:pt x="1708" y="220"/>
                      </a:lnTo>
                      <a:lnTo>
                        <a:pt x="1716" y="227"/>
                      </a:lnTo>
                      <a:lnTo>
                        <a:pt x="1723" y="234"/>
                      </a:lnTo>
                      <a:lnTo>
                        <a:pt x="1729" y="242"/>
                      </a:lnTo>
                      <a:lnTo>
                        <a:pt x="1736" y="251"/>
                      </a:lnTo>
                      <a:lnTo>
                        <a:pt x="1745" y="266"/>
                      </a:lnTo>
                      <a:lnTo>
                        <a:pt x="1753" y="281"/>
                      </a:lnTo>
                      <a:lnTo>
                        <a:pt x="1759" y="298"/>
                      </a:lnTo>
                      <a:lnTo>
                        <a:pt x="1764" y="314"/>
                      </a:lnTo>
                      <a:lnTo>
                        <a:pt x="1768" y="332"/>
                      </a:lnTo>
                      <a:lnTo>
                        <a:pt x="1772" y="349"/>
                      </a:lnTo>
                      <a:lnTo>
                        <a:pt x="1774" y="369"/>
                      </a:lnTo>
                      <a:lnTo>
                        <a:pt x="1774" y="388"/>
                      </a:lnTo>
                      <a:lnTo>
                        <a:pt x="1774" y="400"/>
                      </a:lnTo>
                      <a:lnTo>
                        <a:pt x="1773" y="410"/>
                      </a:lnTo>
                      <a:lnTo>
                        <a:pt x="1772" y="419"/>
                      </a:lnTo>
                      <a:lnTo>
                        <a:pt x="1771" y="427"/>
                      </a:lnTo>
                      <a:close/>
                      <a:moveTo>
                        <a:pt x="1457" y="368"/>
                      </a:moveTo>
                      <a:lnTo>
                        <a:pt x="1696" y="368"/>
                      </a:lnTo>
                      <a:lnTo>
                        <a:pt x="1696" y="355"/>
                      </a:lnTo>
                      <a:lnTo>
                        <a:pt x="1694" y="344"/>
                      </a:lnTo>
                      <a:lnTo>
                        <a:pt x="1692" y="332"/>
                      </a:lnTo>
                      <a:lnTo>
                        <a:pt x="1690" y="321"/>
                      </a:lnTo>
                      <a:lnTo>
                        <a:pt x="1687" y="311"/>
                      </a:lnTo>
                      <a:lnTo>
                        <a:pt x="1683" y="301"/>
                      </a:lnTo>
                      <a:lnTo>
                        <a:pt x="1678" y="292"/>
                      </a:lnTo>
                      <a:lnTo>
                        <a:pt x="1673" y="282"/>
                      </a:lnTo>
                      <a:lnTo>
                        <a:pt x="1666" y="271"/>
                      </a:lnTo>
                      <a:lnTo>
                        <a:pt x="1656" y="262"/>
                      </a:lnTo>
                      <a:lnTo>
                        <a:pt x="1646" y="254"/>
                      </a:lnTo>
                      <a:lnTo>
                        <a:pt x="1636" y="247"/>
                      </a:lnTo>
                      <a:lnTo>
                        <a:pt x="1624" y="242"/>
                      </a:lnTo>
                      <a:lnTo>
                        <a:pt x="1611" y="239"/>
                      </a:lnTo>
                      <a:lnTo>
                        <a:pt x="1597" y="237"/>
                      </a:lnTo>
                      <a:lnTo>
                        <a:pt x="1583" y="236"/>
                      </a:lnTo>
                      <a:lnTo>
                        <a:pt x="1568" y="237"/>
                      </a:lnTo>
                      <a:lnTo>
                        <a:pt x="1555" y="239"/>
                      </a:lnTo>
                      <a:lnTo>
                        <a:pt x="1542" y="242"/>
                      </a:lnTo>
                      <a:lnTo>
                        <a:pt x="1531" y="247"/>
                      </a:lnTo>
                      <a:lnTo>
                        <a:pt x="1520" y="254"/>
                      </a:lnTo>
                      <a:lnTo>
                        <a:pt x="1510" y="261"/>
                      </a:lnTo>
                      <a:lnTo>
                        <a:pt x="1500" y="270"/>
                      </a:lnTo>
                      <a:lnTo>
                        <a:pt x="1491" y="280"/>
                      </a:lnTo>
                      <a:lnTo>
                        <a:pt x="1485" y="290"/>
                      </a:lnTo>
                      <a:lnTo>
                        <a:pt x="1479" y="300"/>
                      </a:lnTo>
                      <a:lnTo>
                        <a:pt x="1474" y="310"/>
                      </a:lnTo>
                      <a:lnTo>
                        <a:pt x="1468" y="320"/>
                      </a:lnTo>
                      <a:lnTo>
                        <a:pt x="1464" y="332"/>
                      </a:lnTo>
                      <a:lnTo>
                        <a:pt x="1461" y="343"/>
                      </a:lnTo>
                      <a:lnTo>
                        <a:pt x="1459" y="355"/>
                      </a:lnTo>
                      <a:lnTo>
                        <a:pt x="1457" y="368"/>
                      </a:lnTo>
                      <a:close/>
                      <a:moveTo>
                        <a:pt x="1875" y="637"/>
                      </a:moveTo>
                      <a:lnTo>
                        <a:pt x="1875" y="328"/>
                      </a:lnTo>
                      <a:lnTo>
                        <a:pt x="1875" y="291"/>
                      </a:lnTo>
                      <a:lnTo>
                        <a:pt x="1874" y="256"/>
                      </a:lnTo>
                      <a:lnTo>
                        <a:pt x="1873" y="221"/>
                      </a:lnTo>
                      <a:lnTo>
                        <a:pt x="1872" y="188"/>
                      </a:lnTo>
                      <a:lnTo>
                        <a:pt x="1944" y="188"/>
                      </a:lnTo>
                      <a:lnTo>
                        <a:pt x="1946" y="276"/>
                      </a:lnTo>
                      <a:lnTo>
                        <a:pt x="1950" y="276"/>
                      </a:lnTo>
                      <a:lnTo>
                        <a:pt x="1954" y="265"/>
                      </a:lnTo>
                      <a:lnTo>
                        <a:pt x="1959" y="255"/>
                      </a:lnTo>
                      <a:lnTo>
                        <a:pt x="1964" y="245"/>
                      </a:lnTo>
                      <a:lnTo>
                        <a:pt x="1970" y="236"/>
                      </a:lnTo>
                      <a:lnTo>
                        <a:pt x="1976" y="227"/>
                      </a:lnTo>
                      <a:lnTo>
                        <a:pt x="1983" y="219"/>
                      </a:lnTo>
                      <a:lnTo>
                        <a:pt x="1991" y="211"/>
                      </a:lnTo>
                      <a:lnTo>
                        <a:pt x="2000" y="204"/>
                      </a:lnTo>
                      <a:lnTo>
                        <a:pt x="2008" y="198"/>
                      </a:lnTo>
                      <a:lnTo>
                        <a:pt x="2017" y="193"/>
                      </a:lnTo>
                      <a:lnTo>
                        <a:pt x="2026" y="188"/>
                      </a:lnTo>
                      <a:lnTo>
                        <a:pt x="2036" y="185"/>
                      </a:lnTo>
                      <a:lnTo>
                        <a:pt x="2045" y="182"/>
                      </a:lnTo>
                      <a:lnTo>
                        <a:pt x="2054" y="179"/>
                      </a:lnTo>
                      <a:lnTo>
                        <a:pt x="2064" y="177"/>
                      </a:lnTo>
                      <a:lnTo>
                        <a:pt x="2075" y="177"/>
                      </a:lnTo>
                      <a:lnTo>
                        <a:pt x="2087" y="178"/>
                      </a:lnTo>
                      <a:lnTo>
                        <a:pt x="2097" y="181"/>
                      </a:lnTo>
                      <a:lnTo>
                        <a:pt x="2097" y="258"/>
                      </a:lnTo>
                      <a:lnTo>
                        <a:pt x="2084" y="256"/>
                      </a:lnTo>
                      <a:lnTo>
                        <a:pt x="2069" y="255"/>
                      </a:lnTo>
                      <a:lnTo>
                        <a:pt x="2055" y="256"/>
                      </a:lnTo>
                      <a:lnTo>
                        <a:pt x="2043" y="258"/>
                      </a:lnTo>
                      <a:lnTo>
                        <a:pt x="2032" y="261"/>
                      </a:lnTo>
                      <a:lnTo>
                        <a:pt x="2020" y="266"/>
                      </a:lnTo>
                      <a:lnTo>
                        <a:pt x="2010" y="272"/>
                      </a:lnTo>
                      <a:lnTo>
                        <a:pt x="2000" y="280"/>
                      </a:lnTo>
                      <a:lnTo>
                        <a:pt x="1990" y="290"/>
                      </a:lnTo>
                      <a:lnTo>
                        <a:pt x="1982" y="300"/>
                      </a:lnTo>
                      <a:lnTo>
                        <a:pt x="1976" y="310"/>
                      </a:lnTo>
                      <a:lnTo>
                        <a:pt x="1971" y="321"/>
                      </a:lnTo>
                      <a:lnTo>
                        <a:pt x="1966" y="333"/>
                      </a:lnTo>
                      <a:lnTo>
                        <a:pt x="1963" y="344"/>
                      </a:lnTo>
                      <a:lnTo>
                        <a:pt x="1960" y="356"/>
                      </a:lnTo>
                      <a:lnTo>
                        <a:pt x="1958" y="370"/>
                      </a:lnTo>
                      <a:lnTo>
                        <a:pt x="1957" y="383"/>
                      </a:lnTo>
                      <a:lnTo>
                        <a:pt x="1955" y="398"/>
                      </a:lnTo>
                      <a:lnTo>
                        <a:pt x="1955" y="637"/>
                      </a:lnTo>
                      <a:lnTo>
                        <a:pt x="1875" y="637"/>
                      </a:lnTo>
                      <a:close/>
                      <a:moveTo>
                        <a:pt x="2260" y="637"/>
                      </a:moveTo>
                      <a:lnTo>
                        <a:pt x="2178" y="637"/>
                      </a:lnTo>
                      <a:lnTo>
                        <a:pt x="2178" y="188"/>
                      </a:lnTo>
                      <a:lnTo>
                        <a:pt x="2260" y="188"/>
                      </a:lnTo>
                      <a:lnTo>
                        <a:pt x="2260" y="637"/>
                      </a:lnTo>
                      <a:close/>
                      <a:moveTo>
                        <a:pt x="2219" y="105"/>
                      </a:moveTo>
                      <a:lnTo>
                        <a:pt x="2217" y="105"/>
                      </a:lnTo>
                      <a:lnTo>
                        <a:pt x="2206" y="104"/>
                      </a:lnTo>
                      <a:lnTo>
                        <a:pt x="2197" y="101"/>
                      </a:lnTo>
                      <a:lnTo>
                        <a:pt x="2193" y="99"/>
                      </a:lnTo>
                      <a:lnTo>
                        <a:pt x="2189" y="96"/>
                      </a:lnTo>
                      <a:lnTo>
                        <a:pt x="2185" y="93"/>
                      </a:lnTo>
                      <a:lnTo>
                        <a:pt x="2181" y="90"/>
                      </a:lnTo>
                      <a:lnTo>
                        <a:pt x="2174" y="82"/>
                      </a:lnTo>
                      <a:lnTo>
                        <a:pt x="2170" y="72"/>
                      </a:lnTo>
                      <a:lnTo>
                        <a:pt x="2167" y="63"/>
                      </a:lnTo>
                      <a:lnTo>
                        <a:pt x="2166" y="52"/>
                      </a:lnTo>
                      <a:lnTo>
                        <a:pt x="2167" y="42"/>
                      </a:lnTo>
                      <a:lnTo>
                        <a:pt x="2170" y="32"/>
                      </a:lnTo>
                      <a:lnTo>
                        <a:pt x="2174" y="23"/>
                      </a:lnTo>
                      <a:lnTo>
                        <a:pt x="2182" y="16"/>
                      </a:lnTo>
                      <a:lnTo>
                        <a:pt x="2185" y="12"/>
                      </a:lnTo>
                      <a:lnTo>
                        <a:pt x="2189" y="9"/>
                      </a:lnTo>
                      <a:lnTo>
                        <a:pt x="2194" y="6"/>
                      </a:lnTo>
                      <a:lnTo>
                        <a:pt x="2198" y="4"/>
                      </a:lnTo>
                      <a:lnTo>
                        <a:pt x="2208" y="2"/>
                      </a:lnTo>
                      <a:lnTo>
                        <a:pt x="2220" y="0"/>
                      </a:lnTo>
                      <a:lnTo>
                        <a:pt x="2230" y="2"/>
                      </a:lnTo>
                      <a:lnTo>
                        <a:pt x="2240" y="4"/>
                      </a:lnTo>
                      <a:lnTo>
                        <a:pt x="2244" y="6"/>
                      </a:lnTo>
                      <a:lnTo>
                        <a:pt x="2249" y="9"/>
                      </a:lnTo>
                      <a:lnTo>
                        <a:pt x="2253" y="12"/>
                      </a:lnTo>
                      <a:lnTo>
                        <a:pt x="2257" y="15"/>
                      </a:lnTo>
                      <a:lnTo>
                        <a:pt x="2263" y="23"/>
                      </a:lnTo>
                      <a:lnTo>
                        <a:pt x="2268" y="31"/>
                      </a:lnTo>
                      <a:lnTo>
                        <a:pt x="2270" y="42"/>
                      </a:lnTo>
                      <a:lnTo>
                        <a:pt x="2271" y="52"/>
                      </a:lnTo>
                      <a:lnTo>
                        <a:pt x="2270" y="63"/>
                      </a:lnTo>
                      <a:lnTo>
                        <a:pt x="2268" y="72"/>
                      </a:lnTo>
                      <a:lnTo>
                        <a:pt x="2263" y="82"/>
                      </a:lnTo>
                      <a:lnTo>
                        <a:pt x="2257" y="90"/>
                      </a:lnTo>
                      <a:lnTo>
                        <a:pt x="2253" y="93"/>
                      </a:lnTo>
                      <a:lnTo>
                        <a:pt x="2249" y="96"/>
                      </a:lnTo>
                      <a:lnTo>
                        <a:pt x="2244" y="99"/>
                      </a:lnTo>
                      <a:lnTo>
                        <a:pt x="2240" y="101"/>
                      </a:lnTo>
                      <a:lnTo>
                        <a:pt x="2235" y="103"/>
                      </a:lnTo>
                      <a:lnTo>
                        <a:pt x="2230" y="104"/>
                      </a:lnTo>
                      <a:lnTo>
                        <a:pt x="2224" y="104"/>
                      </a:lnTo>
                      <a:lnTo>
                        <a:pt x="2219" y="105"/>
                      </a:lnTo>
                      <a:close/>
                      <a:moveTo>
                        <a:pt x="2755" y="427"/>
                      </a:moveTo>
                      <a:lnTo>
                        <a:pt x="2441" y="426"/>
                      </a:lnTo>
                      <a:lnTo>
                        <a:pt x="2443" y="445"/>
                      </a:lnTo>
                      <a:lnTo>
                        <a:pt x="2446" y="463"/>
                      </a:lnTo>
                      <a:lnTo>
                        <a:pt x="2449" y="480"/>
                      </a:lnTo>
                      <a:lnTo>
                        <a:pt x="2454" y="495"/>
                      </a:lnTo>
                      <a:lnTo>
                        <a:pt x="2461" y="510"/>
                      </a:lnTo>
                      <a:lnTo>
                        <a:pt x="2469" y="523"/>
                      </a:lnTo>
                      <a:lnTo>
                        <a:pt x="2478" y="535"/>
                      </a:lnTo>
                      <a:lnTo>
                        <a:pt x="2489" y="546"/>
                      </a:lnTo>
                      <a:lnTo>
                        <a:pt x="2499" y="554"/>
                      </a:lnTo>
                      <a:lnTo>
                        <a:pt x="2510" y="562"/>
                      </a:lnTo>
                      <a:lnTo>
                        <a:pt x="2523" y="568"/>
                      </a:lnTo>
                      <a:lnTo>
                        <a:pt x="2535" y="573"/>
                      </a:lnTo>
                      <a:lnTo>
                        <a:pt x="2548" y="577"/>
                      </a:lnTo>
                      <a:lnTo>
                        <a:pt x="2564" y="580"/>
                      </a:lnTo>
                      <a:lnTo>
                        <a:pt x="2579" y="582"/>
                      </a:lnTo>
                      <a:lnTo>
                        <a:pt x="2595" y="582"/>
                      </a:lnTo>
                      <a:lnTo>
                        <a:pt x="2612" y="582"/>
                      </a:lnTo>
                      <a:lnTo>
                        <a:pt x="2628" y="581"/>
                      </a:lnTo>
                      <a:lnTo>
                        <a:pt x="2644" y="579"/>
                      </a:lnTo>
                      <a:lnTo>
                        <a:pt x="2660" y="577"/>
                      </a:lnTo>
                      <a:lnTo>
                        <a:pt x="2676" y="573"/>
                      </a:lnTo>
                      <a:lnTo>
                        <a:pt x="2690" y="569"/>
                      </a:lnTo>
                      <a:lnTo>
                        <a:pt x="2705" y="564"/>
                      </a:lnTo>
                      <a:lnTo>
                        <a:pt x="2719" y="559"/>
                      </a:lnTo>
                      <a:lnTo>
                        <a:pt x="2732" y="618"/>
                      </a:lnTo>
                      <a:lnTo>
                        <a:pt x="2717" y="624"/>
                      </a:lnTo>
                      <a:lnTo>
                        <a:pt x="2700" y="630"/>
                      </a:lnTo>
                      <a:lnTo>
                        <a:pt x="2683" y="635"/>
                      </a:lnTo>
                      <a:lnTo>
                        <a:pt x="2664" y="639"/>
                      </a:lnTo>
                      <a:lnTo>
                        <a:pt x="2645" y="642"/>
                      </a:lnTo>
                      <a:lnTo>
                        <a:pt x="2625" y="644"/>
                      </a:lnTo>
                      <a:lnTo>
                        <a:pt x="2605" y="646"/>
                      </a:lnTo>
                      <a:lnTo>
                        <a:pt x="2583" y="647"/>
                      </a:lnTo>
                      <a:lnTo>
                        <a:pt x="2559" y="646"/>
                      </a:lnTo>
                      <a:lnTo>
                        <a:pt x="2535" y="642"/>
                      </a:lnTo>
                      <a:lnTo>
                        <a:pt x="2524" y="640"/>
                      </a:lnTo>
                      <a:lnTo>
                        <a:pt x="2512" y="637"/>
                      </a:lnTo>
                      <a:lnTo>
                        <a:pt x="2502" y="634"/>
                      </a:lnTo>
                      <a:lnTo>
                        <a:pt x="2492" y="631"/>
                      </a:lnTo>
                      <a:lnTo>
                        <a:pt x="2483" y="627"/>
                      </a:lnTo>
                      <a:lnTo>
                        <a:pt x="2472" y="622"/>
                      </a:lnTo>
                      <a:lnTo>
                        <a:pt x="2463" y="617"/>
                      </a:lnTo>
                      <a:lnTo>
                        <a:pt x="2455" y="612"/>
                      </a:lnTo>
                      <a:lnTo>
                        <a:pt x="2446" y="605"/>
                      </a:lnTo>
                      <a:lnTo>
                        <a:pt x="2437" y="598"/>
                      </a:lnTo>
                      <a:lnTo>
                        <a:pt x="2429" y="592"/>
                      </a:lnTo>
                      <a:lnTo>
                        <a:pt x="2422" y="584"/>
                      </a:lnTo>
                      <a:lnTo>
                        <a:pt x="2415" y="576"/>
                      </a:lnTo>
                      <a:lnTo>
                        <a:pt x="2409" y="567"/>
                      </a:lnTo>
                      <a:lnTo>
                        <a:pt x="2401" y="559"/>
                      </a:lnTo>
                      <a:lnTo>
                        <a:pt x="2396" y="551"/>
                      </a:lnTo>
                      <a:lnTo>
                        <a:pt x="2391" y="542"/>
                      </a:lnTo>
                      <a:lnTo>
                        <a:pt x="2386" y="531"/>
                      </a:lnTo>
                      <a:lnTo>
                        <a:pt x="2382" y="522"/>
                      </a:lnTo>
                      <a:lnTo>
                        <a:pt x="2378" y="512"/>
                      </a:lnTo>
                      <a:lnTo>
                        <a:pt x="2374" y="501"/>
                      </a:lnTo>
                      <a:lnTo>
                        <a:pt x="2371" y="490"/>
                      </a:lnTo>
                      <a:lnTo>
                        <a:pt x="2369" y="480"/>
                      </a:lnTo>
                      <a:lnTo>
                        <a:pt x="2366" y="469"/>
                      </a:lnTo>
                      <a:lnTo>
                        <a:pt x="2363" y="445"/>
                      </a:lnTo>
                      <a:lnTo>
                        <a:pt x="2362" y="419"/>
                      </a:lnTo>
                      <a:lnTo>
                        <a:pt x="2363" y="394"/>
                      </a:lnTo>
                      <a:lnTo>
                        <a:pt x="2366" y="370"/>
                      </a:lnTo>
                      <a:lnTo>
                        <a:pt x="2371" y="346"/>
                      </a:lnTo>
                      <a:lnTo>
                        <a:pt x="2377" y="324"/>
                      </a:lnTo>
                      <a:lnTo>
                        <a:pt x="2381" y="313"/>
                      </a:lnTo>
                      <a:lnTo>
                        <a:pt x="2385" y="303"/>
                      </a:lnTo>
                      <a:lnTo>
                        <a:pt x="2390" y="293"/>
                      </a:lnTo>
                      <a:lnTo>
                        <a:pt x="2395" y="282"/>
                      </a:lnTo>
                      <a:lnTo>
                        <a:pt x="2400" y="273"/>
                      </a:lnTo>
                      <a:lnTo>
                        <a:pt x="2407" y="264"/>
                      </a:lnTo>
                      <a:lnTo>
                        <a:pt x="2414" y="255"/>
                      </a:lnTo>
                      <a:lnTo>
                        <a:pt x="2420" y="246"/>
                      </a:lnTo>
                      <a:lnTo>
                        <a:pt x="2427" y="238"/>
                      </a:lnTo>
                      <a:lnTo>
                        <a:pt x="2435" y="230"/>
                      </a:lnTo>
                      <a:lnTo>
                        <a:pt x="2444" y="223"/>
                      </a:lnTo>
                      <a:lnTo>
                        <a:pt x="2452" y="217"/>
                      </a:lnTo>
                      <a:lnTo>
                        <a:pt x="2460" y="210"/>
                      </a:lnTo>
                      <a:lnTo>
                        <a:pt x="2468" y="204"/>
                      </a:lnTo>
                      <a:lnTo>
                        <a:pt x="2477" y="199"/>
                      </a:lnTo>
                      <a:lnTo>
                        <a:pt x="2487" y="195"/>
                      </a:lnTo>
                      <a:lnTo>
                        <a:pt x="2497" y="191"/>
                      </a:lnTo>
                      <a:lnTo>
                        <a:pt x="2507" y="187"/>
                      </a:lnTo>
                      <a:lnTo>
                        <a:pt x="2518" y="185"/>
                      </a:lnTo>
                      <a:lnTo>
                        <a:pt x="2528" y="182"/>
                      </a:lnTo>
                      <a:lnTo>
                        <a:pt x="2539" y="179"/>
                      </a:lnTo>
                      <a:lnTo>
                        <a:pt x="2549" y="178"/>
                      </a:lnTo>
                      <a:lnTo>
                        <a:pt x="2562" y="177"/>
                      </a:lnTo>
                      <a:lnTo>
                        <a:pt x="2573" y="177"/>
                      </a:lnTo>
                      <a:lnTo>
                        <a:pt x="2585" y="177"/>
                      </a:lnTo>
                      <a:lnTo>
                        <a:pt x="2597" y="178"/>
                      </a:lnTo>
                      <a:lnTo>
                        <a:pt x="2608" y="181"/>
                      </a:lnTo>
                      <a:lnTo>
                        <a:pt x="2619" y="183"/>
                      </a:lnTo>
                      <a:lnTo>
                        <a:pt x="2630" y="185"/>
                      </a:lnTo>
                      <a:lnTo>
                        <a:pt x="2640" y="188"/>
                      </a:lnTo>
                      <a:lnTo>
                        <a:pt x="2650" y="192"/>
                      </a:lnTo>
                      <a:lnTo>
                        <a:pt x="2659" y="196"/>
                      </a:lnTo>
                      <a:lnTo>
                        <a:pt x="2669" y="201"/>
                      </a:lnTo>
                      <a:lnTo>
                        <a:pt x="2677" y="206"/>
                      </a:lnTo>
                      <a:lnTo>
                        <a:pt x="2685" y="212"/>
                      </a:lnTo>
                      <a:lnTo>
                        <a:pt x="2693" y="220"/>
                      </a:lnTo>
                      <a:lnTo>
                        <a:pt x="2700" y="227"/>
                      </a:lnTo>
                      <a:lnTo>
                        <a:pt x="2708" y="234"/>
                      </a:lnTo>
                      <a:lnTo>
                        <a:pt x="2714" y="242"/>
                      </a:lnTo>
                      <a:lnTo>
                        <a:pt x="2721" y="251"/>
                      </a:lnTo>
                      <a:lnTo>
                        <a:pt x="2729" y="266"/>
                      </a:lnTo>
                      <a:lnTo>
                        <a:pt x="2737" y="281"/>
                      </a:lnTo>
                      <a:lnTo>
                        <a:pt x="2744" y="298"/>
                      </a:lnTo>
                      <a:lnTo>
                        <a:pt x="2749" y="314"/>
                      </a:lnTo>
                      <a:lnTo>
                        <a:pt x="2753" y="332"/>
                      </a:lnTo>
                      <a:lnTo>
                        <a:pt x="2756" y="349"/>
                      </a:lnTo>
                      <a:lnTo>
                        <a:pt x="2758" y="369"/>
                      </a:lnTo>
                      <a:lnTo>
                        <a:pt x="2759" y="388"/>
                      </a:lnTo>
                      <a:lnTo>
                        <a:pt x="2758" y="400"/>
                      </a:lnTo>
                      <a:lnTo>
                        <a:pt x="2758" y="410"/>
                      </a:lnTo>
                      <a:lnTo>
                        <a:pt x="2757" y="419"/>
                      </a:lnTo>
                      <a:lnTo>
                        <a:pt x="2755" y="427"/>
                      </a:lnTo>
                      <a:close/>
                      <a:moveTo>
                        <a:pt x="2441" y="368"/>
                      </a:moveTo>
                      <a:lnTo>
                        <a:pt x="2680" y="368"/>
                      </a:lnTo>
                      <a:lnTo>
                        <a:pt x="2680" y="355"/>
                      </a:lnTo>
                      <a:lnTo>
                        <a:pt x="2679" y="344"/>
                      </a:lnTo>
                      <a:lnTo>
                        <a:pt x="2677" y="332"/>
                      </a:lnTo>
                      <a:lnTo>
                        <a:pt x="2675" y="321"/>
                      </a:lnTo>
                      <a:lnTo>
                        <a:pt x="2672" y="311"/>
                      </a:lnTo>
                      <a:lnTo>
                        <a:pt x="2668" y="301"/>
                      </a:lnTo>
                      <a:lnTo>
                        <a:pt x="2663" y="292"/>
                      </a:lnTo>
                      <a:lnTo>
                        <a:pt x="2657" y="282"/>
                      </a:lnTo>
                      <a:lnTo>
                        <a:pt x="2650" y="271"/>
                      </a:lnTo>
                      <a:lnTo>
                        <a:pt x="2641" y="262"/>
                      </a:lnTo>
                      <a:lnTo>
                        <a:pt x="2632" y="254"/>
                      </a:lnTo>
                      <a:lnTo>
                        <a:pt x="2620" y="247"/>
                      </a:lnTo>
                      <a:lnTo>
                        <a:pt x="2609" y="242"/>
                      </a:lnTo>
                      <a:lnTo>
                        <a:pt x="2596" y="239"/>
                      </a:lnTo>
                      <a:lnTo>
                        <a:pt x="2581" y="237"/>
                      </a:lnTo>
                      <a:lnTo>
                        <a:pt x="2567" y="236"/>
                      </a:lnTo>
                      <a:lnTo>
                        <a:pt x="2552" y="237"/>
                      </a:lnTo>
                      <a:lnTo>
                        <a:pt x="2540" y="239"/>
                      </a:lnTo>
                      <a:lnTo>
                        <a:pt x="2528" y="242"/>
                      </a:lnTo>
                      <a:lnTo>
                        <a:pt x="2515" y="247"/>
                      </a:lnTo>
                      <a:lnTo>
                        <a:pt x="2504" y="254"/>
                      </a:lnTo>
                      <a:lnTo>
                        <a:pt x="2494" y="261"/>
                      </a:lnTo>
                      <a:lnTo>
                        <a:pt x="2485" y="270"/>
                      </a:lnTo>
                      <a:lnTo>
                        <a:pt x="2475" y="280"/>
                      </a:lnTo>
                      <a:lnTo>
                        <a:pt x="2469" y="290"/>
                      </a:lnTo>
                      <a:lnTo>
                        <a:pt x="2463" y="300"/>
                      </a:lnTo>
                      <a:lnTo>
                        <a:pt x="2458" y="310"/>
                      </a:lnTo>
                      <a:lnTo>
                        <a:pt x="2454" y="320"/>
                      </a:lnTo>
                      <a:lnTo>
                        <a:pt x="2450" y="332"/>
                      </a:lnTo>
                      <a:lnTo>
                        <a:pt x="2446" y="343"/>
                      </a:lnTo>
                      <a:lnTo>
                        <a:pt x="2444" y="355"/>
                      </a:lnTo>
                      <a:lnTo>
                        <a:pt x="2441" y="368"/>
                      </a:lnTo>
                      <a:close/>
                      <a:moveTo>
                        <a:pt x="2860" y="637"/>
                      </a:moveTo>
                      <a:lnTo>
                        <a:pt x="2860" y="309"/>
                      </a:lnTo>
                      <a:lnTo>
                        <a:pt x="2860" y="280"/>
                      </a:lnTo>
                      <a:lnTo>
                        <a:pt x="2859" y="250"/>
                      </a:lnTo>
                      <a:lnTo>
                        <a:pt x="2858" y="220"/>
                      </a:lnTo>
                      <a:lnTo>
                        <a:pt x="2856" y="188"/>
                      </a:lnTo>
                      <a:lnTo>
                        <a:pt x="2929" y="188"/>
                      </a:lnTo>
                      <a:lnTo>
                        <a:pt x="2933" y="262"/>
                      </a:lnTo>
                      <a:lnTo>
                        <a:pt x="2935" y="262"/>
                      </a:lnTo>
                      <a:lnTo>
                        <a:pt x="2940" y="254"/>
                      </a:lnTo>
                      <a:lnTo>
                        <a:pt x="2945" y="245"/>
                      </a:lnTo>
                      <a:lnTo>
                        <a:pt x="2951" y="237"/>
                      </a:lnTo>
                      <a:lnTo>
                        <a:pt x="2958" y="230"/>
                      </a:lnTo>
                      <a:lnTo>
                        <a:pt x="2964" y="223"/>
                      </a:lnTo>
                      <a:lnTo>
                        <a:pt x="2973" y="217"/>
                      </a:lnTo>
                      <a:lnTo>
                        <a:pt x="2981" y="210"/>
                      </a:lnTo>
                      <a:lnTo>
                        <a:pt x="2989" y="204"/>
                      </a:lnTo>
                      <a:lnTo>
                        <a:pt x="3000" y="198"/>
                      </a:lnTo>
                      <a:lnTo>
                        <a:pt x="3011" y="193"/>
                      </a:lnTo>
                      <a:lnTo>
                        <a:pt x="3022" y="188"/>
                      </a:lnTo>
                      <a:lnTo>
                        <a:pt x="3033" y="185"/>
                      </a:lnTo>
                      <a:lnTo>
                        <a:pt x="3046" y="182"/>
                      </a:lnTo>
                      <a:lnTo>
                        <a:pt x="3058" y="179"/>
                      </a:lnTo>
                      <a:lnTo>
                        <a:pt x="3070" y="177"/>
                      </a:lnTo>
                      <a:lnTo>
                        <a:pt x="3084" y="177"/>
                      </a:lnTo>
                      <a:lnTo>
                        <a:pt x="3098" y="178"/>
                      </a:lnTo>
                      <a:lnTo>
                        <a:pt x="3112" y="179"/>
                      </a:lnTo>
                      <a:lnTo>
                        <a:pt x="3126" y="183"/>
                      </a:lnTo>
                      <a:lnTo>
                        <a:pt x="3139" y="187"/>
                      </a:lnTo>
                      <a:lnTo>
                        <a:pt x="3151" y="192"/>
                      </a:lnTo>
                      <a:lnTo>
                        <a:pt x="3163" y="199"/>
                      </a:lnTo>
                      <a:lnTo>
                        <a:pt x="3174" y="206"/>
                      </a:lnTo>
                      <a:lnTo>
                        <a:pt x="3185" y="215"/>
                      </a:lnTo>
                      <a:lnTo>
                        <a:pt x="3192" y="222"/>
                      </a:lnTo>
                      <a:lnTo>
                        <a:pt x="3199" y="229"/>
                      </a:lnTo>
                      <a:lnTo>
                        <a:pt x="3205" y="236"/>
                      </a:lnTo>
                      <a:lnTo>
                        <a:pt x="3210" y="244"/>
                      </a:lnTo>
                      <a:lnTo>
                        <a:pt x="3215" y="251"/>
                      </a:lnTo>
                      <a:lnTo>
                        <a:pt x="3219" y="261"/>
                      </a:lnTo>
                      <a:lnTo>
                        <a:pt x="3223" y="269"/>
                      </a:lnTo>
                      <a:lnTo>
                        <a:pt x="3228" y="279"/>
                      </a:lnTo>
                      <a:lnTo>
                        <a:pt x="3231" y="289"/>
                      </a:lnTo>
                      <a:lnTo>
                        <a:pt x="3234" y="299"/>
                      </a:lnTo>
                      <a:lnTo>
                        <a:pt x="3236" y="309"/>
                      </a:lnTo>
                      <a:lnTo>
                        <a:pt x="3238" y="320"/>
                      </a:lnTo>
                      <a:lnTo>
                        <a:pt x="3241" y="344"/>
                      </a:lnTo>
                      <a:lnTo>
                        <a:pt x="3242" y="369"/>
                      </a:lnTo>
                      <a:lnTo>
                        <a:pt x="3242" y="637"/>
                      </a:lnTo>
                      <a:lnTo>
                        <a:pt x="3160" y="637"/>
                      </a:lnTo>
                      <a:lnTo>
                        <a:pt x="3160" y="378"/>
                      </a:lnTo>
                      <a:lnTo>
                        <a:pt x="3160" y="362"/>
                      </a:lnTo>
                      <a:lnTo>
                        <a:pt x="3159" y="346"/>
                      </a:lnTo>
                      <a:lnTo>
                        <a:pt x="3157" y="333"/>
                      </a:lnTo>
                      <a:lnTo>
                        <a:pt x="3154" y="319"/>
                      </a:lnTo>
                      <a:lnTo>
                        <a:pt x="3150" y="307"/>
                      </a:lnTo>
                      <a:lnTo>
                        <a:pt x="3145" y="297"/>
                      </a:lnTo>
                      <a:lnTo>
                        <a:pt x="3140" y="286"/>
                      </a:lnTo>
                      <a:lnTo>
                        <a:pt x="3134" y="277"/>
                      </a:lnTo>
                      <a:lnTo>
                        <a:pt x="3127" y="270"/>
                      </a:lnTo>
                      <a:lnTo>
                        <a:pt x="3120" y="263"/>
                      </a:lnTo>
                      <a:lnTo>
                        <a:pt x="3111" y="258"/>
                      </a:lnTo>
                      <a:lnTo>
                        <a:pt x="3102" y="253"/>
                      </a:lnTo>
                      <a:lnTo>
                        <a:pt x="3092" y="249"/>
                      </a:lnTo>
                      <a:lnTo>
                        <a:pt x="3081" y="246"/>
                      </a:lnTo>
                      <a:lnTo>
                        <a:pt x="3069" y="244"/>
                      </a:lnTo>
                      <a:lnTo>
                        <a:pt x="3056" y="244"/>
                      </a:lnTo>
                      <a:lnTo>
                        <a:pt x="3047" y="244"/>
                      </a:lnTo>
                      <a:lnTo>
                        <a:pt x="3037" y="245"/>
                      </a:lnTo>
                      <a:lnTo>
                        <a:pt x="3028" y="247"/>
                      </a:lnTo>
                      <a:lnTo>
                        <a:pt x="3020" y="250"/>
                      </a:lnTo>
                      <a:lnTo>
                        <a:pt x="3012" y="254"/>
                      </a:lnTo>
                      <a:lnTo>
                        <a:pt x="3004" y="258"/>
                      </a:lnTo>
                      <a:lnTo>
                        <a:pt x="2995" y="263"/>
                      </a:lnTo>
                      <a:lnTo>
                        <a:pt x="2988" y="268"/>
                      </a:lnTo>
                      <a:lnTo>
                        <a:pt x="2981" y="274"/>
                      </a:lnTo>
                      <a:lnTo>
                        <a:pt x="2974" y="281"/>
                      </a:lnTo>
                      <a:lnTo>
                        <a:pt x="2968" y="289"/>
                      </a:lnTo>
                      <a:lnTo>
                        <a:pt x="2962" y="296"/>
                      </a:lnTo>
                      <a:lnTo>
                        <a:pt x="2958" y="303"/>
                      </a:lnTo>
                      <a:lnTo>
                        <a:pt x="2953" y="311"/>
                      </a:lnTo>
                      <a:lnTo>
                        <a:pt x="2950" y="319"/>
                      </a:lnTo>
                      <a:lnTo>
                        <a:pt x="2947" y="329"/>
                      </a:lnTo>
                      <a:lnTo>
                        <a:pt x="2945" y="337"/>
                      </a:lnTo>
                      <a:lnTo>
                        <a:pt x="2943" y="346"/>
                      </a:lnTo>
                      <a:lnTo>
                        <a:pt x="2942" y="356"/>
                      </a:lnTo>
                      <a:lnTo>
                        <a:pt x="2942" y="367"/>
                      </a:lnTo>
                      <a:lnTo>
                        <a:pt x="2942" y="637"/>
                      </a:lnTo>
                      <a:lnTo>
                        <a:pt x="2860" y="637"/>
                      </a:lnTo>
                      <a:close/>
                      <a:moveTo>
                        <a:pt x="3680" y="559"/>
                      </a:moveTo>
                      <a:lnTo>
                        <a:pt x="3694" y="620"/>
                      </a:lnTo>
                      <a:lnTo>
                        <a:pt x="3681" y="627"/>
                      </a:lnTo>
                      <a:lnTo>
                        <a:pt x="3666" y="632"/>
                      </a:lnTo>
                      <a:lnTo>
                        <a:pt x="3651" y="636"/>
                      </a:lnTo>
                      <a:lnTo>
                        <a:pt x="3635" y="640"/>
                      </a:lnTo>
                      <a:lnTo>
                        <a:pt x="3619" y="643"/>
                      </a:lnTo>
                      <a:lnTo>
                        <a:pt x="3602" y="646"/>
                      </a:lnTo>
                      <a:lnTo>
                        <a:pt x="3584" y="647"/>
                      </a:lnTo>
                      <a:lnTo>
                        <a:pt x="3566" y="648"/>
                      </a:lnTo>
                      <a:lnTo>
                        <a:pt x="3541" y="647"/>
                      </a:lnTo>
                      <a:lnTo>
                        <a:pt x="3517" y="643"/>
                      </a:lnTo>
                      <a:lnTo>
                        <a:pt x="3506" y="641"/>
                      </a:lnTo>
                      <a:lnTo>
                        <a:pt x="3495" y="638"/>
                      </a:lnTo>
                      <a:lnTo>
                        <a:pt x="3484" y="635"/>
                      </a:lnTo>
                      <a:lnTo>
                        <a:pt x="3474" y="631"/>
                      </a:lnTo>
                      <a:lnTo>
                        <a:pt x="3464" y="627"/>
                      </a:lnTo>
                      <a:lnTo>
                        <a:pt x="3455" y="623"/>
                      </a:lnTo>
                      <a:lnTo>
                        <a:pt x="3445" y="618"/>
                      </a:lnTo>
                      <a:lnTo>
                        <a:pt x="3436" y="612"/>
                      </a:lnTo>
                      <a:lnTo>
                        <a:pt x="3427" y="605"/>
                      </a:lnTo>
                      <a:lnTo>
                        <a:pt x="3419" y="599"/>
                      </a:lnTo>
                      <a:lnTo>
                        <a:pt x="3410" y="592"/>
                      </a:lnTo>
                      <a:lnTo>
                        <a:pt x="3403" y="584"/>
                      </a:lnTo>
                      <a:lnTo>
                        <a:pt x="3395" y="576"/>
                      </a:lnTo>
                      <a:lnTo>
                        <a:pt x="3389" y="567"/>
                      </a:lnTo>
                      <a:lnTo>
                        <a:pt x="3382" y="559"/>
                      </a:lnTo>
                      <a:lnTo>
                        <a:pt x="3377" y="550"/>
                      </a:lnTo>
                      <a:lnTo>
                        <a:pt x="3370" y="541"/>
                      </a:lnTo>
                      <a:lnTo>
                        <a:pt x="3365" y="531"/>
                      </a:lnTo>
                      <a:lnTo>
                        <a:pt x="3361" y="521"/>
                      </a:lnTo>
                      <a:lnTo>
                        <a:pt x="3357" y="511"/>
                      </a:lnTo>
                      <a:lnTo>
                        <a:pt x="3354" y="500"/>
                      </a:lnTo>
                      <a:lnTo>
                        <a:pt x="3351" y="489"/>
                      </a:lnTo>
                      <a:lnTo>
                        <a:pt x="3348" y="478"/>
                      </a:lnTo>
                      <a:lnTo>
                        <a:pt x="3346" y="467"/>
                      </a:lnTo>
                      <a:lnTo>
                        <a:pt x="3343" y="442"/>
                      </a:lnTo>
                      <a:lnTo>
                        <a:pt x="3342" y="417"/>
                      </a:lnTo>
                      <a:lnTo>
                        <a:pt x="3342" y="404"/>
                      </a:lnTo>
                      <a:lnTo>
                        <a:pt x="3343" y="391"/>
                      </a:lnTo>
                      <a:lnTo>
                        <a:pt x="3344" y="379"/>
                      </a:lnTo>
                      <a:lnTo>
                        <a:pt x="3346" y="367"/>
                      </a:lnTo>
                      <a:lnTo>
                        <a:pt x="3348" y="355"/>
                      </a:lnTo>
                      <a:lnTo>
                        <a:pt x="3351" y="344"/>
                      </a:lnTo>
                      <a:lnTo>
                        <a:pt x="3354" y="333"/>
                      </a:lnTo>
                      <a:lnTo>
                        <a:pt x="3358" y="321"/>
                      </a:lnTo>
                      <a:lnTo>
                        <a:pt x="3363" y="311"/>
                      </a:lnTo>
                      <a:lnTo>
                        <a:pt x="3367" y="301"/>
                      </a:lnTo>
                      <a:lnTo>
                        <a:pt x="3373" y="291"/>
                      </a:lnTo>
                      <a:lnTo>
                        <a:pt x="3379" y="281"/>
                      </a:lnTo>
                      <a:lnTo>
                        <a:pt x="3386" y="272"/>
                      </a:lnTo>
                      <a:lnTo>
                        <a:pt x="3393" y="263"/>
                      </a:lnTo>
                      <a:lnTo>
                        <a:pt x="3400" y="254"/>
                      </a:lnTo>
                      <a:lnTo>
                        <a:pt x="3408" y="245"/>
                      </a:lnTo>
                      <a:lnTo>
                        <a:pt x="3417" y="237"/>
                      </a:lnTo>
                      <a:lnTo>
                        <a:pt x="3425" y="230"/>
                      </a:lnTo>
                      <a:lnTo>
                        <a:pt x="3434" y="223"/>
                      </a:lnTo>
                      <a:lnTo>
                        <a:pt x="3443" y="215"/>
                      </a:lnTo>
                      <a:lnTo>
                        <a:pt x="3454" y="210"/>
                      </a:lnTo>
                      <a:lnTo>
                        <a:pt x="3464" y="204"/>
                      </a:lnTo>
                      <a:lnTo>
                        <a:pt x="3474" y="199"/>
                      </a:lnTo>
                      <a:lnTo>
                        <a:pt x="3484" y="195"/>
                      </a:lnTo>
                      <a:lnTo>
                        <a:pt x="3496" y="191"/>
                      </a:lnTo>
                      <a:lnTo>
                        <a:pt x="3507" y="188"/>
                      </a:lnTo>
                      <a:lnTo>
                        <a:pt x="3519" y="185"/>
                      </a:lnTo>
                      <a:lnTo>
                        <a:pt x="3532" y="183"/>
                      </a:lnTo>
                      <a:lnTo>
                        <a:pt x="3544" y="181"/>
                      </a:lnTo>
                      <a:lnTo>
                        <a:pt x="3556" y="179"/>
                      </a:lnTo>
                      <a:lnTo>
                        <a:pt x="3570" y="178"/>
                      </a:lnTo>
                      <a:lnTo>
                        <a:pt x="3583" y="178"/>
                      </a:lnTo>
                      <a:lnTo>
                        <a:pt x="3599" y="178"/>
                      </a:lnTo>
                      <a:lnTo>
                        <a:pt x="3616" y="179"/>
                      </a:lnTo>
                      <a:lnTo>
                        <a:pt x="3631" y="182"/>
                      </a:lnTo>
                      <a:lnTo>
                        <a:pt x="3646" y="185"/>
                      </a:lnTo>
                      <a:lnTo>
                        <a:pt x="3659" y="188"/>
                      </a:lnTo>
                      <a:lnTo>
                        <a:pt x="3672" y="192"/>
                      </a:lnTo>
                      <a:lnTo>
                        <a:pt x="3685" y="196"/>
                      </a:lnTo>
                      <a:lnTo>
                        <a:pt x="3696" y="201"/>
                      </a:lnTo>
                      <a:lnTo>
                        <a:pt x="3678" y="265"/>
                      </a:lnTo>
                      <a:lnTo>
                        <a:pt x="3667" y="260"/>
                      </a:lnTo>
                      <a:lnTo>
                        <a:pt x="3656" y="256"/>
                      </a:lnTo>
                      <a:lnTo>
                        <a:pt x="3646" y="251"/>
                      </a:lnTo>
                      <a:lnTo>
                        <a:pt x="3633" y="248"/>
                      </a:lnTo>
                      <a:lnTo>
                        <a:pt x="3622" y="246"/>
                      </a:lnTo>
                      <a:lnTo>
                        <a:pt x="3609" y="244"/>
                      </a:lnTo>
                      <a:lnTo>
                        <a:pt x="3596" y="243"/>
                      </a:lnTo>
                      <a:lnTo>
                        <a:pt x="3583" y="243"/>
                      </a:lnTo>
                      <a:lnTo>
                        <a:pt x="3565" y="244"/>
                      </a:lnTo>
                      <a:lnTo>
                        <a:pt x="3548" y="246"/>
                      </a:lnTo>
                      <a:lnTo>
                        <a:pt x="3532" y="250"/>
                      </a:lnTo>
                      <a:lnTo>
                        <a:pt x="3516" y="256"/>
                      </a:lnTo>
                      <a:lnTo>
                        <a:pt x="3502" y="263"/>
                      </a:lnTo>
                      <a:lnTo>
                        <a:pt x="3489" y="271"/>
                      </a:lnTo>
                      <a:lnTo>
                        <a:pt x="3476" y="281"/>
                      </a:lnTo>
                      <a:lnTo>
                        <a:pt x="3465" y="294"/>
                      </a:lnTo>
                      <a:lnTo>
                        <a:pt x="3456" y="305"/>
                      </a:lnTo>
                      <a:lnTo>
                        <a:pt x="3447" y="318"/>
                      </a:lnTo>
                      <a:lnTo>
                        <a:pt x="3440" y="332"/>
                      </a:lnTo>
                      <a:lnTo>
                        <a:pt x="3434" y="346"/>
                      </a:lnTo>
                      <a:lnTo>
                        <a:pt x="3430" y="362"/>
                      </a:lnTo>
                      <a:lnTo>
                        <a:pt x="3427" y="378"/>
                      </a:lnTo>
                      <a:lnTo>
                        <a:pt x="3425" y="396"/>
                      </a:lnTo>
                      <a:lnTo>
                        <a:pt x="3424" y="413"/>
                      </a:lnTo>
                      <a:lnTo>
                        <a:pt x="3425" y="432"/>
                      </a:lnTo>
                      <a:lnTo>
                        <a:pt x="3427" y="449"/>
                      </a:lnTo>
                      <a:lnTo>
                        <a:pt x="3430" y="467"/>
                      </a:lnTo>
                      <a:lnTo>
                        <a:pt x="3435" y="482"/>
                      </a:lnTo>
                      <a:lnTo>
                        <a:pt x="3441" y="496"/>
                      </a:lnTo>
                      <a:lnTo>
                        <a:pt x="3449" y="511"/>
                      </a:lnTo>
                      <a:lnTo>
                        <a:pt x="3458" y="523"/>
                      </a:lnTo>
                      <a:lnTo>
                        <a:pt x="3468" y="535"/>
                      </a:lnTo>
                      <a:lnTo>
                        <a:pt x="3479" y="546"/>
                      </a:lnTo>
                      <a:lnTo>
                        <a:pt x="3492" y="555"/>
                      </a:lnTo>
                      <a:lnTo>
                        <a:pt x="3505" y="563"/>
                      </a:lnTo>
                      <a:lnTo>
                        <a:pt x="3518" y="569"/>
                      </a:lnTo>
                      <a:lnTo>
                        <a:pt x="3533" y="575"/>
                      </a:lnTo>
                      <a:lnTo>
                        <a:pt x="3548" y="579"/>
                      </a:lnTo>
                      <a:lnTo>
                        <a:pt x="3564" y="581"/>
                      </a:lnTo>
                      <a:lnTo>
                        <a:pt x="3580" y="581"/>
                      </a:lnTo>
                      <a:lnTo>
                        <a:pt x="3592" y="581"/>
                      </a:lnTo>
                      <a:lnTo>
                        <a:pt x="3605" y="580"/>
                      </a:lnTo>
                      <a:lnTo>
                        <a:pt x="3618" y="578"/>
                      </a:lnTo>
                      <a:lnTo>
                        <a:pt x="3630" y="576"/>
                      </a:lnTo>
                      <a:lnTo>
                        <a:pt x="3643" y="572"/>
                      </a:lnTo>
                      <a:lnTo>
                        <a:pt x="3655" y="568"/>
                      </a:lnTo>
                      <a:lnTo>
                        <a:pt x="3667" y="564"/>
                      </a:lnTo>
                      <a:lnTo>
                        <a:pt x="3680" y="559"/>
                      </a:lnTo>
                      <a:close/>
                      <a:moveTo>
                        <a:pt x="4149" y="427"/>
                      </a:moveTo>
                      <a:lnTo>
                        <a:pt x="3836" y="426"/>
                      </a:lnTo>
                      <a:lnTo>
                        <a:pt x="3837" y="445"/>
                      </a:lnTo>
                      <a:lnTo>
                        <a:pt x="3840" y="463"/>
                      </a:lnTo>
                      <a:lnTo>
                        <a:pt x="3843" y="480"/>
                      </a:lnTo>
                      <a:lnTo>
                        <a:pt x="3848" y="495"/>
                      </a:lnTo>
                      <a:lnTo>
                        <a:pt x="3855" y="510"/>
                      </a:lnTo>
                      <a:lnTo>
                        <a:pt x="3864" y="523"/>
                      </a:lnTo>
                      <a:lnTo>
                        <a:pt x="3873" y="535"/>
                      </a:lnTo>
                      <a:lnTo>
                        <a:pt x="3883" y="546"/>
                      </a:lnTo>
                      <a:lnTo>
                        <a:pt x="3893" y="554"/>
                      </a:lnTo>
                      <a:lnTo>
                        <a:pt x="3905" y="562"/>
                      </a:lnTo>
                      <a:lnTo>
                        <a:pt x="3917" y="568"/>
                      </a:lnTo>
                      <a:lnTo>
                        <a:pt x="3929" y="573"/>
                      </a:lnTo>
                      <a:lnTo>
                        <a:pt x="3943" y="577"/>
                      </a:lnTo>
                      <a:lnTo>
                        <a:pt x="3958" y="580"/>
                      </a:lnTo>
                      <a:lnTo>
                        <a:pt x="3973" y="582"/>
                      </a:lnTo>
                      <a:lnTo>
                        <a:pt x="3989" y="582"/>
                      </a:lnTo>
                      <a:lnTo>
                        <a:pt x="4006" y="582"/>
                      </a:lnTo>
                      <a:lnTo>
                        <a:pt x="4023" y="581"/>
                      </a:lnTo>
                      <a:lnTo>
                        <a:pt x="4038" y="579"/>
                      </a:lnTo>
                      <a:lnTo>
                        <a:pt x="4055" y="577"/>
                      </a:lnTo>
                      <a:lnTo>
                        <a:pt x="4070" y="573"/>
                      </a:lnTo>
                      <a:lnTo>
                        <a:pt x="4084" y="569"/>
                      </a:lnTo>
                      <a:lnTo>
                        <a:pt x="4099" y="564"/>
                      </a:lnTo>
                      <a:lnTo>
                        <a:pt x="4113" y="559"/>
                      </a:lnTo>
                      <a:lnTo>
                        <a:pt x="4127" y="618"/>
                      </a:lnTo>
                      <a:lnTo>
                        <a:pt x="4111" y="624"/>
                      </a:lnTo>
                      <a:lnTo>
                        <a:pt x="4095" y="630"/>
                      </a:lnTo>
                      <a:lnTo>
                        <a:pt x="4077" y="635"/>
                      </a:lnTo>
                      <a:lnTo>
                        <a:pt x="4059" y="639"/>
                      </a:lnTo>
                      <a:lnTo>
                        <a:pt x="4039" y="642"/>
                      </a:lnTo>
                      <a:lnTo>
                        <a:pt x="4020" y="644"/>
                      </a:lnTo>
                      <a:lnTo>
                        <a:pt x="3999" y="646"/>
                      </a:lnTo>
                      <a:lnTo>
                        <a:pt x="3978" y="647"/>
                      </a:lnTo>
                      <a:lnTo>
                        <a:pt x="3953" y="646"/>
                      </a:lnTo>
                      <a:lnTo>
                        <a:pt x="3929" y="642"/>
                      </a:lnTo>
                      <a:lnTo>
                        <a:pt x="3918" y="640"/>
                      </a:lnTo>
                      <a:lnTo>
                        <a:pt x="3907" y="637"/>
                      </a:lnTo>
                      <a:lnTo>
                        <a:pt x="3896" y="634"/>
                      </a:lnTo>
                      <a:lnTo>
                        <a:pt x="3886" y="631"/>
                      </a:lnTo>
                      <a:lnTo>
                        <a:pt x="3877" y="627"/>
                      </a:lnTo>
                      <a:lnTo>
                        <a:pt x="3867" y="622"/>
                      </a:lnTo>
                      <a:lnTo>
                        <a:pt x="3857" y="617"/>
                      </a:lnTo>
                      <a:lnTo>
                        <a:pt x="3849" y="612"/>
                      </a:lnTo>
                      <a:lnTo>
                        <a:pt x="3840" y="605"/>
                      </a:lnTo>
                      <a:lnTo>
                        <a:pt x="3832" y="598"/>
                      </a:lnTo>
                      <a:lnTo>
                        <a:pt x="3823" y="592"/>
                      </a:lnTo>
                      <a:lnTo>
                        <a:pt x="3816" y="584"/>
                      </a:lnTo>
                      <a:lnTo>
                        <a:pt x="3809" y="576"/>
                      </a:lnTo>
                      <a:lnTo>
                        <a:pt x="3803" y="567"/>
                      </a:lnTo>
                      <a:lnTo>
                        <a:pt x="3796" y="559"/>
                      </a:lnTo>
                      <a:lnTo>
                        <a:pt x="3791" y="551"/>
                      </a:lnTo>
                      <a:lnTo>
                        <a:pt x="3785" y="542"/>
                      </a:lnTo>
                      <a:lnTo>
                        <a:pt x="3780" y="531"/>
                      </a:lnTo>
                      <a:lnTo>
                        <a:pt x="3776" y="522"/>
                      </a:lnTo>
                      <a:lnTo>
                        <a:pt x="3772" y="512"/>
                      </a:lnTo>
                      <a:lnTo>
                        <a:pt x="3768" y="501"/>
                      </a:lnTo>
                      <a:lnTo>
                        <a:pt x="3765" y="490"/>
                      </a:lnTo>
                      <a:lnTo>
                        <a:pt x="3763" y="480"/>
                      </a:lnTo>
                      <a:lnTo>
                        <a:pt x="3761" y="469"/>
                      </a:lnTo>
                      <a:lnTo>
                        <a:pt x="3758" y="445"/>
                      </a:lnTo>
                      <a:lnTo>
                        <a:pt x="3757" y="419"/>
                      </a:lnTo>
                      <a:lnTo>
                        <a:pt x="3758" y="394"/>
                      </a:lnTo>
                      <a:lnTo>
                        <a:pt x="3761" y="370"/>
                      </a:lnTo>
                      <a:lnTo>
                        <a:pt x="3765" y="346"/>
                      </a:lnTo>
                      <a:lnTo>
                        <a:pt x="3771" y="324"/>
                      </a:lnTo>
                      <a:lnTo>
                        <a:pt x="3775" y="313"/>
                      </a:lnTo>
                      <a:lnTo>
                        <a:pt x="3779" y="303"/>
                      </a:lnTo>
                      <a:lnTo>
                        <a:pt x="3784" y="293"/>
                      </a:lnTo>
                      <a:lnTo>
                        <a:pt x="3790" y="282"/>
                      </a:lnTo>
                      <a:lnTo>
                        <a:pt x="3795" y="273"/>
                      </a:lnTo>
                      <a:lnTo>
                        <a:pt x="3801" y="264"/>
                      </a:lnTo>
                      <a:lnTo>
                        <a:pt x="3808" y="255"/>
                      </a:lnTo>
                      <a:lnTo>
                        <a:pt x="3814" y="246"/>
                      </a:lnTo>
                      <a:lnTo>
                        <a:pt x="3821" y="238"/>
                      </a:lnTo>
                      <a:lnTo>
                        <a:pt x="3830" y="230"/>
                      </a:lnTo>
                      <a:lnTo>
                        <a:pt x="3838" y="223"/>
                      </a:lnTo>
                      <a:lnTo>
                        <a:pt x="3846" y="217"/>
                      </a:lnTo>
                      <a:lnTo>
                        <a:pt x="3854" y="210"/>
                      </a:lnTo>
                      <a:lnTo>
                        <a:pt x="3863" y="204"/>
                      </a:lnTo>
                      <a:lnTo>
                        <a:pt x="3872" y="199"/>
                      </a:lnTo>
                      <a:lnTo>
                        <a:pt x="3881" y="195"/>
                      </a:lnTo>
                      <a:lnTo>
                        <a:pt x="3891" y="191"/>
                      </a:lnTo>
                      <a:lnTo>
                        <a:pt x="3902" y="187"/>
                      </a:lnTo>
                      <a:lnTo>
                        <a:pt x="3912" y="185"/>
                      </a:lnTo>
                      <a:lnTo>
                        <a:pt x="3922" y="182"/>
                      </a:lnTo>
                      <a:lnTo>
                        <a:pt x="3933" y="179"/>
                      </a:lnTo>
                      <a:lnTo>
                        <a:pt x="3944" y="178"/>
                      </a:lnTo>
                      <a:lnTo>
                        <a:pt x="3956" y="177"/>
                      </a:lnTo>
                      <a:lnTo>
                        <a:pt x="3967" y="177"/>
                      </a:lnTo>
                      <a:lnTo>
                        <a:pt x="3980" y="177"/>
                      </a:lnTo>
                      <a:lnTo>
                        <a:pt x="3991" y="178"/>
                      </a:lnTo>
                      <a:lnTo>
                        <a:pt x="4002" y="181"/>
                      </a:lnTo>
                      <a:lnTo>
                        <a:pt x="4014" y="183"/>
                      </a:lnTo>
                      <a:lnTo>
                        <a:pt x="4024" y="185"/>
                      </a:lnTo>
                      <a:lnTo>
                        <a:pt x="4034" y="188"/>
                      </a:lnTo>
                      <a:lnTo>
                        <a:pt x="4044" y="192"/>
                      </a:lnTo>
                      <a:lnTo>
                        <a:pt x="4054" y="196"/>
                      </a:lnTo>
                      <a:lnTo>
                        <a:pt x="4063" y="201"/>
                      </a:lnTo>
                      <a:lnTo>
                        <a:pt x="4071" y="206"/>
                      </a:lnTo>
                      <a:lnTo>
                        <a:pt x="4079" y="212"/>
                      </a:lnTo>
                      <a:lnTo>
                        <a:pt x="4088" y="220"/>
                      </a:lnTo>
                      <a:lnTo>
                        <a:pt x="4095" y="227"/>
                      </a:lnTo>
                      <a:lnTo>
                        <a:pt x="4102" y="234"/>
                      </a:lnTo>
                      <a:lnTo>
                        <a:pt x="4108" y="242"/>
                      </a:lnTo>
                      <a:lnTo>
                        <a:pt x="4115" y="251"/>
                      </a:lnTo>
                      <a:lnTo>
                        <a:pt x="4124" y="266"/>
                      </a:lnTo>
                      <a:lnTo>
                        <a:pt x="4132" y="281"/>
                      </a:lnTo>
                      <a:lnTo>
                        <a:pt x="4138" y="298"/>
                      </a:lnTo>
                      <a:lnTo>
                        <a:pt x="4143" y="314"/>
                      </a:lnTo>
                      <a:lnTo>
                        <a:pt x="4147" y="332"/>
                      </a:lnTo>
                      <a:lnTo>
                        <a:pt x="4150" y="349"/>
                      </a:lnTo>
                      <a:lnTo>
                        <a:pt x="4152" y="369"/>
                      </a:lnTo>
                      <a:lnTo>
                        <a:pt x="4153" y="388"/>
                      </a:lnTo>
                      <a:lnTo>
                        <a:pt x="4152" y="400"/>
                      </a:lnTo>
                      <a:lnTo>
                        <a:pt x="4152" y="410"/>
                      </a:lnTo>
                      <a:lnTo>
                        <a:pt x="4151" y="419"/>
                      </a:lnTo>
                      <a:lnTo>
                        <a:pt x="4149" y="427"/>
                      </a:lnTo>
                      <a:close/>
                      <a:moveTo>
                        <a:pt x="3836" y="368"/>
                      </a:moveTo>
                      <a:lnTo>
                        <a:pt x="4074" y="368"/>
                      </a:lnTo>
                      <a:lnTo>
                        <a:pt x="4074" y="355"/>
                      </a:lnTo>
                      <a:lnTo>
                        <a:pt x="4073" y="344"/>
                      </a:lnTo>
                      <a:lnTo>
                        <a:pt x="4071" y="332"/>
                      </a:lnTo>
                      <a:lnTo>
                        <a:pt x="4069" y="321"/>
                      </a:lnTo>
                      <a:lnTo>
                        <a:pt x="4066" y="311"/>
                      </a:lnTo>
                      <a:lnTo>
                        <a:pt x="4062" y="301"/>
                      </a:lnTo>
                      <a:lnTo>
                        <a:pt x="4058" y="292"/>
                      </a:lnTo>
                      <a:lnTo>
                        <a:pt x="4052" y="282"/>
                      </a:lnTo>
                      <a:lnTo>
                        <a:pt x="4044" y="271"/>
                      </a:lnTo>
                      <a:lnTo>
                        <a:pt x="4035" y="262"/>
                      </a:lnTo>
                      <a:lnTo>
                        <a:pt x="4026" y="254"/>
                      </a:lnTo>
                      <a:lnTo>
                        <a:pt x="4015" y="247"/>
                      </a:lnTo>
                      <a:lnTo>
                        <a:pt x="4003" y="242"/>
                      </a:lnTo>
                      <a:lnTo>
                        <a:pt x="3990" y="239"/>
                      </a:lnTo>
                      <a:lnTo>
                        <a:pt x="3976" y="237"/>
                      </a:lnTo>
                      <a:lnTo>
                        <a:pt x="3961" y="236"/>
                      </a:lnTo>
                      <a:lnTo>
                        <a:pt x="3947" y="237"/>
                      </a:lnTo>
                      <a:lnTo>
                        <a:pt x="3934" y="239"/>
                      </a:lnTo>
                      <a:lnTo>
                        <a:pt x="3922" y="242"/>
                      </a:lnTo>
                      <a:lnTo>
                        <a:pt x="3910" y="247"/>
                      </a:lnTo>
                      <a:lnTo>
                        <a:pt x="3900" y="254"/>
                      </a:lnTo>
                      <a:lnTo>
                        <a:pt x="3888" y="261"/>
                      </a:lnTo>
                      <a:lnTo>
                        <a:pt x="3879" y="270"/>
                      </a:lnTo>
                      <a:lnTo>
                        <a:pt x="3870" y="280"/>
                      </a:lnTo>
                      <a:lnTo>
                        <a:pt x="3864" y="290"/>
                      </a:lnTo>
                      <a:lnTo>
                        <a:pt x="3857" y="300"/>
                      </a:lnTo>
                      <a:lnTo>
                        <a:pt x="3852" y="310"/>
                      </a:lnTo>
                      <a:lnTo>
                        <a:pt x="3848" y="320"/>
                      </a:lnTo>
                      <a:lnTo>
                        <a:pt x="3844" y="332"/>
                      </a:lnTo>
                      <a:lnTo>
                        <a:pt x="3840" y="343"/>
                      </a:lnTo>
                      <a:lnTo>
                        <a:pt x="3838" y="355"/>
                      </a:lnTo>
                      <a:lnTo>
                        <a:pt x="3836" y="368"/>
                      </a:lnTo>
                      <a:close/>
                      <a:moveTo>
                        <a:pt x="4756" y="559"/>
                      </a:moveTo>
                      <a:lnTo>
                        <a:pt x="4771" y="620"/>
                      </a:lnTo>
                      <a:lnTo>
                        <a:pt x="4756" y="627"/>
                      </a:lnTo>
                      <a:lnTo>
                        <a:pt x="4742" y="632"/>
                      </a:lnTo>
                      <a:lnTo>
                        <a:pt x="4728" y="636"/>
                      </a:lnTo>
                      <a:lnTo>
                        <a:pt x="4711" y="640"/>
                      </a:lnTo>
                      <a:lnTo>
                        <a:pt x="4695" y="643"/>
                      </a:lnTo>
                      <a:lnTo>
                        <a:pt x="4678" y="646"/>
                      </a:lnTo>
                      <a:lnTo>
                        <a:pt x="4660" y="647"/>
                      </a:lnTo>
                      <a:lnTo>
                        <a:pt x="4641" y="648"/>
                      </a:lnTo>
                      <a:lnTo>
                        <a:pt x="4617" y="647"/>
                      </a:lnTo>
                      <a:lnTo>
                        <a:pt x="4593" y="643"/>
                      </a:lnTo>
                      <a:lnTo>
                        <a:pt x="4582" y="641"/>
                      </a:lnTo>
                      <a:lnTo>
                        <a:pt x="4571" y="638"/>
                      </a:lnTo>
                      <a:lnTo>
                        <a:pt x="4560" y="635"/>
                      </a:lnTo>
                      <a:lnTo>
                        <a:pt x="4550" y="631"/>
                      </a:lnTo>
                      <a:lnTo>
                        <a:pt x="4541" y="627"/>
                      </a:lnTo>
                      <a:lnTo>
                        <a:pt x="4530" y="623"/>
                      </a:lnTo>
                      <a:lnTo>
                        <a:pt x="4521" y="618"/>
                      </a:lnTo>
                      <a:lnTo>
                        <a:pt x="4512" y="612"/>
                      </a:lnTo>
                      <a:lnTo>
                        <a:pt x="4504" y="605"/>
                      </a:lnTo>
                      <a:lnTo>
                        <a:pt x="4495" y="599"/>
                      </a:lnTo>
                      <a:lnTo>
                        <a:pt x="4487" y="592"/>
                      </a:lnTo>
                      <a:lnTo>
                        <a:pt x="4479" y="584"/>
                      </a:lnTo>
                      <a:lnTo>
                        <a:pt x="4472" y="576"/>
                      </a:lnTo>
                      <a:lnTo>
                        <a:pt x="4465" y="567"/>
                      </a:lnTo>
                      <a:lnTo>
                        <a:pt x="4458" y="559"/>
                      </a:lnTo>
                      <a:lnTo>
                        <a:pt x="4452" y="550"/>
                      </a:lnTo>
                      <a:lnTo>
                        <a:pt x="4447" y="541"/>
                      </a:lnTo>
                      <a:lnTo>
                        <a:pt x="4442" y="531"/>
                      </a:lnTo>
                      <a:lnTo>
                        <a:pt x="4437" y="521"/>
                      </a:lnTo>
                      <a:lnTo>
                        <a:pt x="4434" y="511"/>
                      </a:lnTo>
                      <a:lnTo>
                        <a:pt x="4430" y="500"/>
                      </a:lnTo>
                      <a:lnTo>
                        <a:pt x="4427" y="489"/>
                      </a:lnTo>
                      <a:lnTo>
                        <a:pt x="4424" y="478"/>
                      </a:lnTo>
                      <a:lnTo>
                        <a:pt x="4421" y="467"/>
                      </a:lnTo>
                      <a:lnTo>
                        <a:pt x="4419" y="442"/>
                      </a:lnTo>
                      <a:lnTo>
                        <a:pt x="4418" y="417"/>
                      </a:lnTo>
                      <a:lnTo>
                        <a:pt x="4418" y="404"/>
                      </a:lnTo>
                      <a:lnTo>
                        <a:pt x="4419" y="391"/>
                      </a:lnTo>
                      <a:lnTo>
                        <a:pt x="4420" y="379"/>
                      </a:lnTo>
                      <a:lnTo>
                        <a:pt x="4423" y="367"/>
                      </a:lnTo>
                      <a:lnTo>
                        <a:pt x="4425" y="355"/>
                      </a:lnTo>
                      <a:lnTo>
                        <a:pt x="4428" y="344"/>
                      </a:lnTo>
                      <a:lnTo>
                        <a:pt x="4431" y="333"/>
                      </a:lnTo>
                      <a:lnTo>
                        <a:pt x="4435" y="321"/>
                      </a:lnTo>
                      <a:lnTo>
                        <a:pt x="4439" y="311"/>
                      </a:lnTo>
                      <a:lnTo>
                        <a:pt x="4444" y="301"/>
                      </a:lnTo>
                      <a:lnTo>
                        <a:pt x="4449" y="291"/>
                      </a:lnTo>
                      <a:lnTo>
                        <a:pt x="4455" y="281"/>
                      </a:lnTo>
                      <a:lnTo>
                        <a:pt x="4462" y="272"/>
                      </a:lnTo>
                      <a:lnTo>
                        <a:pt x="4469" y="263"/>
                      </a:lnTo>
                      <a:lnTo>
                        <a:pt x="4476" y="254"/>
                      </a:lnTo>
                      <a:lnTo>
                        <a:pt x="4484" y="245"/>
                      </a:lnTo>
                      <a:lnTo>
                        <a:pt x="4492" y="237"/>
                      </a:lnTo>
                      <a:lnTo>
                        <a:pt x="4502" y="230"/>
                      </a:lnTo>
                      <a:lnTo>
                        <a:pt x="4511" y="223"/>
                      </a:lnTo>
                      <a:lnTo>
                        <a:pt x="4520" y="215"/>
                      </a:lnTo>
                      <a:lnTo>
                        <a:pt x="4529" y="210"/>
                      </a:lnTo>
                      <a:lnTo>
                        <a:pt x="4540" y="204"/>
                      </a:lnTo>
                      <a:lnTo>
                        <a:pt x="4550" y="199"/>
                      </a:lnTo>
                      <a:lnTo>
                        <a:pt x="4561" y="195"/>
                      </a:lnTo>
                      <a:lnTo>
                        <a:pt x="4573" y="191"/>
                      </a:lnTo>
                      <a:lnTo>
                        <a:pt x="4584" y="188"/>
                      </a:lnTo>
                      <a:lnTo>
                        <a:pt x="4595" y="185"/>
                      </a:lnTo>
                      <a:lnTo>
                        <a:pt x="4607" y="183"/>
                      </a:lnTo>
                      <a:lnTo>
                        <a:pt x="4620" y="181"/>
                      </a:lnTo>
                      <a:lnTo>
                        <a:pt x="4632" y="179"/>
                      </a:lnTo>
                      <a:lnTo>
                        <a:pt x="4645" y="178"/>
                      </a:lnTo>
                      <a:lnTo>
                        <a:pt x="4659" y="178"/>
                      </a:lnTo>
                      <a:lnTo>
                        <a:pt x="4676" y="178"/>
                      </a:lnTo>
                      <a:lnTo>
                        <a:pt x="4692" y="179"/>
                      </a:lnTo>
                      <a:lnTo>
                        <a:pt x="4707" y="182"/>
                      </a:lnTo>
                      <a:lnTo>
                        <a:pt x="4722" y="185"/>
                      </a:lnTo>
                      <a:lnTo>
                        <a:pt x="4736" y="188"/>
                      </a:lnTo>
                      <a:lnTo>
                        <a:pt x="4748" y="192"/>
                      </a:lnTo>
                      <a:lnTo>
                        <a:pt x="4761" y="196"/>
                      </a:lnTo>
                      <a:lnTo>
                        <a:pt x="4772" y="201"/>
                      </a:lnTo>
                      <a:lnTo>
                        <a:pt x="4753" y="265"/>
                      </a:lnTo>
                      <a:lnTo>
                        <a:pt x="4743" y="260"/>
                      </a:lnTo>
                      <a:lnTo>
                        <a:pt x="4733" y="256"/>
                      </a:lnTo>
                      <a:lnTo>
                        <a:pt x="4722" y="251"/>
                      </a:lnTo>
                      <a:lnTo>
                        <a:pt x="4710" y="248"/>
                      </a:lnTo>
                      <a:lnTo>
                        <a:pt x="4698" y="246"/>
                      </a:lnTo>
                      <a:lnTo>
                        <a:pt x="4686" y="244"/>
                      </a:lnTo>
                      <a:lnTo>
                        <a:pt x="4672" y="243"/>
                      </a:lnTo>
                      <a:lnTo>
                        <a:pt x="4659" y="243"/>
                      </a:lnTo>
                      <a:lnTo>
                        <a:pt x="4641" y="244"/>
                      </a:lnTo>
                      <a:lnTo>
                        <a:pt x="4624" y="246"/>
                      </a:lnTo>
                      <a:lnTo>
                        <a:pt x="4607" y="250"/>
                      </a:lnTo>
                      <a:lnTo>
                        <a:pt x="4593" y="256"/>
                      </a:lnTo>
                      <a:lnTo>
                        <a:pt x="4579" y="263"/>
                      </a:lnTo>
                      <a:lnTo>
                        <a:pt x="4565" y="271"/>
                      </a:lnTo>
                      <a:lnTo>
                        <a:pt x="4553" y="281"/>
                      </a:lnTo>
                      <a:lnTo>
                        <a:pt x="4542" y="294"/>
                      </a:lnTo>
                      <a:lnTo>
                        <a:pt x="4531" y="305"/>
                      </a:lnTo>
                      <a:lnTo>
                        <a:pt x="4523" y="318"/>
                      </a:lnTo>
                      <a:lnTo>
                        <a:pt x="4516" y="332"/>
                      </a:lnTo>
                      <a:lnTo>
                        <a:pt x="4511" y="346"/>
                      </a:lnTo>
                      <a:lnTo>
                        <a:pt x="4507" y="362"/>
                      </a:lnTo>
                      <a:lnTo>
                        <a:pt x="4503" y="378"/>
                      </a:lnTo>
                      <a:lnTo>
                        <a:pt x="4502" y="396"/>
                      </a:lnTo>
                      <a:lnTo>
                        <a:pt x="4501" y="413"/>
                      </a:lnTo>
                      <a:lnTo>
                        <a:pt x="4502" y="432"/>
                      </a:lnTo>
                      <a:lnTo>
                        <a:pt x="4504" y="449"/>
                      </a:lnTo>
                      <a:lnTo>
                        <a:pt x="4507" y="467"/>
                      </a:lnTo>
                      <a:lnTo>
                        <a:pt x="4512" y="482"/>
                      </a:lnTo>
                      <a:lnTo>
                        <a:pt x="4518" y="496"/>
                      </a:lnTo>
                      <a:lnTo>
                        <a:pt x="4525" y="511"/>
                      </a:lnTo>
                      <a:lnTo>
                        <a:pt x="4535" y="523"/>
                      </a:lnTo>
                      <a:lnTo>
                        <a:pt x="4545" y="535"/>
                      </a:lnTo>
                      <a:lnTo>
                        <a:pt x="4556" y="546"/>
                      </a:lnTo>
                      <a:lnTo>
                        <a:pt x="4568" y="555"/>
                      </a:lnTo>
                      <a:lnTo>
                        <a:pt x="4581" y="563"/>
                      </a:lnTo>
                      <a:lnTo>
                        <a:pt x="4594" y="569"/>
                      </a:lnTo>
                      <a:lnTo>
                        <a:pt x="4608" y="575"/>
                      </a:lnTo>
                      <a:lnTo>
                        <a:pt x="4624" y="579"/>
                      </a:lnTo>
                      <a:lnTo>
                        <a:pt x="4639" y="581"/>
                      </a:lnTo>
                      <a:lnTo>
                        <a:pt x="4657" y="581"/>
                      </a:lnTo>
                      <a:lnTo>
                        <a:pt x="4669" y="581"/>
                      </a:lnTo>
                      <a:lnTo>
                        <a:pt x="4681" y="580"/>
                      </a:lnTo>
                      <a:lnTo>
                        <a:pt x="4694" y="578"/>
                      </a:lnTo>
                      <a:lnTo>
                        <a:pt x="4706" y="576"/>
                      </a:lnTo>
                      <a:lnTo>
                        <a:pt x="4718" y="572"/>
                      </a:lnTo>
                      <a:lnTo>
                        <a:pt x="4732" y="568"/>
                      </a:lnTo>
                      <a:lnTo>
                        <a:pt x="4744" y="564"/>
                      </a:lnTo>
                      <a:lnTo>
                        <a:pt x="4756" y="559"/>
                      </a:lnTo>
                      <a:close/>
                      <a:moveTo>
                        <a:pt x="5225" y="427"/>
                      </a:moveTo>
                      <a:lnTo>
                        <a:pt x="4913" y="426"/>
                      </a:lnTo>
                      <a:lnTo>
                        <a:pt x="4914" y="445"/>
                      </a:lnTo>
                      <a:lnTo>
                        <a:pt x="4916" y="463"/>
                      </a:lnTo>
                      <a:lnTo>
                        <a:pt x="4920" y="480"/>
                      </a:lnTo>
                      <a:lnTo>
                        <a:pt x="4925" y="495"/>
                      </a:lnTo>
                      <a:lnTo>
                        <a:pt x="4931" y="510"/>
                      </a:lnTo>
                      <a:lnTo>
                        <a:pt x="4939" y="523"/>
                      </a:lnTo>
                      <a:lnTo>
                        <a:pt x="4949" y="535"/>
                      </a:lnTo>
                      <a:lnTo>
                        <a:pt x="4959" y="546"/>
                      </a:lnTo>
                      <a:lnTo>
                        <a:pt x="4969" y="554"/>
                      </a:lnTo>
                      <a:lnTo>
                        <a:pt x="4980" y="562"/>
                      </a:lnTo>
                      <a:lnTo>
                        <a:pt x="4993" y="568"/>
                      </a:lnTo>
                      <a:lnTo>
                        <a:pt x="5006" y="573"/>
                      </a:lnTo>
                      <a:lnTo>
                        <a:pt x="5019" y="577"/>
                      </a:lnTo>
                      <a:lnTo>
                        <a:pt x="5034" y="580"/>
                      </a:lnTo>
                      <a:lnTo>
                        <a:pt x="5049" y="582"/>
                      </a:lnTo>
                      <a:lnTo>
                        <a:pt x="5066" y="582"/>
                      </a:lnTo>
                      <a:lnTo>
                        <a:pt x="5082" y="582"/>
                      </a:lnTo>
                      <a:lnTo>
                        <a:pt x="5099" y="581"/>
                      </a:lnTo>
                      <a:lnTo>
                        <a:pt x="5115" y="579"/>
                      </a:lnTo>
                      <a:lnTo>
                        <a:pt x="5130" y="577"/>
                      </a:lnTo>
                      <a:lnTo>
                        <a:pt x="5146" y="573"/>
                      </a:lnTo>
                      <a:lnTo>
                        <a:pt x="5161" y="569"/>
                      </a:lnTo>
                      <a:lnTo>
                        <a:pt x="5176" y="564"/>
                      </a:lnTo>
                      <a:lnTo>
                        <a:pt x="5189" y="559"/>
                      </a:lnTo>
                      <a:lnTo>
                        <a:pt x="5203" y="618"/>
                      </a:lnTo>
                      <a:lnTo>
                        <a:pt x="5187" y="624"/>
                      </a:lnTo>
                      <a:lnTo>
                        <a:pt x="5171" y="630"/>
                      </a:lnTo>
                      <a:lnTo>
                        <a:pt x="5153" y="635"/>
                      </a:lnTo>
                      <a:lnTo>
                        <a:pt x="5135" y="639"/>
                      </a:lnTo>
                      <a:lnTo>
                        <a:pt x="5116" y="642"/>
                      </a:lnTo>
                      <a:lnTo>
                        <a:pt x="5096" y="644"/>
                      </a:lnTo>
                      <a:lnTo>
                        <a:pt x="5075" y="646"/>
                      </a:lnTo>
                      <a:lnTo>
                        <a:pt x="5054" y="647"/>
                      </a:lnTo>
                      <a:lnTo>
                        <a:pt x="5029" y="646"/>
                      </a:lnTo>
                      <a:lnTo>
                        <a:pt x="5006" y="642"/>
                      </a:lnTo>
                      <a:lnTo>
                        <a:pt x="4995" y="640"/>
                      </a:lnTo>
                      <a:lnTo>
                        <a:pt x="4984" y="637"/>
                      </a:lnTo>
                      <a:lnTo>
                        <a:pt x="4973" y="634"/>
                      </a:lnTo>
                      <a:lnTo>
                        <a:pt x="4963" y="631"/>
                      </a:lnTo>
                      <a:lnTo>
                        <a:pt x="4953" y="627"/>
                      </a:lnTo>
                      <a:lnTo>
                        <a:pt x="4943" y="622"/>
                      </a:lnTo>
                      <a:lnTo>
                        <a:pt x="4934" y="617"/>
                      </a:lnTo>
                      <a:lnTo>
                        <a:pt x="4925" y="612"/>
                      </a:lnTo>
                      <a:lnTo>
                        <a:pt x="4917" y="605"/>
                      </a:lnTo>
                      <a:lnTo>
                        <a:pt x="4909" y="598"/>
                      </a:lnTo>
                      <a:lnTo>
                        <a:pt x="4900" y="592"/>
                      </a:lnTo>
                      <a:lnTo>
                        <a:pt x="4893" y="584"/>
                      </a:lnTo>
                      <a:lnTo>
                        <a:pt x="4886" y="576"/>
                      </a:lnTo>
                      <a:lnTo>
                        <a:pt x="4879" y="567"/>
                      </a:lnTo>
                      <a:lnTo>
                        <a:pt x="4873" y="559"/>
                      </a:lnTo>
                      <a:lnTo>
                        <a:pt x="4866" y="551"/>
                      </a:lnTo>
                      <a:lnTo>
                        <a:pt x="4861" y="542"/>
                      </a:lnTo>
                      <a:lnTo>
                        <a:pt x="4856" y="531"/>
                      </a:lnTo>
                      <a:lnTo>
                        <a:pt x="4852" y="522"/>
                      </a:lnTo>
                      <a:lnTo>
                        <a:pt x="4848" y="512"/>
                      </a:lnTo>
                      <a:lnTo>
                        <a:pt x="4845" y="501"/>
                      </a:lnTo>
                      <a:lnTo>
                        <a:pt x="4842" y="490"/>
                      </a:lnTo>
                      <a:lnTo>
                        <a:pt x="4840" y="480"/>
                      </a:lnTo>
                      <a:lnTo>
                        <a:pt x="4837" y="469"/>
                      </a:lnTo>
                      <a:lnTo>
                        <a:pt x="4835" y="445"/>
                      </a:lnTo>
                      <a:lnTo>
                        <a:pt x="4834" y="419"/>
                      </a:lnTo>
                      <a:lnTo>
                        <a:pt x="4835" y="394"/>
                      </a:lnTo>
                      <a:lnTo>
                        <a:pt x="4837" y="370"/>
                      </a:lnTo>
                      <a:lnTo>
                        <a:pt x="4842" y="346"/>
                      </a:lnTo>
                      <a:lnTo>
                        <a:pt x="4848" y="324"/>
                      </a:lnTo>
                      <a:lnTo>
                        <a:pt x="4852" y="313"/>
                      </a:lnTo>
                      <a:lnTo>
                        <a:pt x="4856" y="303"/>
                      </a:lnTo>
                      <a:lnTo>
                        <a:pt x="4860" y="293"/>
                      </a:lnTo>
                      <a:lnTo>
                        <a:pt x="4865" y="282"/>
                      </a:lnTo>
                      <a:lnTo>
                        <a:pt x="4872" y="273"/>
                      </a:lnTo>
                      <a:lnTo>
                        <a:pt x="4878" y="264"/>
                      </a:lnTo>
                      <a:lnTo>
                        <a:pt x="4884" y="255"/>
                      </a:lnTo>
                      <a:lnTo>
                        <a:pt x="4891" y="246"/>
                      </a:lnTo>
                      <a:lnTo>
                        <a:pt x="4898" y="238"/>
                      </a:lnTo>
                      <a:lnTo>
                        <a:pt x="4905" y="230"/>
                      </a:lnTo>
                      <a:lnTo>
                        <a:pt x="4914" y="223"/>
                      </a:lnTo>
                      <a:lnTo>
                        <a:pt x="4922" y="217"/>
                      </a:lnTo>
                      <a:lnTo>
                        <a:pt x="4930" y="210"/>
                      </a:lnTo>
                      <a:lnTo>
                        <a:pt x="4939" y="204"/>
                      </a:lnTo>
                      <a:lnTo>
                        <a:pt x="4949" y="199"/>
                      </a:lnTo>
                      <a:lnTo>
                        <a:pt x="4958" y="195"/>
                      </a:lnTo>
                      <a:lnTo>
                        <a:pt x="4967" y="191"/>
                      </a:lnTo>
                      <a:lnTo>
                        <a:pt x="4977" y="187"/>
                      </a:lnTo>
                      <a:lnTo>
                        <a:pt x="4988" y="185"/>
                      </a:lnTo>
                      <a:lnTo>
                        <a:pt x="4999" y="182"/>
                      </a:lnTo>
                      <a:lnTo>
                        <a:pt x="5009" y="179"/>
                      </a:lnTo>
                      <a:lnTo>
                        <a:pt x="5021" y="178"/>
                      </a:lnTo>
                      <a:lnTo>
                        <a:pt x="5032" y="177"/>
                      </a:lnTo>
                      <a:lnTo>
                        <a:pt x="5044" y="177"/>
                      </a:lnTo>
                      <a:lnTo>
                        <a:pt x="5055" y="177"/>
                      </a:lnTo>
                      <a:lnTo>
                        <a:pt x="5068" y="178"/>
                      </a:lnTo>
                      <a:lnTo>
                        <a:pt x="5079" y="181"/>
                      </a:lnTo>
                      <a:lnTo>
                        <a:pt x="5090" y="183"/>
                      </a:lnTo>
                      <a:lnTo>
                        <a:pt x="5101" y="185"/>
                      </a:lnTo>
                      <a:lnTo>
                        <a:pt x="5111" y="188"/>
                      </a:lnTo>
                      <a:lnTo>
                        <a:pt x="5120" y="192"/>
                      </a:lnTo>
                      <a:lnTo>
                        <a:pt x="5129" y="196"/>
                      </a:lnTo>
                      <a:lnTo>
                        <a:pt x="5139" y="201"/>
                      </a:lnTo>
                      <a:lnTo>
                        <a:pt x="5148" y="206"/>
                      </a:lnTo>
                      <a:lnTo>
                        <a:pt x="5156" y="212"/>
                      </a:lnTo>
                      <a:lnTo>
                        <a:pt x="5163" y="220"/>
                      </a:lnTo>
                      <a:lnTo>
                        <a:pt x="5172" y="227"/>
                      </a:lnTo>
                      <a:lnTo>
                        <a:pt x="5178" y="234"/>
                      </a:lnTo>
                      <a:lnTo>
                        <a:pt x="5185" y="242"/>
                      </a:lnTo>
                      <a:lnTo>
                        <a:pt x="5191" y="251"/>
                      </a:lnTo>
                      <a:lnTo>
                        <a:pt x="5200" y="266"/>
                      </a:lnTo>
                      <a:lnTo>
                        <a:pt x="5208" y="281"/>
                      </a:lnTo>
                      <a:lnTo>
                        <a:pt x="5215" y="298"/>
                      </a:lnTo>
                      <a:lnTo>
                        <a:pt x="5220" y="314"/>
                      </a:lnTo>
                      <a:lnTo>
                        <a:pt x="5224" y="332"/>
                      </a:lnTo>
                      <a:lnTo>
                        <a:pt x="5227" y="349"/>
                      </a:lnTo>
                      <a:lnTo>
                        <a:pt x="5229" y="369"/>
                      </a:lnTo>
                      <a:lnTo>
                        <a:pt x="5229" y="388"/>
                      </a:lnTo>
                      <a:lnTo>
                        <a:pt x="5229" y="400"/>
                      </a:lnTo>
                      <a:lnTo>
                        <a:pt x="5228" y="410"/>
                      </a:lnTo>
                      <a:lnTo>
                        <a:pt x="5227" y="419"/>
                      </a:lnTo>
                      <a:lnTo>
                        <a:pt x="5225" y="427"/>
                      </a:lnTo>
                      <a:close/>
                      <a:moveTo>
                        <a:pt x="4913" y="368"/>
                      </a:moveTo>
                      <a:lnTo>
                        <a:pt x="5150" y="368"/>
                      </a:lnTo>
                      <a:lnTo>
                        <a:pt x="5150" y="355"/>
                      </a:lnTo>
                      <a:lnTo>
                        <a:pt x="5149" y="344"/>
                      </a:lnTo>
                      <a:lnTo>
                        <a:pt x="5148" y="332"/>
                      </a:lnTo>
                      <a:lnTo>
                        <a:pt x="5145" y="321"/>
                      </a:lnTo>
                      <a:lnTo>
                        <a:pt x="5142" y="311"/>
                      </a:lnTo>
                      <a:lnTo>
                        <a:pt x="5139" y="301"/>
                      </a:lnTo>
                      <a:lnTo>
                        <a:pt x="5134" y="292"/>
                      </a:lnTo>
                      <a:lnTo>
                        <a:pt x="5128" y="282"/>
                      </a:lnTo>
                      <a:lnTo>
                        <a:pt x="5120" y="271"/>
                      </a:lnTo>
                      <a:lnTo>
                        <a:pt x="5112" y="262"/>
                      </a:lnTo>
                      <a:lnTo>
                        <a:pt x="5102" y="254"/>
                      </a:lnTo>
                      <a:lnTo>
                        <a:pt x="5091" y="247"/>
                      </a:lnTo>
                      <a:lnTo>
                        <a:pt x="5079" y="242"/>
                      </a:lnTo>
                      <a:lnTo>
                        <a:pt x="5067" y="239"/>
                      </a:lnTo>
                      <a:lnTo>
                        <a:pt x="5052" y="237"/>
                      </a:lnTo>
                      <a:lnTo>
                        <a:pt x="5037" y="236"/>
                      </a:lnTo>
                      <a:lnTo>
                        <a:pt x="5024" y="237"/>
                      </a:lnTo>
                      <a:lnTo>
                        <a:pt x="5010" y="239"/>
                      </a:lnTo>
                      <a:lnTo>
                        <a:pt x="4998" y="242"/>
                      </a:lnTo>
                      <a:lnTo>
                        <a:pt x="4987" y="247"/>
                      </a:lnTo>
                      <a:lnTo>
                        <a:pt x="4975" y="254"/>
                      </a:lnTo>
                      <a:lnTo>
                        <a:pt x="4965" y="261"/>
                      </a:lnTo>
                      <a:lnTo>
                        <a:pt x="4956" y="270"/>
                      </a:lnTo>
                      <a:lnTo>
                        <a:pt x="4947" y="280"/>
                      </a:lnTo>
                      <a:lnTo>
                        <a:pt x="4940" y="290"/>
                      </a:lnTo>
                      <a:lnTo>
                        <a:pt x="4934" y="300"/>
                      </a:lnTo>
                      <a:lnTo>
                        <a:pt x="4929" y="310"/>
                      </a:lnTo>
                      <a:lnTo>
                        <a:pt x="4924" y="320"/>
                      </a:lnTo>
                      <a:lnTo>
                        <a:pt x="4920" y="332"/>
                      </a:lnTo>
                      <a:lnTo>
                        <a:pt x="4917" y="343"/>
                      </a:lnTo>
                      <a:lnTo>
                        <a:pt x="4914" y="355"/>
                      </a:lnTo>
                      <a:lnTo>
                        <a:pt x="4913" y="368"/>
                      </a:lnTo>
                      <a:close/>
                      <a:moveTo>
                        <a:pt x="5330" y="637"/>
                      </a:moveTo>
                      <a:lnTo>
                        <a:pt x="5330" y="328"/>
                      </a:lnTo>
                      <a:lnTo>
                        <a:pt x="5330" y="291"/>
                      </a:lnTo>
                      <a:lnTo>
                        <a:pt x="5330" y="256"/>
                      </a:lnTo>
                      <a:lnTo>
                        <a:pt x="5329" y="221"/>
                      </a:lnTo>
                      <a:lnTo>
                        <a:pt x="5328" y="188"/>
                      </a:lnTo>
                      <a:lnTo>
                        <a:pt x="5399" y="188"/>
                      </a:lnTo>
                      <a:lnTo>
                        <a:pt x="5402" y="276"/>
                      </a:lnTo>
                      <a:lnTo>
                        <a:pt x="5406" y="276"/>
                      </a:lnTo>
                      <a:lnTo>
                        <a:pt x="5409" y="265"/>
                      </a:lnTo>
                      <a:lnTo>
                        <a:pt x="5414" y="255"/>
                      </a:lnTo>
                      <a:lnTo>
                        <a:pt x="5419" y="245"/>
                      </a:lnTo>
                      <a:lnTo>
                        <a:pt x="5425" y="236"/>
                      </a:lnTo>
                      <a:lnTo>
                        <a:pt x="5432" y="227"/>
                      </a:lnTo>
                      <a:lnTo>
                        <a:pt x="5439" y="219"/>
                      </a:lnTo>
                      <a:lnTo>
                        <a:pt x="5446" y="211"/>
                      </a:lnTo>
                      <a:lnTo>
                        <a:pt x="5454" y="204"/>
                      </a:lnTo>
                      <a:lnTo>
                        <a:pt x="5463" y="198"/>
                      </a:lnTo>
                      <a:lnTo>
                        <a:pt x="5472" y="193"/>
                      </a:lnTo>
                      <a:lnTo>
                        <a:pt x="5481" y="188"/>
                      </a:lnTo>
                      <a:lnTo>
                        <a:pt x="5490" y="185"/>
                      </a:lnTo>
                      <a:lnTo>
                        <a:pt x="5500" y="182"/>
                      </a:lnTo>
                      <a:lnTo>
                        <a:pt x="5510" y="179"/>
                      </a:lnTo>
                      <a:lnTo>
                        <a:pt x="5520" y="177"/>
                      </a:lnTo>
                      <a:lnTo>
                        <a:pt x="5529" y="177"/>
                      </a:lnTo>
                      <a:lnTo>
                        <a:pt x="5541" y="178"/>
                      </a:lnTo>
                      <a:lnTo>
                        <a:pt x="5553" y="181"/>
                      </a:lnTo>
                      <a:lnTo>
                        <a:pt x="5553" y="258"/>
                      </a:lnTo>
                      <a:lnTo>
                        <a:pt x="5539" y="256"/>
                      </a:lnTo>
                      <a:lnTo>
                        <a:pt x="5524" y="255"/>
                      </a:lnTo>
                      <a:lnTo>
                        <a:pt x="5511" y="256"/>
                      </a:lnTo>
                      <a:lnTo>
                        <a:pt x="5498" y="258"/>
                      </a:lnTo>
                      <a:lnTo>
                        <a:pt x="5486" y="261"/>
                      </a:lnTo>
                      <a:lnTo>
                        <a:pt x="5475" y="266"/>
                      </a:lnTo>
                      <a:lnTo>
                        <a:pt x="5464" y="272"/>
                      </a:lnTo>
                      <a:lnTo>
                        <a:pt x="5455" y="280"/>
                      </a:lnTo>
                      <a:lnTo>
                        <a:pt x="5446" y="290"/>
                      </a:lnTo>
                      <a:lnTo>
                        <a:pt x="5438" y="300"/>
                      </a:lnTo>
                      <a:lnTo>
                        <a:pt x="5432" y="310"/>
                      </a:lnTo>
                      <a:lnTo>
                        <a:pt x="5426" y="321"/>
                      </a:lnTo>
                      <a:lnTo>
                        <a:pt x="5421" y="333"/>
                      </a:lnTo>
                      <a:lnTo>
                        <a:pt x="5418" y="344"/>
                      </a:lnTo>
                      <a:lnTo>
                        <a:pt x="5415" y="356"/>
                      </a:lnTo>
                      <a:lnTo>
                        <a:pt x="5413" y="370"/>
                      </a:lnTo>
                      <a:lnTo>
                        <a:pt x="5411" y="383"/>
                      </a:lnTo>
                      <a:lnTo>
                        <a:pt x="5411" y="398"/>
                      </a:lnTo>
                      <a:lnTo>
                        <a:pt x="5411" y="637"/>
                      </a:lnTo>
                      <a:lnTo>
                        <a:pt x="5330" y="637"/>
                      </a:lnTo>
                      <a:close/>
                      <a:moveTo>
                        <a:pt x="5652" y="105"/>
                      </a:moveTo>
                      <a:lnTo>
                        <a:pt x="5732" y="80"/>
                      </a:lnTo>
                      <a:lnTo>
                        <a:pt x="5732" y="188"/>
                      </a:lnTo>
                      <a:lnTo>
                        <a:pt x="5849" y="188"/>
                      </a:lnTo>
                      <a:lnTo>
                        <a:pt x="5849" y="249"/>
                      </a:lnTo>
                      <a:lnTo>
                        <a:pt x="5732" y="249"/>
                      </a:lnTo>
                      <a:lnTo>
                        <a:pt x="5732" y="492"/>
                      </a:lnTo>
                      <a:lnTo>
                        <a:pt x="5733" y="503"/>
                      </a:lnTo>
                      <a:lnTo>
                        <a:pt x="5733" y="513"/>
                      </a:lnTo>
                      <a:lnTo>
                        <a:pt x="5734" y="522"/>
                      </a:lnTo>
                      <a:lnTo>
                        <a:pt x="5736" y="530"/>
                      </a:lnTo>
                      <a:lnTo>
                        <a:pt x="5738" y="539"/>
                      </a:lnTo>
                      <a:lnTo>
                        <a:pt x="5741" y="546"/>
                      </a:lnTo>
                      <a:lnTo>
                        <a:pt x="5744" y="552"/>
                      </a:lnTo>
                      <a:lnTo>
                        <a:pt x="5747" y="557"/>
                      </a:lnTo>
                      <a:lnTo>
                        <a:pt x="5751" y="562"/>
                      </a:lnTo>
                      <a:lnTo>
                        <a:pt x="5756" y="567"/>
                      </a:lnTo>
                      <a:lnTo>
                        <a:pt x="5760" y="570"/>
                      </a:lnTo>
                      <a:lnTo>
                        <a:pt x="5766" y="573"/>
                      </a:lnTo>
                      <a:lnTo>
                        <a:pt x="5773" y="577"/>
                      </a:lnTo>
                      <a:lnTo>
                        <a:pt x="5779" y="578"/>
                      </a:lnTo>
                      <a:lnTo>
                        <a:pt x="5786" y="579"/>
                      </a:lnTo>
                      <a:lnTo>
                        <a:pt x="5793" y="580"/>
                      </a:lnTo>
                      <a:lnTo>
                        <a:pt x="5807" y="579"/>
                      </a:lnTo>
                      <a:lnTo>
                        <a:pt x="5819" y="578"/>
                      </a:lnTo>
                      <a:lnTo>
                        <a:pt x="5830" y="577"/>
                      </a:lnTo>
                      <a:lnTo>
                        <a:pt x="5840" y="573"/>
                      </a:lnTo>
                      <a:lnTo>
                        <a:pt x="5844" y="635"/>
                      </a:lnTo>
                      <a:lnTo>
                        <a:pt x="5829" y="640"/>
                      </a:lnTo>
                      <a:lnTo>
                        <a:pt x="5812" y="644"/>
                      </a:lnTo>
                      <a:lnTo>
                        <a:pt x="5792" y="647"/>
                      </a:lnTo>
                      <a:lnTo>
                        <a:pt x="5772" y="648"/>
                      </a:lnTo>
                      <a:lnTo>
                        <a:pt x="5758" y="647"/>
                      </a:lnTo>
                      <a:lnTo>
                        <a:pt x="5745" y="644"/>
                      </a:lnTo>
                      <a:lnTo>
                        <a:pt x="5733" y="642"/>
                      </a:lnTo>
                      <a:lnTo>
                        <a:pt x="5721" y="638"/>
                      </a:lnTo>
                      <a:lnTo>
                        <a:pt x="5710" y="633"/>
                      </a:lnTo>
                      <a:lnTo>
                        <a:pt x="5701" y="627"/>
                      </a:lnTo>
                      <a:lnTo>
                        <a:pt x="5691" y="620"/>
                      </a:lnTo>
                      <a:lnTo>
                        <a:pt x="5683" y="612"/>
                      </a:lnTo>
                      <a:lnTo>
                        <a:pt x="5676" y="602"/>
                      </a:lnTo>
                      <a:lnTo>
                        <a:pt x="5670" y="591"/>
                      </a:lnTo>
                      <a:lnTo>
                        <a:pt x="5665" y="579"/>
                      </a:lnTo>
                      <a:lnTo>
                        <a:pt x="5660" y="565"/>
                      </a:lnTo>
                      <a:lnTo>
                        <a:pt x="5657" y="550"/>
                      </a:lnTo>
                      <a:lnTo>
                        <a:pt x="5654" y="532"/>
                      </a:lnTo>
                      <a:lnTo>
                        <a:pt x="5652" y="515"/>
                      </a:lnTo>
                      <a:lnTo>
                        <a:pt x="5652" y="495"/>
                      </a:lnTo>
                      <a:lnTo>
                        <a:pt x="5652" y="249"/>
                      </a:lnTo>
                      <a:lnTo>
                        <a:pt x="5583" y="249"/>
                      </a:lnTo>
                      <a:lnTo>
                        <a:pt x="5583" y="188"/>
                      </a:lnTo>
                      <a:lnTo>
                        <a:pt x="5652" y="188"/>
                      </a:lnTo>
                      <a:lnTo>
                        <a:pt x="5652" y="105"/>
                      </a:lnTo>
                      <a:close/>
                      <a:moveTo>
                        <a:pt x="6256" y="362"/>
                      </a:moveTo>
                      <a:lnTo>
                        <a:pt x="6256" y="529"/>
                      </a:lnTo>
                      <a:lnTo>
                        <a:pt x="6257" y="561"/>
                      </a:lnTo>
                      <a:lnTo>
                        <a:pt x="6258" y="589"/>
                      </a:lnTo>
                      <a:lnTo>
                        <a:pt x="6260" y="615"/>
                      </a:lnTo>
                      <a:lnTo>
                        <a:pt x="6263" y="637"/>
                      </a:lnTo>
                      <a:lnTo>
                        <a:pt x="6189" y="637"/>
                      </a:lnTo>
                      <a:lnTo>
                        <a:pt x="6183" y="581"/>
                      </a:lnTo>
                      <a:lnTo>
                        <a:pt x="6180" y="581"/>
                      </a:lnTo>
                      <a:lnTo>
                        <a:pt x="6173" y="588"/>
                      </a:lnTo>
                      <a:lnTo>
                        <a:pt x="6167" y="596"/>
                      </a:lnTo>
                      <a:lnTo>
                        <a:pt x="6160" y="603"/>
                      </a:lnTo>
                      <a:lnTo>
                        <a:pt x="6154" y="610"/>
                      </a:lnTo>
                      <a:lnTo>
                        <a:pt x="6146" y="616"/>
                      </a:lnTo>
                      <a:lnTo>
                        <a:pt x="6138" y="621"/>
                      </a:lnTo>
                      <a:lnTo>
                        <a:pt x="6130" y="626"/>
                      </a:lnTo>
                      <a:lnTo>
                        <a:pt x="6122" y="630"/>
                      </a:lnTo>
                      <a:lnTo>
                        <a:pt x="6113" y="634"/>
                      </a:lnTo>
                      <a:lnTo>
                        <a:pt x="6104" y="637"/>
                      </a:lnTo>
                      <a:lnTo>
                        <a:pt x="6094" y="640"/>
                      </a:lnTo>
                      <a:lnTo>
                        <a:pt x="6085" y="642"/>
                      </a:lnTo>
                      <a:lnTo>
                        <a:pt x="6075" y="644"/>
                      </a:lnTo>
                      <a:lnTo>
                        <a:pt x="6064" y="647"/>
                      </a:lnTo>
                      <a:lnTo>
                        <a:pt x="6053" y="647"/>
                      </a:lnTo>
                      <a:lnTo>
                        <a:pt x="6043" y="648"/>
                      </a:lnTo>
                      <a:lnTo>
                        <a:pt x="6026" y="647"/>
                      </a:lnTo>
                      <a:lnTo>
                        <a:pt x="6012" y="644"/>
                      </a:lnTo>
                      <a:lnTo>
                        <a:pt x="5998" y="641"/>
                      </a:lnTo>
                      <a:lnTo>
                        <a:pt x="5984" y="637"/>
                      </a:lnTo>
                      <a:lnTo>
                        <a:pt x="5972" y="631"/>
                      </a:lnTo>
                      <a:lnTo>
                        <a:pt x="5961" y="625"/>
                      </a:lnTo>
                      <a:lnTo>
                        <a:pt x="5949" y="617"/>
                      </a:lnTo>
                      <a:lnTo>
                        <a:pt x="5939" y="607"/>
                      </a:lnTo>
                      <a:lnTo>
                        <a:pt x="5932" y="598"/>
                      </a:lnTo>
                      <a:lnTo>
                        <a:pt x="5925" y="588"/>
                      </a:lnTo>
                      <a:lnTo>
                        <a:pt x="5919" y="578"/>
                      </a:lnTo>
                      <a:lnTo>
                        <a:pt x="5913" y="566"/>
                      </a:lnTo>
                      <a:lnTo>
                        <a:pt x="5910" y="555"/>
                      </a:lnTo>
                      <a:lnTo>
                        <a:pt x="5907" y="543"/>
                      </a:lnTo>
                      <a:lnTo>
                        <a:pt x="5906" y="531"/>
                      </a:lnTo>
                      <a:lnTo>
                        <a:pt x="5905" y="518"/>
                      </a:lnTo>
                      <a:lnTo>
                        <a:pt x="5905" y="508"/>
                      </a:lnTo>
                      <a:lnTo>
                        <a:pt x="5906" y="498"/>
                      </a:lnTo>
                      <a:lnTo>
                        <a:pt x="5907" y="489"/>
                      </a:lnTo>
                      <a:lnTo>
                        <a:pt x="5909" y="480"/>
                      </a:lnTo>
                      <a:lnTo>
                        <a:pt x="5912" y="471"/>
                      </a:lnTo>
                      <a:lnTo>
                        <a:pt x="5915" y="462"/>
                      </a:lnTo>
                      <a:lnTo>
                        <a:pt x="5919" y="454"/>
                      </a:lnTo>
                      <a:lnTo>
                        <a:pt x="5923" y="446"/>
                      </a:lnTo>
                      <a:lnTo>
                        <a:pt x="5928" y="439"/>
                      </a:lnTo>
                      <a:lnTo>
                        <a:pt x="5933" y="432"/>
                      </a:lnTo>
                      <a:lnTo>
                        <a:pt x="5938" y="424"/>
                      </a:lnTo>
                      <a:lnTo>
                        <a:pt x="5944" y="417"/>
                      </a:lnTo>
                      <a:lnTo>
                        <a:pt x="5951" y="411"/>
                      </a:lnTo>
                      <a:lnTo>
                        <a:pt x="5959" y="405"/>
                      </a:lnTo>
                      <a:lnTo>
                        <a:pt x="5967" y="399"/>
                      </a:lnTo>
                      <a:lnTo>
                        <a:pt x="5975" y="393"/>
                      </a:lnTo>
                      <a:lnTo>
                        <a:pt x="5994" y="383"/>
                      </a:lnTo>
                      <a:lnTo>
                        <a:pt x="6014" y="374"/>
                      </a:lnTo>
                      <a:lnTo>
                        <a:pt x="6036" y="367"/>
                      </a:lnTo>
                      <a:lnTo>
                        <a:pt x="6060" y="362"/>
                      </a:lnTo>
                      <a:lnTo>
                        <a:pt x="6086" y="356"/>
                      </a:lnTo>
                      <a:lnTo>
                        <a:pt x="6114" y="353"/>
                      </a:lnTo>
                      <a:lnTo>
                        <a:pt x="6144" y="351"/>
                      </a:lnTo>
                      <a:lnTo>
                        <a:pt x="6175" y="351"/>
                      </a:lnTo>
                      <a:lnTo>
                        <a:pt x="6175" y="342"/>
                      </a:lnTo>
                      <a:lnTo>
                        <a:pt x="6174" y="329"/>
                      </a:lnTo>
                      <a:lnTo>
                        <a:pt x="6173" y="317"/>
                      </a:lnTo>
                      <a:lnTo>
                        <a:pt x="6171" y="306"/>
                      </a:lnTo>
                      <a:lnTo>
                        <a:pt x="6168" y="296"/>
                      </a:lnTo>
                      <a:lnTo>
                        <a:pt x="6165" y="286"/>
                      </a:lnTo>
                      <a:lnTo>
                        <a:pt x="6161" y="278"/>
                      </a:lnTo>
                      <a:lnTo>
                        <a:pt x="6156" y="271"/>
                      </a:lnTo>
                      <a:lnTo>
                        <a:pt x="6150" y="264"/>
                      </a:lnTo>
                      <a:lnTo>
                        <a:pt x="6143" y="258"/>
                      </a:lnTo>
                      <a:lnTo>
                        <a:pt x="6135" y="253"/>
                      </a:lnTo>
                      <a:lnTo>
                        <a:pt x="6127" y="248"/>
                      </a:lnTo>
                      <a:lnTo>
                        <a:pt x="6118" y="244"/>
                      </a:lnTo>
                      <a:lnTo>
                        <a:pt x="6108" y="241"/>
                      </a:lnTo>
                      <a:lnTo>
                        <a:pt x="6097" y="239"/>
                      </a:lnTo>
                      <a:lnTo>
                        <a:pt x="6085" y="238"/>
                      </a:lnTo>
                      <a:lnTo>
                        <a:pt x="6073" y="238"/>
                      </a:lnTo>
                      <a:lnTo>
                        <a:pt x="6056" y="238"/>
                      </a:lnTo>
                      <a:lnTo>
                        <a:pt x="6041" y="240"/>
                      </a:lnTo>
                      <a:lnTo>
                        <a:pt x="6025" y="242"/>
                      </a:lnTo>
                      <a:lnTo>
                        <a:pt x="6010" y="246"/>
                      </a:lnTo>
                      <a:lnTo>
                        <a:pt x="5996" y="250"/>
                      </a:lnTo>
                      <a:lnTo>
                        <a:pt x="5982" y="257"/>
                      </a:lnTo>
                      <a:lnTo>
                        <a:pt x="5969" y="264"/>
                      </a:lnTo>
                      <a:lnTo>
                        <a:pt x="5957" y="271"/>
                      </a:lnTo>
                      <a:lnTo>
                        <a:pt x="5938" y="218"/>
                      </a:lnTo>
                      <a:lnTo>
                        <a:pt x="5953" y="208"/>
                      </a:lnTo>
                      <a:lnTo>
                        <a:pt x="5970" y="200"/>
                      </a:lnTo>
                      <a:lnTo>
                        <a:pt x="5987" y="193"/>
                      </a:lnTo>
                      <a:lnTo>
                        <a:pt x="6005" y="188"/>
                      </a:lnTo>
                      <a:lnTo>
                        <a:pt x="6024" y="183"/>
                      </a:lnTo>
                      <a:lnTo>
                        <a:pt x="6044" y="179"/>
                      </a:lnTo>
                      <a:lnTo>
                        <a:pt x="6063" y="178"/>
                      </a:lnTo>
                      <a:lnTo>
                        <a:pt x="6085" y="177"/>
                      </a:lnTo>
                      <a:lnTo>
                        <a:pt x="6106" y="178"/>
                      </a:lnTo>
                      <a:lnTo>
                        <a:pt x="6125" y="181"/>
                      </a:lnTo>
                      <a:lnTo>
                        <a:pt x="6143" y="184"/>
                      </a:lnTo>
                      <a:lnTo>
                        <a:pt x="6160" y="189"/>
                      </a:lnTo>
                      <a:lnTo>
                        <a:pt x="6175" y="195"/>
                      </a:lnTo>
                      <a:lnTo>
                        <a:pt x="6189" y="203"/>
                      </a:lnTo>
                      <a:lnTo>
                        <a:pt x="6202" y="212"/>
                      </a:lnTo>
                      <a:lnTo>
                        <a:pt x="6213" y="224"/>
                      </a:lnTo>
                      <a:lnTo>
                        <a:pt x="6223" y="236"/>
                      </a:lnTo>
                      <a:lnTo>
                        <a:pt x="6232" y="249"/>
                      </a:lnTo>
                      <a:lnTo>
                        <a:pt x="6239" y="264"/>
                      </a:lnTo>
                      <a:lnTo>
                        <a:pt x="6245" y="280"/>
                      </a:lnTo>
                      <a:lnTo>
                        <a:pt x="6249" y="299"/>
                      </a:lnTo>
                      <a:lnTo>
                        <a:pt x="6254" y="318"/>
                      </a:lnTo>
                      <a:lnTo>
                        <a:pt x="6255" y="339"/>
                      </a:lnTo>
                      <a:lnTo>
                        <a:pt x="6256" y="362"/>
                      </a:lnTo>
                      <a:close/>
                      <a:moveTo>
                        <a:pt x="6175" y="486"/>
                      </a:moveTo>
                      <a:lnTo>
                        <a:pt x="6175" y="408"/>
                      </a:lnTo>
                      <a:lnTo>
                        <a:pt x="6152" y="408"/>
                      </a:lnTo>
                      <a:lnTo>
                        <a:pt x="6131" y="409"/>
                      </a:lnTo>
                      <a:lnTo>
                        <a:pt x="6111" y="410"/>
                      </a:lnTo>
                      <a:lnTo>
                        <a:pt x="6092" y="413"/>
                      </a:lnTo>
                      <a:lnTo>
                        <a:pt x="6076" y="416"/>
                      </a:lnTo>
                      <a:lnTo>
                        <a:pt x="6060" y="420"/>
                      </a:lnTo>
                      <a:lnTo>
                        <a:pt x="6046" y="425"/>
                      </a:lnTo>
                      <a:lnTo>
                        <a:pt x="6034" y="432"/>
                      </a:lnTo>
                      <a:lnTo>
                        <a:pt x="6022" y="438"/>
                      </a:lnTo>
                      <a:lnTo>
                        <a:pt x="6013" y="445"/>
                      </a:lnTo>
                      <a:lnTo>
                        <a:pt x="6005" y="454"/>
                      </a:lnTo>
                      <a:lnTo>
                        <a:pt x="5999" y="463"/>
                      </a:lnTo>
                      <a:lnTo>
                        <a:pt x="5994" y="474"/>
                      </a:lnTo>
                      <a:lnTo>
                        <a:pt x="5989" y="484"/>
                      </a:lnTo>
                      <a:lnTo>
                        <a:pt x="5987" y="496"/>
                      </a:lnTo>
                      <a:lnTo>
                        <a:pt x="5986" y="509"/>
                      </a:lnTo>
                      <a:lnTo>
                        <a:pt x="5987" y="518"/>
                      </a:lnTo>
                      <a:lnTo>
                        <a:pt x="5988" y="527"/>
                      </a:lnTo>
                      <a:lnTo>
                        <a:pt x="5990" y="534"/>
                      </a:lnTo>
                      <a:lnTo>
                        <a:pt x="5993" y="543"/>
                      </a:lnTo>
                      <a:lnTo>
                        <a:pt x="5996" y="550"/>
                      </a:lnTo>
                      <a:lnTo>
                        <a:pt x="6000" y="556"/>
                      </a:lnTo>
                      <a:lnTo>
                        <a:pt x="6005" y="562"/>
                      </a:lnTo>
                      <a:lnTo>
                        <a:pt x="6010" y="567"/>
                      </a:lnTo>
                      <a:lnTo>
                        <a:pt x="6015" y="571"/>
                      </a:lnTo>
                      <a:lnTo>
                        <a:pt x="6020" y="576"/>
                      </a:lnTo>
                      <a:lnTo>
                        <a:pt x="6026" y="579"/>
                      </a:lnTo>
                      <a:lnTo>
                        <a:pt x="6034" y="582"/>
                      </a:lnTo>
                      <a:lnTo>
                        <a:pt x="6040" y="584"/>
                      </a:lnTo>
                      <a:lnTo>
                        <a:pt x="6047" y="586"/>
                      </a:lnTo>
                      <a:lnTo>
                        <a:pt x="6055" y="587"/>
                      </a:lnTo>
                      <a:lnTo>
                        <a:pt x="6063" y="587"/>
                      </a:lnTo>
                      <a:lnTo>
                        <a:pt x="6073" y="587"/>
                      </a:lnTo>
                      <a:lnTo>
                        <a:pt x="6083" y="585"/>
                      </a:lnTo>
                      <a:lnTo>
                        <a:pt x="6092" y="584"/>
                      </a:lnTo>
                      <a:lnTo>
                        <a:pt x="6100" y="581"/>
                      </a:lnTo>
                      <a:lnTo>
                        <a:pt x="6110" y="578"/>
                      </a:lnTo>
                      <a:lnTo>
                        <a:pt x="6118" y="573"/>
                      </a:lnTo>
                      <a:lnTo>
                        <a:pt x="6126" y="569"/>
                      </a:lnTo>
                      <a:lnTo>
                        <a:pt x="6133" y="563"/>
                      </a:lnTo>
                      <a:lnTo>
                        <a:pt x="6140" y="558"/>
                      </a:lnTo>
                      <a:lnTo>
                        <a:pt x="6146" y="553"/>
                      </a:lnTo>
                      <a:lnTo>
                        <a:pt x="6152" y="547"/>
                      </a:lnTo>
                      <a:lnTo>
                        <a:pt x="6156" y="541"/>
                      </a:lnTo>
                      <a:lnTo>
                        <a:pt x="6161" y="533"/>
                      </a:lnTo>
                      <a:lnTo>
                        <a:pt x="6164" y="526"/>
                      </a:lnTo>
                      <a:lnTo>
                        <a:pt x="6167" y="519"/>
                      </a:lnTo>
                      <a:lnTo>
                        <a:pt x="6170" y="512"/>
                      </a:lnTo>
                      <a:lnTo>
                        <a:pt x="6172" y="506"/>
                      </a:lnTo>
                      <a:lnTo>
                        <a:pt x="6173" y="499"/>
                      </a:lnTo>
                      <a:lnTo>
                        <a:pt x="6174" y="493"/>
                      </a:lnTo>
                      <a:lnTo>
                        <a:pt x="6175" y="486"/>
                      </a:lnTo>
                      <a:close/>
                      <a:moveTo>
                        <a:pt x="6469" y="637"/>
                      </a:moveTo>
                      <a:lnTo>
                        <a:pt x="6387" y="637"/>
                      </a:lnTo>
                      <a:lnTo>
                        <a:pt x="6387" y="188"/>
                      </a:lnTo>
                      <a:lnTo>
                        <a:pt x="6469" y="188"/>
                      </a:lnTo>
                      <a:lnTo>
                        <a:pt x="6469" y="637"/>
                      </a:lnTo>
                      <a:close/>
                      <a:moveTo>
                        <a:pt x="6427" y="105"/>
                      </a:moveTo>
                      <a:lnTo>
                        <a:pt x="6426" y="105"/>
                      </a:lnTo>
                      <a:lnTo>
                        <a:pt x="6416" y="104"/>
                      </a:lnTo>
                      <a:lnTo>
                        <a:pt x="6406" y="101"/>
                      </a:lnTo>
                      <a:lnTo>
                        <a:pt x="6401" y="99"/>
                      </a:lnTo>
                      <a:lnTo>
                        <a:pt x="6397" y="96"/>
                      </a:lnTo>
                      <a:lnTo>
                        <a:pt x="6393" y="93"/>
                      </a:lnTo>
                      <a:lnTo>
                        <a:pt x="6389" y="90"/>
                      </a:lnTo>
                      <a:lnTo>
                        <a:pt x="6383" y="82"/>
                      </a:lnTo>
                      <a:lnTo>
                        <a:pt x="6379" y="72"/>
                      </a:lnTo>
                      <a:lnTo>
                        <a:pt x="6376" y="63"/>
                      </a:lnTo>
                      <a:lnTo>
                        <a:pt x="6375" y="52"/>
                      </a:lnTo>
                      <a:lnTo>
                        <a:pt x="6376" y="42"/>
                      </a:lnTo>
                      <a:lnTo>
                        <a:pt x="6379" y="32"/>
                      </a:lnTo>
                      <a:lnTo>
                        <a:pt x="6384" y="23"/>
                      </a:lnTo>
                      <a:lnTo>
                        <a:pt x="6390" y="16"/>
                      </a:lnTo>
                      <a:lnTo>
                        <a:pt x="6394" y="12"/>
                      </a:lnTo>
                      <a:lnTo>
                        <a:pt x="6398" y="9"/>
                      </a:lnTo>
                      <a:lnTo>
                        <a:pt x="6403" y="6"/>
                      </a:lnTo>
                      <a:lnTo>
                        <a:pt x="6407" y="4"/>
                      </a:lnTo>
                      <a:lnTo>
                        <a:pt x="6417" y="2"/>
                      </a:lnTo>
                      <a:lnTo>
                        <a:pt x="6428" y="0"/>
                      </a:lnTo>
                      <a:lnTo>
                        <a:pt x="6439" y="2"/>
                      </a:lnTo>
                      <a:lnTo>
                        <a:pt x="6449" y="4"/>
                      </a:lnTo>
                      <a:lnTo>
                        <a:pt x="6454" y="6"/>
                      </a:lnTo>
                      <a:lnTo>
                        <a:pt x="6458" y="9"/>
                      </a:lnTo>
                      <a:lnTo>
                        <a:pt x="6462" y="12"/>
                      </a:lnTo>
                      <a:lnTo>
                        <a:pt x="6465" y="15"/>
                      </a:lnTo>
                      <a:lnTo>
                        <a:pt x="6472" y="23"/>
                      </a:lnTo>
                      <a:lnTo>
                        <a:pt x="6476" y="31"/>
                      </a:lnTo>
                      <a:lnTo>
                        <a:pt x="6480" y="42"/>
                      </a:lnTo>
                      <a:lnTo>
                        <a:pt x="6480" y="52"/>
                      </a:lnTo>
                      <a:lnTo>
                        <a:pt x="6480" y="63"/>
                      </a:lnTo>
                      <a:lnTo>
                        <a:pt x="6476" y="72"/>
                      </a:lnTo>
                      <a:lnTo>
                        <a:pt x="6472" y="82"/>
                      </a:lnTo>
                      <a:lnTo>
                        <a:pt x="6465" y="90"/>
                      </a:lnTo>
                      <a:lnTo>
                        <a:pt x="6462" y="93"/>
                      </a:lnTo>
                      <a:lnTo>
                        <a:pt x="6458" y="96"/>
                      </a:lnTo>
                      <a:lnTo>
                        <a:pt x="6454" y="99"/>
                      </a:lnTo>
                      <a:lnTo>
                        <a:pt x="6449" y="101"/>
                      </a:lnTo>
                      <a:lnTo>
                        <a:pt x="6444" y="103"/>
                      </a:lnTo>
                      <a:lnTo>
                        <a:pt x="6438" y="104"/>
                      </a:lnTo>
                      <a:lnTo>
                        <a:pt x="6433" y="104"/>
                      </a:lnTo>
                      <a:lnTo>
                        <a:pt x="6427" y="105"/>
                      </a:lnTo>
                      <a:close/>
                      <a:moveTo>
                        <a:pt x="6604" y="637"/>
                      </a:moveTo>
                      <a:lnTo>
                        <a:pt x="6604" y="309"/>
                      </a:lnTo>
                      <a:lnTo>
                        <a:pt x="6604" y="280"/>
                      </a:lnTo>
                      <a:lnTo>
                        <a:pt x="6603" y="250"/>
                      </a:lnTo>
                      <a:lnTo>
                        <a:pt x="6602" y="220"/>
                      </a:lnTo>
                      <a:lnTo>
                        <a:pt x="6601" y="188"/>
                      </a:lnTo>
                      <a:lnTo>
                        <a:pt x="6673" y="188"/>
                      </a:lnTo>
                      <a:lnTo>
                        <a:pt x="6678" y="262"/>
                      </a:lnTo>
                      <a:lnTo>
                        <a:pt x="6679" y="262"/>
                      </a:lnTo>
                      <a:lnTo>
                        <a:pt x="6684" y="254"/>
                      </a:lnTo>
                      <a:lnTo>
                        <a:pt x="6690" y="245"/>
                      </a:lnTo>
                      <a:lnTo>
                        <a:pt x="6695" y="237"/>
                      </a:lnTo>
                      <a:lnTo>
                        <a:pt x="6703" y="230"/>
                      </a:lnTo>
                      <a:lnTo>
                        <a:pt x="6710" y="223"/>
                      </a:lnTo>
                      <a:lnTo>
                        <a:pt x="6717" y="217"/>
                      </a:lnTo>
                      <a:lnTo>
                        <a:pt x="6725" y="210"/>
                      </a:lnTo>
                      <a:lnTo>
                        <a:pt x="6734" y="204"/>
                      </a:lnTo>
                      <a:lnTo>
                        <a:pt x="6745" y="198"/>
                      </a:lnTo>
                      <a:lnTo>
                        <a:pt x="6756" y="193"/>
                      </a:lnTo>
                      <a:lnTo>
                        <a:pt x="6767" y="188"/>
                      </a:lnTo>
                      <a:lnTo>
                        <a:pt x="6779" y="185"/>
                      </a:lnTo>
                      <a:lnTo>
                        <a:pt x="6790" y="182"/>
                      </a:lnTo>
                      <a:lnTo>
                        <a:pt x="6802" y="179"/>
                      </a:lnTo>
                      <a:lnTo>
                        <a:pt x="6815" y="177"/>
                      </a:lnTo>
                      <a:lnTo>
                        <a:pt x="6828" y="177"/>
                      </a:lnTo>
                      <a:lnTo>
                        <a:pt x="6842" y="178"/>
                      </a:lnTo>
                      <a:lnTo>
                        <a:pt x="6857" y="179"/>
                      </a:lnTo>
                      <a:lnTo>
                        <a:pt x="6870" y="183"/>
                      </a:lnTo>
                      <a:lnTo>
                        <a:pt x="6883" y="187"/>
                      </a:lnTo>
                      <a:lnTo>
                        <a:pt x="6896" y="192"/>
                      </a:lnTo>
                      <a:lnTo>
                        <a:pt x="6908" y="199"/>
                      </a:lnTo>
                      <a:lnTo>
                        <a:pt x="6919" y="206"/>
                      </a:lnTo>
                      <a:lnTo>
                        <a:pt x="6930" y="215"/>
                      </a:lnTo>
                      <a:lnTo>
                        <a:pt x="6937" y="222"/>
                      </a:lnTo>
                      <a:lnTo>
                        <a:pt x="6943" y="229"/>
                      </a:lnTo>
                      <a:lnTo>
                        <a:pt x="6949" y="236"/>
                      </a:lnTo>
                      <a:lnTo>
                        <a:pt x="6954" y="244"/>
                      </a:lnTo>
                      <a:lnTo>
                        <a:pt x="6959" y="251"/>
                      </a:lnTo>
                      <a:lnTo>
                        <a:pt x="6965" y="261"/>
                      </a:lnTo>
                      <a:lnTo>
                        <a:pt x="6969" y="269"/>
                      </a:lnTo>
                      <a:lnTo>
                        <a:pt x="6972" y="279"/>
                      </a:lnTo>
                      <a:lnTo>
                        <a:pt x="6976" y="289"/>
                      </a:lnTo>
                      <a:lnTo>
                        <a:pt x="6978" y="299"/>
                      </a:lnTo>
                      <a:lnTo>
                        <a:pt x="6981" y="309"/>
                      </a:lnTo>
                      <a:lnTo>
                        <a:pt x="6983" y="320"/>
                      </a:lnTo>
                      <a:lnTo>
                        <a:pt x="6985" y="344"/>
                      </a:lnTo>
                      <a:lnTo>
                        <a:pt x="6986" y="369"/>
                      </a:lnTo>
                      <a:lnTo>
                        <a:pt x="6986" y="637"/>
                      </a:lnTo>
                      <a:lnTo>
                        <a:pt x="6905" y="637"/>
                      </a:lnTo>
                      <a:lnTo>
                        <a:pt x="6905" y="378"/>
                      </a:lnTo>
                      <a:lnTo>
                        <a:pt x="6904" y="362"/>
                      </a:lnTo>
                      <a:lnTo>
                        <a:pt x="6903" y="346"/>
                      </a:lnTo>
                      <a:lnTo>
                        <a:pt x="6901" y="333"/>
                      </a:lnTo>
                      <a:lnTo>
                        <a:pt x="6898" y="319"/>
                      </a:lnTo>
                      <a:lnTo>
                        <a:pt x="6895" y="307"/>
                      </a:lnTo>
                      <a:lnTo>
                        <a:pt x="6890" y="297"/>
                      </a:lnTo>
                      <a:lnTo>
                        <a:pt x="6884" y="286"/>
                      </a:lnTo>
                      <a:lnTo>
                        <a:pt x="6878" y="277"/>
                      </a:lnTo>
                      <a:lnTo>
                        <a:pt x="6872" y="270"/>
                      </a:lnTo>
                      <a:lnTo>
                        <a:pt x="6864" y="263"/>
                      </a:lnTo>
                      <a:lnTo>
                        <a:pt x="6856" y="258"/>
                      </a:lnTo>
                      <a:lnTo>
                        <a:pt x="6846" y="253"/>
                      </a:lnTo>
                      <a:lnTo>
                        <a:pt x="6836" y="249"/>
                      </a:lnTo>
                      <a:lnTo>
                        <a:pt x="6825" y="246"/>
                      </a:lnTo>
                      <a:lnTo>
                        <a:pt x="6814" y="244"/>
                      </a:lnTo>
                      <a:lnTo>
                        <a:pt x="6801" y="244"/>
                      </a:lnTo>
                      <a:lnTo>
                        <a:pt x="6791" y="244"/>
                      </a:lnTo>
                      <a:lnTo>
                        <a:pt x="6782" y="245"/>
                      </a:lnTo>
                      <a:lnTo>
                        <a:pt x="6772" y="247"/>
                      </a:lnTo>
                      <a:lnTo>
                        <a:pt x="6764" y="250"/>
                      </a:lnTo>
                      <a:lnTo>
                        <a:pt x="6756" y="254"/>
                      </a:lnTo>
                      <a:lnTo>
                        <a:pt x="6748" y="258"/>
                      </a:lnTo>
                      <a:lnTo>
                        <a:pt x="6740" y="263"/>
                      </a:lnTo>
                      <a:lnTo>
                        <a:pt x="6732" y="268"/>
                      </a:lnTo>
                      <a:lnTo>
                        <a:pt x="6725" y="274"/>
                      </a:lnTo>
                      <a:lnTo>
                        <a:pt x="6719" y="281"/>
                      </a:lnTo>
                      <a:lnTo>
                        <a:pt x="6713" y="289"/>
                      </a:lnTo>
                      <a:lnTo>
                        <a:pt x="6707" y="296"/>
                      </a:lnTo>
                      <a:lnTo>
                        <a:pt x="6703" y="303"/>
                      </a:lnTo>
                      <a:lnTo>
                        <a:pt x="6698" y="311"/>
                      </a:lnTo>
                      <a:lnTo>
                        <a:pt x="6694" y="319"/>
                      </a:lnTo>
                      <a:lnTo>
                        <a:pt x="6691" y="329"/>
                      </a:lnTo>
                      <a:lnTo>
                        <a:pt x="6689" y="337"/>
                      </a:lnTo>
                      <a:lnTo>
                        <a:pt x="6687" y="346"/>
                      </a:lnTo>
                      <a:lnTo>
                        <a:pt x="6686" y="356"/>
                      </a:lnTo>
                      <a:lnTo>
                        <a:pt x="6686" y="367"/>
                      </a:lnTo>
                      <a:lnTo>
                        <a:pt x="6686" y="637"/>
                      </a:lnTo>
                      <a:lnTo>
                        <a:pt x="6604" y="637"/>
                      </a:lnTo>
                      <a:close/>
                      <a:moveTo>
                        <a:pt x="7137" y="105"/>
                      </a:moveTo>
                      <a:lnTo>
                        <a:pt x="7217" y="80"/>
                      </a:lnTo>
                      <a:lnTo>
                        <a:pt x="7217" y="188"/>
                      </a:lnTo>
                      <a:lnTo>
                        <a:pt x="7333" y="188"/>
                      </a:lnTo>
                      <a:lnTo>
                        <a:pt x="7333" y="249"/>
                      </a:lnTo>
                      <a:lnTo>
                        <a:pt x="7217" y="249"/>
                      </a:lnTo>
                      <a:lnTo>
                        <a:pt x="7217" y="492"/>
                      </a:lnTo>
                      <a:lnTo>
                        <a:pt x="7217" y="503"/>
                      </a:lnTo>
                      <a:lnTo>
                        <a:pt x="7218" y="513"/>
                      </a:lnTo>
                      <a:lnTo>
                        <a:pt x="7219" y="522"/>
                      </a:lnTo>
                      <a:lnTo>
                        <a:pt x="7220" y="530"/>
                      </a:lnTo>
                      <a:lnTo>
                        <a:pt x="7223" y="539"/>
                      </a:lnTo>
                      <a:lnTo>
                        <a:pt x="7226" y="546"/>
                      </a:lnTo>
                      <a:lnTo>
                        <a:pt x="7229" y="552"/>
                      </a:lnTo>
                      <a:lnTo>
                        <a:pt x="7233" y="557"/>
                      </a:lnTo>
                      <a:lnTo>
                        <a:pt x="7237" y="562"/>
                      </a:lnTo>
                      <a:lnTo>
                        <a:pt x="7241" y="567"/>
                      </a:lnTo>
                      <a:lnTo>
                        <a:pt x="7246" y="570"/>
                      </a:lnTo>
                      <a:lnTo>
                        <a:pt x="7251" y="573"/>
                      </a:lnTo>
                      <a:lnTo>
                        <a:pt x="7257" y="577"/>
                      </a:lnTo>
                      <a:lnTo>
                        <a:pt x="7264" y="578"/>
                      </a:lnTo>
                      <a:lnTo>
                        <a:pt x="7271" y="579"/>
                      </a:lnTo>
                      <a:lnTo>
                        <a:pt x="7278" y="580"/>
                      </a:lnTo>
                      <a:lnTo>
                        <a:pt x="7291" y="579"/>
                      </a:lnTo>
                      <a:lnTo>
                        <a:pt x="7304" y="578"/>
                      </a:lnTo>
                      <a:lnTo>
                        <a:pt x="7315" y="577"/>
                      </a:lnTo>
                      <a:lnTo>
                        <a:pt x="7325" y="573"/>
                      </a:lnTo>
                      <a:lnTo>
                        <a:pt x="7329" y="635"/>
                      </a:lnTo>
                      <a:lnTo>
                        <a:pt x="7314" y="640"/>
                      </a:lnTo>
                      <a:lnTo>
                        <a:pt x="7296" y="644"/>
                      </a:lnTo>
                      <a:lnTo>
                        <a:pt x="7278" y="647"/>
                      </a:lnTo>
                      <a:lnTo>
                        <a:pt x="7257" y="648"/>
                      </a:lnTo>
                      <a:lnTo>
                        <a:pt x="7243" y="647"/>
                      </a:lnTo>
                      <a:lnTo>
                        <a:pt x="7230" y="644"/>
                      </a:lnTo>
                      <a:lnTo>
                        <a:pt x="7217" y="642"/>
                      </a:lnTo>
                      <a:lnTo>
                        <a:pt x="7206" y="638"/>
                      </a:lnTo>
                      <a:lnTo>
                        <a:pt x="7196" y="633"/>
                      </a:lnTo>
                      <a:lnTo>
                        <a:pt x="7185" y="627"/>
                      </a:lnTo>
                      <a:lnTo>
                        <a:pt x="7176" y="620"/>
                      </a:lnTo>
                      <a:lnTo>
                        <a:pt x="7168" y="612"/>
                      </a:lnTo>
                      <a:lnTo>
                        <a:pt x="7161" y="602"/>
                      </a:lnTo>
                      <a:lnTo>
                        <a:pt x="7155" y="591"/>
                      </a:lnTo>
                      <a:lnTo>
                        <a:pt x="7149" y="579"/>
                      </a:lnTo>
                      <a:lnTo>
                        <a:pt x="7145" y="565"/>
                      </a:lnTo>
                      <a:lnTo>
                        <a:pt x="7141" y="550"/>
                      </a:lnTo>
                      <a:lnTo>
                        <a:pt x="7139" y="532"/>
                      </a:lnTo>
                      <a:lnTo>
                        <a:pt x="7138" y="515"/>
                      </a:lnTo>
                      <a:lnTo>
                        <a:pt x="7137" y="495"/>
                      </a:lnTo>
                      <a:lnTo>
                        <a:pt x="7137" y="249"/>
                      </a:lnTo>
                      <a:lnTo>
                        <a:pt x="7068" y="249"/>
                      </a:lnTo>
                      <a:lnTo>
                        <a:pt x="7068" y="188"/>
                      </a:lnTo>
                      <a:lnTo>
                        <a:pt x="7137" y="188"/>
                      </a:lnTo>
                      <a:lnTo>
                        <a:pt x="7137" y="105"/>
                      </a:lnTo>
                      <a:close/>
                      <a:moveTo>
                        <a:pt x="7366" y="188"/>
                      </a:moveTo>
                      <a:lnTo>
                        <a:pt x="7455" y="188"/>
                      </a:lnTo>
                      <a:lnTo>
                        <a:pt x="7553" y="453"/>
                      </a:lnTo>
                      <a:lnTo>
                        <a:pt x="7560" y="474"/>
                      </a:lnTo>
                      <a:lnTo>
                        <a:pt x="7568" y="495"/>
                      </a:lnTo>
                      <a:lnTo>
                        <a:pt x="7575" y="519"/>
                      </a:lnTo>
                      <a:lnTo>
                        <a:pt x="7582" y="545"/>
                      </a:lnTo>
                      <a:lnTo>
                        <a:pt x="7584" y="545"/>
                      </a:lnTo>
                      <a:lnTo>
                        <a:pt x="7589" y="527"/>
                      </a:lnTo>
                      <a:lnTo>
                        <a:pt x="7595" y="507"/>
                      </a:lnTo>
                      <a:lnTo>
                        <a:pt x="7604" y="481"/>
                      </a:lnTo>
                      <a:lnTo>
                        <a:pt x="7613" y="451"/>
                      </a:lnTo>
                      <a:lnTo>
                        <a:pt x="7701" y="188"/>
                      </a:lnTo>
                      <a:lnTo>
                        <a:pt x="7788" y="188"/>
                      </a:lnTo>
                      <a:lnTo>
                        <a:pt x="7665" y="508"/>
                      </a:lnTo>
                      <a:lnTo>
                        <a:pt x="7654" y="537"/>
                      </a:lnTo>
                      <a:lnTo>
                        <a:pt x="7644" y="564"/>
                      </a:lnTo>
                      <a:lnTo>
                        <a:pt x="7632" y="590"/>
                      </a:lnTo>
                      <a:lnTo>
                        <a:pt x="7623" y="614"/>
                      </a:lnTo>
                      <a:lnTo>
                        <a:pt x="7613" y="635"/>
                      </a:lnTo>
                      <a:lnTo>
                        <a:pt x="7604" y="655"/>
                      </a:lnTo>
                      <a:lnTo>
                        <a:pt x="7595" y="672"/>
                      </a:lnTo>
                      <a:lnTo>
                        <a:pt x="7587" y="688"/>
                      </a:lnTo>
                      <a:lnTo>
                        <a:pt x="7578" y="704"/>
                      </a:lnTo>
                      <a:lnTo>
                        <a:pt x="7569" y="719"/>
                      </a:lnTo>
                      <a:lnTo>
                        <a:pt x="7559" y="733"/>
                      </a:lnTo>
                      <a:lnTo>
                        <a:pt x="7550" y="746"/>
                      </a:lnTo>
                      <a:lnTo>
                        <a:pt x="7541" y="759"/>
                      </a:lnTo>
                      <a:lnTo>
                        <a:pt x="7532" y="770"/>
                      </a:lnTo>
                      <a:lnTo>
                        <a:pt x="7521" y="780"/>
                      </a:lnTo>
                      <a:lnTo>
                        <a:pt x="7512" y="790"/>
                      </a:lnTo>
                      <a:lnTo>
                        <a:pt x="7500" y="800"/>
                      </a:lnTo>
                      <a:lnTo>
                        <a:pt x="7487" y="809"/>
                      </a:lnTo>
                      <a:lnTo>
                        <a:pt x="7474" y="817"/>
                      </a:lnTo>
                      <a:lnTo>
                        <a:pt x="7462" y="825"/>
                      </a:lnTo>
                      <a:lnTo>
                        <a:pt x="7450" y="831"/>
                      </a:lnTo>
                      <a:lnTo>
                        <a:pt x="7437" y="835"/>
                      </a:lnTo>
                      <a:lnTo>
                        <a:pt x="7424" y="839"/>
                      </a:lnTo>
                      <a:lnTo>
                        <a:pt x="7412" y="842"/>
                      </a:lnTo>
                      <a:lnTo>
                        <a:pt x="7391" y="773"/>
                      </a:lnTo>
                      <a:lnTo>
                        <a:pt x="7409" y="766"/>
                      </a:lnTo>
                      <a:lnTo>
                        <a:pt x="7428" y="758"/>
                      </a:lnTo>
                      <a:lnTo>
                        <a:pt x="7445" y="746"/>
                      </a:lnTo>
                      <a:lnTo>
                        <a:pt x="7463" y="733"/>
                      </a:lnTo>
                      <a:lnTo>
                        <a:pt x="7473" y="725"/>
                      </a:lnTo>
                      <a:lnTo>
                        <a:pt x="7482" y="714"/>
                      </a:lnTo>
                      <a:lnTo>
                        <a:pt x="7493" y="704"/>
                      </a:lnTo>
                      <a:lnTo>
                        <a:pt x="7501" y="693"/>
                      </a:lnTo>
                      <a:lnTo>
                        <a:pt x="7509" y="682"/>
                      </a:lnTo>
                      <a:lnTo>
                        <a:pt x="7517" y="669"/>
                      </a:lnTo>
                      <a:lnTo>
                        <a:pt x="7525" y="656"/>
                      </a:lnTo>
                      <a:lnTo>
                        <a:pt x="7531" y="642"/>
                      </a:lnTo>
                      <a:lnTo>
                        <a:pt x="7536" y="631"/>
                      </a:lnTo>
                      <a:lnTo>
                        <a:pt x="7538" y="623"/>
                      </a:lnTo>
                      <a:lnTo>
                        <a:pt x="7536" y="615"/>
                      </a:lnTo>
                      <a:lnTo>
                        <a:pt x="7532" y="601"/>
                      </a:lnTo>
                      <a:lnTo>
                        <a:pt x="7366" y="188"/>
                      </a:lnTo>
                      <a:close/>
                      <a:moveTo>
                        <a:pt x="7898" y="648"/>
                      </a:moveTo>
                      <a:lnTo>
                        <a:pt x="7896" y="648"/>
                      </a:lnTo>
                      <a:lnTo>
                        <a:pt x="7890" y="647"/>
                      </a:lnTo>
                      <a:lnTo>
                        <a:pt x="7885" y="647"/>
                      </a:lnTo>
                      <a:lnTo>
                        <a:pt x="7880" y="644"/>
                      </a:lnTo>
                      <a:lnTo>
                        <a:pt x="7875" y="642"/>
                      </a:lnTo>
                      <a:lnTo>
                        <a:pt x="7871" y="640"/>
                      </a:lnTo>
                      <a:lnTo>
                        <a:pt x="7866" y="637"/>
                      </a:lnTo>
                      <a:lnTo>
                        <a:pt x="7862" y="634"/>
                      </a:lnTo>
                      <a:lnTo>
                        <a:pt x="7857" y="630"/>
                      </a:lnTo>
                      <a:lnTo>
                        <a:pt x="7854" y="626"/>
                      </a:lnTo>
                      <a:lnTo>
                        <a:pt x="7851" y="622"/>
                      </a:lnTo>
                      <a:lnTo>
                        <a:pt x="7848" y="617"/>
                      </a:lnTo>
                      <a:lnTo>
                        <a:pt x="7846" y="612"/>
                      </a:lnTo>
                      <a:lnTo>
                        <a:pt x="7844" y="600"/>
                      </a:lnTo>
                      <a:lnTo>
                        <a:pt x="7843" y="589"/>
                      </a:lnTo>
                      <a:lnTo>
                        <a:pt x="7843" y="583"/>
                      </a:lnTo>
                      <a:lnTo>
                        <a:pt x="7844" y="577"/>
                      </a:lnTo>
                      <a:lnTo>
                        <a:pt x="7845" y="571"/>
                      </a:lnTo>
                      <a:lnTo>
                        <a:pt x="7846" y="565"/>
                      </a:lnTo>
                      <a:lnTo>
                        <a:pt x="7849" y="560"/>
                      </a:lnTo>
                      <a:lnTo>
                        <a:pt x="7851" y="556"/>
                      </a:lnTo>
                      <a:lnTo>
                        <a:pt x="7854" y="551"/>
                      </a:lnTo>
                      <a:lnTo>
                        <a:pt x="7858" y="547"/>
                      </a:lnTo>
                      <a:lnTo>
                        <a:pt x="7863" y="543"/>
                      </a:lnTo>
                      <a:lnTo>
                        <a:pt x="7867" y="540"/>
                      </a:lnTo>
                      <a:lnTo>
                        <a:pt x="7872" y="536"/>
                      </a:lnTo>
                      <a:lnTo>
                        <a:pt x="7876" y="534"/>
                      </a:lnTo>
                      <a:lnTo>
                        <a:pt x="7881" y="532"/>
                      </a:lnTo>
                      <a:lnTo>
                        <a:pt x="7887" y="531"/>
                      </a:lnTo>
                      <a:lnTo>
                        <a:pt x="7892" y="530"/>
                      </a:lnTo>
                      <a:lnTo>
                        <a:pt x="7899" y="530"/>
                      </a:lnTo>
                      <a:lnTo>
                        <a:pt x="7905" y="530"/>
                      </a:lnTo>
                      <a:lnTo>
                        <a:pt x="7910" y="531"/>
                      </a:lnTo>
                      <a:lnTo>
                        <a:pt x="7915" y="532"/>
                      </a:lnTo>
                      <a:lnTo>
                        <a:pt x="7920" y="534"/>
                      </a:lnTo>
                      <a:lnTo>
                        <a:pt x="7925" y="536"/>
                      </a:lnTo>
                      <a:lnTo>
                        <a:pt x="7929" y="540"/>
                      </a:lnTo>
                      <a:lnTo>
                        <a:pt x="7933" y="543"/>
                      </a:lnTo>
                      <a:lnTo>
                        <a:pt x="7938" y="547"/>
                      </a:lnTo>
                      <a:lnTo>
                        <a:pt x="7942" y="551"/>
                      </a:lnTo>
                      <a:lnTo>
                        <a:pt x="7945" y="555"/>
                      </a:lnTo>
                      <a:lnTo>
                        <a:pt x="7947" y="560"/>
                      </a:lnTo>
                      <a:lnTo>
                        <a:pt x="7949" y="565"/>
                      </a:lnTo>
                      <a:lnTo>
                        <a:pt x="7951" y="570"/>
                      </a:lnTo>
                      <a:lnTo>
                        <a:pt x="7952" y="577"/>
                      </a:lnTo>
                      <a:lnTo>
                        <a:pt x="7953" y="583"/>
                      </a:lnTo>
                      <a:lnTo>
                        <a:pt x="7953" y="589"/>
                      </a:lnTo>
                      <a:lnTo>
                        <a:pt x="7952" y="600"/>
                      </a:lnTo>
                      <a:lnTo>
                        <a:pt x="7949" y="612"/>
                      </a:lnTo>
                      <a:lnTo>
                        <a:pt x="7947" y="617"/>
                      </a:lnTo>
                      <a:lnTo>
                        <a:pt x="7945" y="622"/>
                      </a:lnTo>
                      <a:lnTo>
                        <a:pt x="7942" y="626"/>
                      </a:lnTo>
                      <a:lnTo>
                        <a:pt x="7938" y="630"/>
                      </a:lnTo>
                      <a:lnTo>
                        <a:pt x="7933" y="634"/>
                      </a:lnTo>
                      <a:lnTo>
                        <a:pt x="7929" y="637"/>
                      </a:lnTo>
                      <a:lnTo>
                        <a:pt x="7925" y="640"/>
                      </a:lnTo>
                      <a:lnTo>
                        <a:pt x="7920" y="642"/>
                      </a:lnTo>
                      <a:lnTo>
                        <a:pt x="7915" y="644"/>
                      </a:lnTo>
                      <a:lnTo>
                        <a:pt x="7909" y="647"/>
                      </a:lnTo>
                      <a:lnTo>
                        <a:pt x="7904" y="647"/>
                      </a:lnTo>
                      <a:lnTo>
                        <a:pt x="7898" y="648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sp>
            <p:nvSpPr>
              <p:cNvPr id="33" name="Freeform 32"/>
              <p:cNvSpPr>
                <a:spLocks noEditPoints="1"/>
              </p:cNvSpPr>
              <p:nvPr userDrawn="1"/>
            </p:nvSpPr>
            <p:spPr bwMode="auto">
              <a:xfrm>
                <a:off x="283754" y="246870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842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:\Template\Final Image 240614_9-16_Lowres\16-9 B\Picture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9"/>
          <a:stretch/>
        </p:blipFill>
        <p:spPr bwMode="auto">
          <a:xfrm>
            <a:off x="0" y="3"/>
            <a:ext cx="9144000" cy="515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F1A434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subtitle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Insert Date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>
                <a:solidFill>
                  <a:prstClr val="white"/>
                </a:solidFill>
                <a:latin typeface="+mj-lt"/>
              </a:rPr>
              <a:t>|   Copyright © 2019 Tata Consultancy Services Limited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283754" y="192882"/>
            <a:ext cx="8632822" cy="318254"/>
            <a:chOff x="283754" y="192882"/>
            <a:chExt cx="8632822" cy="318254"/>
          </a:xfrm>
        </p:grpSpPr>
        <p:sp>
          <p:nvSpPr>
            <p:cNvPr id="3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32" name="Group 31"/>
            <p:cNvGrpSpPr/>
            <p:nvPr userDrawn="1"/>
          </p:nvGrpSpPr>
          <p:grpSpPr>
            <a:xfrm>
              <a:off x="283754" y="246870"/>
              <a:ext cx="2142738" cy="253193"/>
              <a:chOff x="283754" y="246870"/>
              <a:chExt cx="2142738" cy="253193"/>
            </a:xfrm>
          </p:grpSpPr>
          <p:grpSp>
            <p:nvGrpSpPr>
              <p:cNvPr id="33" name="Group 32"/>
              <p:cNvGrpSpPr/>
              <p:nvPr userDrawn="1"/>
            </p:nvGrpSpPr>
            <p:grpSpPr>
              <a:xfrm>
                <a:off x="673165" y="246870"/>
                <a:ext cx="1753327" cy="253193"/>
                <a:chOff x="656520" y="250031"/>
                <a:chExt cx="1631861" cy="235663"/>
              </a:xfrm>
            </p:grpSpPr>
            <p:sp>
              <p:nvSpPr>
                <p:cNvPr id="35" name="Freeform 34"/>
                <p:cNvSpPr>
                  <a:spLocks noEditPoints="1"/>
                </p:cNvSpPr>
                <p:nvPr/>
              </p:nvSpPr>
              <p:spPr bwMode="auto">
                <a:xfrm>
                  <a:off x="1466912" y="250031"/>
                  <a:ext cx="489413" cy="84203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7" name="Freeform 36"/>
                <p:cNvSpPr>
                  <a:spLocks noEditPoints="1"/>
                </p:cNvSpPr>
                <p:nvPr/>
              </p:nvSpPr>
              <p:spPr bwMode="auto">
                <a:xfrm>
                  <a:off x="656520" y="250031"/>
                  <a:ext cx="780730" cy="84203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8" name="Freeform 37"/>
                <p:cNvSpPr>
                  <a:spLocks noEditPoints="1"/>
                </p:cNvSpPr>
                <p:nvPr/>
              </p:nvSpPr>
              <p:spPr bwMode="auto">
                <a:xfrm>
                  <a:off x="1409510" y="392855"/>
                  <a:ext cx="878871" cy="92839"/>
                </a:xfrm>
                <a:custGeom>
                  <a:avLst/>
                  <a:gdLst/>
                  <a:ahLst/>
                  <a:cxnLst>
                    <a:cxn ang="0">
                      <a:pos x="805" y="637"/>
                    </a:cxn>
                    <a:cxn ang="0">
                      <a:pos x="996" y="219"/>
                    </a:cxn>
                    <a:cxn ang="0">
                      <a:pos x="1304" y="357"/>
                    </a:cxn>
                    <a:cxn ang="0">
                      <a:pos x="1069" y="644"/>
                    </a:cxn>
                    <a:cxn ang="0">
                      <a:pos x="1040" y="573"/>
                    </a:cxn>
                    <a:cxn ang="0">
                      <a:pos x="1182" y="280"/>
                    </a:cxn>
                    <a:cxn ang="0">
                      <a:pos x="1457" y="426"/>
                    </a:cxn>
                    <a:cxn ang="0">
                      <a:pos x="1680" y="639"/>
                    </a:cxn>
                    <a:cxn ang="0">
                      <a:pos x="1384" y="480"/>
                    </a:cxn>
                    <a:cxn ang="0">
                      <a:pos x="1565" y="178"/>
                    </a:cxn>
                    <a:cxn ang="0">
                      <a:pos x="1772" y="419"/>
                    </a:cxn>
                    <a:cxn ang="0">
                      <a:pos x="1479" y="300"/>
                    </a:cxn>
                    <a:cxn ang="0">
                      <a:pos x="2054" y="179"/>
                    </a:cxn>
                    <a:cxn ang="0">
                      <a:pos x="2260" y="188"/>
                    </a:cxn>
                    <a:cxn ang="0">
                      <a:pos x="2257" y="15"/>
                    </a:cxn>
                    <a:cxn ang="0">
                      <a:pos x="2523" y="568"/>
                    </a:cxn>
                    <a:cxn ang="0">
                      <a:pos x="2483" y="627"/>
                    </a:cxn>
                    <a:cxn ang="0">
                      <a:pos x="2395" y="282"/>
                    </a:cxn>
                    <a:cxn ang="0">
                      <a:pos x="2669" y="201"/>
                    </a:cxn>
                    <a:cxn ang="0">
                      <a:pos x="2657" y="282"/>
                    </a:cxn>
                    <a:cxn ang="0">
                      <a:pos x="2858" y="220"/>
                    </a:cxn>
                    <a:cxn ang="0">
                      <a:pos x="3192" y="222"/>
                    </a:cxn>
                    <a:cxn ang="0">
                      <a:pos x="3092" y="249"/>
                    </a:cxn>
                    <a:cxn ang="0">
                      <a:pos x="3666" y="632"/>
                    </a:cxn>
                    <a:cxn ang="0">
                      <a:pos x="3354" y="500"/>
                    </a:cxn>
                    <a:cxn ang="0">
                      <a:pos x="3484" y="195"/>
                    </a:cxn>
                    <a:cxn ang="0">
                      <a:pos x="3516" y="256"/>
                    </a:cxn>
                    <a:cxn ang="0">
                      <a:pos x="3592" y="581"/>
                    </a:cxn>
                    <a:cxn ang="0">
                      <a:pos x="4055" y="577"/>
                    </a:cxn>
                    <a:cxn ang="0">
                      <a:pos x="3803" y="567"/>
                    </a:cxn>
                    <a:cxn ang="0">
                      <a:pos x="3854" y="210"/>
                    </a:cxn>
                    <a:cxn ang="0">
                      <a:pos x="4132" y="281"/>
                    </a:cxn>
                    <a:cxn ang="0">
                      <a:pos x="3947" y="237"/>
                    </a:cxn>
                    <a:cxn ang="0">
                      <a:pos x="4571" y="638"/>
                    </a:cxn>
                    <a:cxn ang="0">
                      <a:pos x="4425" y="355"/>
                    </a:cxn>
                    <a:cxn ang="0">
                      <a:pos x="4692" y="179"/>
                    </a:cxn>
                    <a:cxn ang="0">
                      <a:pos x="4503" y="378"/>
                    </a:cxn>
                    <a:cxn ang="0">
                      <a:pos x="4914" y="445"/>
                    </a:cxn>
                    <a:cxn ang="0">
                      <a:pos x="5116" y="642"/>
                    </a:cxn>
                    <a:cxn ang="0">
                      <a:pos x="4837" y="469"/>
                    </a:cxn>
                    <a:cxn ang="0">
                      <a:pos x="5032" y="177"/>
                    </a:cxn>
                    <a:cxn ang="0">
                      <a:pos x="5225" y="427"/>
                    </a:cxn>
                    <a:cxn ang="0">
                      <a:pos x="4929" y="310"/>
                    </a:cxn>
                    <a:cxn ang="0">
                      <a:pos x="5520" y="177"/>
                    </a:cxn>
                    <a:cxn ang="0">
                      <a:pos x="5849" y="249"/>
                    </a:cxn>
                    <a:cxn ang="0">
                      <a:pos x="5745" y="644"/>
                    </a:cxn>
                    <a:cxn ang="0">
                      <a:pos x="6173" y="588"/>
                    </a:cxn>
                    <a:cxn ang="0">
                      <a:pos x="5907" y="543"/>
                    </a:cxn>
                    <a:cxn ang="0">
                      <a:pos x="6173" y="317"/>
                    </a:cxn>
                    <a:cxn ang="0">
                      <a:pos x="6044" y="179"/>
                    </a:cxn>
                    <a:cxn ang="0">
                      <a:pos x="6022" y="438"/>
                    </a:cxn>
                    <a:cxn ang="0">
                      <a:pos x="6118" y="573"/>
                    </a:cxn>
                    <a:cxn ang="0">
                      <a:pos x="6379" y="72"/>
                    </a:cxn>
                    <a:cxn ang="0">
                      <a:pos x="6454" y="99"/>
                    </a:cxn>
                    <a:cxn ang="0">
                      <a:pos x="6815" y="177"/>
                    </a:cxn>
                    <a:cxn ang="0">
                      <a:pos x="6901" y="333"/>
                    </a:cxn>
                    <a:cxn ang="0">
                      <a:pos x="6691" y="329"/>
                    </a:cxn>
                    <a:cxn ang="0">
                      <a:pos x="7278" y="580"/>
                    </a:cxn>
                    <a:cxn ang="0">
                      <a:pos x="7137" y="188"/>
                    </a:cxn>
                    <a:cxn ang="0">
                      <a:pos x="7541" y="759"/>
                    </a:cxn>
                    <a:cxn ang="0">
                      <a:pos x="7366" y="188"/>
                    </a:cxn>
                    <a:cxn ang="0">
                      <a:pos x="7881" y="532"/>
                    </a:cxn>
                    <a:cxn ang="0">
                      <a:pos x="7920" y="642"/>
                    </a:cxn>
                  </a:cxnLst>
                  <a:rect l="0" t="0" r="r" b="b"/>
                  <a:pathLst>
                    <a:path w="7953" h="842">
                      <a:moveTo>
                        <a:pt x="324" y="277"/>
                      </a:moveTo>
                      <a:lnTo>
                        <a:pt x="324" y="344"/>
                      </a:lnTo>
                      <a:lnTo>
                        <a:pt x="81" y="344"/>
                      </a:lnTo>
                      <a:lnTo>
                        <a:pt x="81" y="569"/>
                      </a:lnTo>
                      <a:lnTo>
                        <a:pt x="352" y="569"/>
                      </a:lnTo>
                      <a:lnTo>
                        <a:pt x="352" y="637"/>
                      </a:lnTo>
                      <a:lnTo>
                        <a:pt x="0" y="637"/>
                      </a:lnTo>
                      <a:lnTo>
                        <a:pt x="0" y="11"/>
                      </a:lnTo>
                      <a:lnTo>
                        <a:pt x="338" y="11"/>
                      </a:lnTo>
                      <a:lnTo>
                        <a:pt x="338" y="79"/>
                      </a:lnTo>
                      <a:lnTo>
                        <a:pt x="81" y="79"/>
                      </a:lnTo>
                      <a:lnTo>
                        <a:pt x="81" y="277"/>
                      </a:lnTo>
                      <a:lnTo>
                        <a:pt x="324" y="277"/>
                      </a:lnTo>
                      <a:close/>
                      <a:moveTo>
                        <a:pt x="401" y="188"/>
                      </a:moveTo>
                      <a:lnTo>
                        <a:pt x="492" y="188"/>
                      </a:lnTo>
                      <a:lnTo>
                        <a:pt x="556" y="284"/>
                      </a:lnTo>
                      <a:lnTo>
                        <a:pt x="566" y="300"/>
                      </a:lnTo>
                      <a:lnTo>
                        <a:pt x="578" y="317"/>
                      </a:lnTo>
                      <a:lnTo>
                        <a:pt x="589" y="337"/>
                      </a:lnTo>
                      <a:lnTo>
                        <a:pt x="601" y="357"/>
                      </a:lnTo>
                      <a:lnTo>
                        <a:pt x="604" y="357"/>
                      </a:lnTo>
                      <a:lnTo>
                        <a:pt x="614" y="340"/>
                      </a:lnTo>
                      <a:lnTo>
                        <a:pt x="625" y="321"/>
                      </a:lnTo>
                      <a:lnTo>
                        <a:pt x="636" y="303"/>
                      </a:lnTo>
                      <a:lnTo>
                        <a:pt x="649" y="283"/>
                      </a:lnTo>
                      <a:lnTo>
                        <a:pt x="712" y="188"/>
                      </a:lnTo>
                      <a:lnTo>
                        <a:pt x="800" y="188"/>
                      </a:lnTo>
                      <a:lnTo>
                        <a:pt x="646" y="405"/>
                      </a:lnTo>
                      <a:lnTo>
                        <a:pt x="805" y="637"/>
                      </a:lnTo>
                      <a:lnTo>
                        <a:pt x="712" y="637"/>
                      </a:lnTo>
                      <a:lnTo>
                        <a:pt x="646" y="535"/>
                      </a:lnTo>
                      <a:lnTo>
                        <a:pt x="635" y="520"/>
                      </a:lnTo>
                      <a:lnTo>
                        <a:pt x="624" y="501"/>
                      </a:lnTo>
                      <a:lnTo>
                        <a:pt x="612" y="481"/>
                      </a:lnTo>
                      <a:lnTo>
                        <a:pt x="598" y="457"/>
                      </a:lnTo>
                      <a:lnTo>
                        <a:pt x="596" y="457"/>
                      </a:lnTo>
                      <a:lnTo>
                        <a:pt x="588" y="472"/>
                      </a:lnTo>
                      <a:lnTo>
                        <a:pt x="578" y="490"/>
                      </a:lnTo>
                      <a:lnTo>
                        <a:pt x="564" y="511"/>
                      </a:lnTo>
                      <a:lnTo>
                        <a:pt x="549" y="535"/>
                      </a:lnTo>
                      <a:lnTo>
                        <a:pt x="484" y="637"/>
                      </a:lnTo>
                      <a:lnTo>
                        <a:pt x="394" y="637"/>
                      </a:lnTo>
                      <a:lnTo>
                        <a:pt x="553" y="408"/>
                      </a:lnTo>
                      <a:lnTo>
                        <a:pt x="401" y="188"/>
                      </a:lnTo>
                      <a:close/>
                      <a:moveTo>
                        <a:pt x="883" y="820"/>
                      </a:moveTo>
                      <a:lnTo>
                        <a:pt x="883" y="334"/>
                      </a:lnTo>
                      <a:lnTo>
                        <a:pt x="883" y="298"/>
                      </a:lnTo>
                      <a:lnTo>
                        <a:pt x="882" y="261"/>
                      </a:lnTo>
                      <a:lnTo>
                        <a:pt x="881" y="224"/>
                      </a:lnTo>
                      <a:lnTo>
                        <a:pt x="880" y="188"/>
                      </a:lnTo>
                      <a:lnTo>
                        <a:pt x="953" y="188"/>
                      </a:lnTo>
                      <a:lnTo>
                        <a:pt x="957" y="265"/>
                      </a:lnTo>
                      <a:lnTo>
                        <a:pt x="958" y="265"/>
                      </a:lnTo>
                      <a:lnTo>
                        <a:pt x="965" y="255"/>
                      </a:lnTo>
                      <a:lnTo>
                        <a:pt x="972" y="244"/>
                      </a:lnTo>
                      <a:lnTo>
                        <a:pt x="979" y="235"/>
                      </a:lnTo>
                      <a:lnTo>
                        <a:pt x="988" y="227"/>
                      </a:lnTo>
                      <a:lnTo>
                        <a:pt x="996" y="219"/>
                      </a:lnTo>
                      <a:lnTo>
                        <a:pt x="1005" y="211"/>
                      </a:lnTo>
                      <a:lnTo>
                        <a:pt x="1014" y="205"/>
                      </a:lnTo>
                      <a:lnTo>
                        <a:pt x="1024" y="199"/>
                      </a:lnTo>
                      <a:lnTo>
                        <a:pt x="1034" y="194"/>
                      </a:lnTo>
                      <a:lnTo>
                        <a:pt x="1045" y="190"/>
                      </a:lnTo>
                      <a:lnTo>
                        <a:pt x="1055" y="186"/>
                      </a:lnTo>
                      <a:lnTo>
                        <a:pt x="1068" y="183"/>
                      </a:lnTo>
                      <a:lnTo>
                        <a:pt x="1079" y="181"/>
                      </a:lnTo>
                      <a:lnTo>
                        <a:pt x="1091" y="178"/>
                      </a:lnTo>
                      <a:lnTo>
                        <a:pt x="1105" y="177"/>
                      </a:lnTo>
                      <a:lnTo>
                        <a:pt x="1118" y="177"/>
                      </a:lnTo>
                      <a:lnTo>
                        <a:pt x="1138" y="178"/>
                      </a:lnTo>
                      <a:lnTo>
                        <a:pt x="1157" y="182"/>
                      </a:lnTo>
                      <a:lnTo>
                        <a:pt x="1166" y="184"/>
                      </a:lnTo>
                      <a:lnTo>
                        <a:pt x="1176" y="187"/>
                      </a:lnTo>
                      <a:lnTo>
                        <a:pt x="1185" y="190"/>
                      </a:lnTo>
                      <a:lnTo>
                        <a:pt x="1193" y="193"/>
                      </a:lnTo>
                      <a:lnTo>
                        <a:pt x="1201" y="198"/>
                      </a:lnTo>
                      <a:lnTo>
                        <a:pt x="1210" y="202"/>
                      </a:lnTo>
                      <a:lnTo>
                        <a:pt x="1218" y="207"/>
                      </a:lnTo>
                      <a:lnTo>
                        <a:pt x="1225" y="213"/>
                      </a:lnTo>
                      <a:lnTo>
                        <a:pt x="1240" y="226"/>
                      </a:lnTo>
                      <a:lnTo>
                        <a:pt x="1254" y="241"/>
                      </a:lnTo>
                      <a:lnTo>
                        <a:pt x="1266" y="258"/>
                      </a:lnTo>
                      <a:lnTo>
                        <a:pt x="1277" y="275"/>
                      </a:lnTo>
                      <a:lnTo>
                        <a:pt x="1287" y="294"/>
                      </a:lnTo>
                      <a:lnTo>
                        <a:pt x="1294" y="314"/>
                      </a:lnTo>
                      <a:lnTo>
                        <a:pt x="1300" y="335"/>
                      </a:lnTo>
                      <a:lnTo>
                        <a:pt x="1304" y="357"/>
                      </a:lnTo>
                      <a:lnTo>
                        <a:pt x="1307" y="381"/>
                      </a:lnTo>
                      <a:lnTo>
                        <a:pt x="1308" y="406"/>
                      </a:lnTo>
                      <a:lnTo>
                        <a:pt x="1307" y="434"/>
                      </a:lnTo>
                      <a:lnTo>
                        <a:pt x="1304" y="460"/>
                      </a:lnTo>
                      <a:lnTo>
                        <a:pt x="1302" y="473"/>
                      </a:lnTo>
                      <a:lnTo>
                        <a:pt x="1299" y="485"/>
                      </a:lnTo>
                      <a:lnTo>
                        <a:pt x="1296" y="497"/>
                      </a:lnTo>
                      <a:lnTo>
                        <a:pt x="1292" y="509"/>
                      </a:lnTo>
                      <a:lnTo>
                        <a:pt x="1288" y="520"/>
                      </a:lnTo>
                      <a:lnTo>
                        <a:pt x="1283" y="530"/>
                      </a:lnTo>
                      <a:lnTo>
                        <a:pt x="1278" y="541"/>
                      </a:lnTo>
                      <a:lnTo>
                        <a:pt x="1272" y="551"/>
                      </a:lnTo>
                      <a:lnTo>
                        <a:pt x="1266" y="560"/>
                      </a:lnTo>
                      <a:lnTo>
                        <a:pt x="1260" y="569"/>
                      </a:lnTo>
                      <a:lnTo>
                        <a:pt x="1253" y="579"/>
                      </a:lnTo>
                      <a:lnTo>
                        <a:pt x="1245" y="587"/>
                      </a:lnTo>
                      <a:lnTo>
                        <a:pt x="1231" y="601"/>
                      </a:lnTo>
                      <a:lnTo>
                        <a:pt x="1215" y="614"/>
                      </a:lnTo>
                      <a:lnTo>
                        <a:pt x="1207" y="619"/>
                      </a:lnTo>
                      <a:lnTo>
                        <a:pt x="1198" y="624"/>
                      </a:lnTo>
                      <a:lnTo>
                        <a:pt x="1190" y="628"/>
                      </a:lnTo>
                      <a:lnTo>
                        <a:pt x="1181" y="632"/>
                      </a:lnTo>
                      <a:lnTo>
                        <a:pt x="1163" y="638"/>
                      </a:lnTo>
                      <a:lnTo>
                        <a:pt x="1144" y="643"/>
                      </a:lnTo>
                      <a:lnTo>
                        <a:pt x="1123" y="647"/>
                      </a:lnTo>
                      <a:lnTo>
                        <a:pt x="1103" y="648"/>
                      </a:lnTo>
                      <a:lnTo>
                        <a:pt x="1091" y="647"/>
                      </a:lnTo>
                      <a:lnTo>
                        <a:pt x="1079" y="646"/>
                      </a:lnTo>
                      <a:lnTo>
                        <a:pt x="1069" y="644"/>
                      </a:lnTo>
                      <a:lnTo>
                        <a:pt x="1058" y="642"/>
                      </a:lnTo>
                      <a:lnTo>
                        <a:pt x="1048" y="640"/>
                      </a:lnTo>
                      <a:lnTo>
                        <a:pt x="1038" y="637"/>
                      </a:lnTo>
                      <a:lnTo>
                        <a:pt x="1029" y="633"/>
                      </a:lnTo>
                      <a:lnTo>
                        <a:pt x="1019" y="629"/>
                      </a:lnTo>
                      <a:lnTo>
                        <a:pt x="1011" y="625"/>
                      </a:lnTo>
                      <a:lnTo>
                        <a:pt x="1003" y="620"/>
                      </a:lnTo>
                      <a:lnTo>
                        <a:pt x="996" y="614"/>
                      </a:lnTo>
                      <a:lnTo>
                        <a:pt x="989" y="607"/>
                      </a:lnTo>
                      <a:lnTo>
                        <a:pt x="981" y="600"/>
                      </a:lnTo>
                      <a:lnTo>
                        <a:pt x="975" y="593"/>
                      </a:lnTo>
                      <a:lnTo>
                        <a:pt x="969" y="585"/>
                      </a:lnTo>
                      <a:lnTo>
                        <a:pt x="964" y="577"/>
                      </a:lnTo>
                      <a:lnTo>
                        <a:pt x="964" y="820"/>
                      </a:lnTo>
                      <a:lnTo>
                        <a:pt x="883" y="820"/>
                      </a:lnTo>
                      <a:close/>
                      <a:moveTo>
                        <a:pt x="964" y="377"/>
                      </a:moveTo>
                      <a:lnTo>
                        <a:pt x="964" y="454"/>
                      </a:lnTo>
                      <a:lnTo>
                        <a:pt x="964" y="468"/>
                      </a:lnTo>
                      <a:lnTo>
                        <a:pt x="966" y="480"/>
                      </a:lnTo>
                      <a:lnTo>
                        <a:pt x="969" y="492"/>
                      </a:lnTo>
                      <a:lnTo>
                        <a:pt x="972" y="504"/>
                      </a:lnTo>
                      <a:lnTo>
                        <a:pt x="977" y="515"/>
                      </a:lnTo>
                      <a:lnTo>
                        <a:pt x="983" y="525"/>
                      </a:lnTo>
                      <a:lnTo>
                        <a:pt x="991" y="535"/>
                      </a:lnTo>
                      <a:lnTo>
                        <a:pt x="1000" y="546"/>
                      </a:lnTo>
                      <a:lnTo>
                        <a:pt x="1009" y="554"/>
                      </a:lnTo>
                      <a:lnTo>
                        <a:pt x="1018" y="562"/>
                      </a:lnTo>
                      <a:lnTo>
                        <a:pt x="1029" y="568"/>
                      </a:lnTo>
                      <a:lnTo>
                        <a:pt x="1040" y="573"/>
                      </a:lnTo>
                      <a:lnTo>
                        <a:pt x="1051" y="578"/>
                      </a:lnTo>
                      <a:lnTo>
                        <a:pt x="1064" y="581"/>
                      </a:lnTo>
                      <a:lnTo>
                        <a:pt x="1077" y="583"/>
                      </a:lnTo>
                      <a:lnTo>
                        <a:pt x="1090" y="583"/>
                      </a:lnTo>
                      <a:lnTo>
                        <a:pt x="1106" y="583"/>
                      </a:lnTo>
                      <a:lnTo>
                        <a:pt x="1120" y="580"/>
                      </a:lnTo>
                      <a:lnTo>
                        <a:pt x="1133" y="577"/>
                      </a:lnTo>
                      <a:lnTo>
                        <a:pt x="1147" y="571"/>
                      </a:lnTo>
                      <a:lnTo>
                        <a:pt x="1159" y="564"/>
                      </a:lnTo>
                      <a:lnTo>
                        <a:pt x="1170" y="556"/>
                      </a:lnTo>
                      <a:lnTo>
                        <a:pt x="1181" y="547"/>
                      </a:lnTo>
                      <a:lnTo>
                        <a:pt x="1190" y="535"/>
                      </a:lnTo>
                      <a:lnTo>
                        <a:pt x="1198" y="523"/>
                      </a:lnTo>
                      <a:lnTo>
                        <a:pt x="1205" y="510"/>
                      </a:lnTo>
                      <a:lnTo>
                        <a:pt x="1212" y="495"/>
                      </a:lnTo>
                      <a:lnTo>
                        <a:pt x="1217" y="480"/>
                      </a:lnTo>
                      <a:lnTo>
                        <a:pt x="1221" y="463"/>
                      </a:lnTo>
                      <a:lnTo>
                        <a:pt x="1224" y="447"/>
                      </a:lnTo>
                      <a:lnTo>
                        <a:pt x="1226" y="428"/>
                      </a:lnTo>
                      <a:lnTo>
                        <a:pt x="1226" y="410"/>
                      </a:lnTo>
                      <a:lnTo>
                        <a:pt x="1226" y="392"/>
                      </a:lnTo>
                      <a:lnTo>
                        <a:pt x="1224" y="376"/>
                      </a:lnTo>
                      <a:lnTo>
                        <a:pt x="1221" y="360"/>
                      </a:lnTo>
                      <a:lnTo>
                        <a:pt x="1218" y="345"/>
                      </a:lnTo>
                      <a:lnTo>
                        <a:pt x="1213" y="331"/>
                      </a:lnTo>
                      <a:lnTo>
                        <a:pt x="1206" y="317"/>
                      </a:lnTo>
                      <a:lnTo>
                        <a:pt x="1200" y="305"/>
                      </a:lnTo>
                      <a:lnTo>
                        <a:pt x="1192" y="293"/>
                      </a:lnTo>
                      <a:lnTo>
                        <a:pt x="1182" y="280"/>
                      </a:lnTo>
                      <a:lnTo>
                        <a:pt x="1172" y="271"/>
                      </a:lnTo>
                      <a:lnTo>
                        <a:pt x="1160" y="262"/>
                      </a:lnTo>
                      <a:lnTo>
                        <a:pt x="1149" y="255"/>
                      </a:lnTo>
                      <a:lnTo>
                        <a:pt x="1136" y="249"/>
                      </a:lnTo>
                      <a:lnTo>
                        <a:pt x="1122" y="245"/>
                      </a:lnTo>
                      <a:lnTo>
                        <a:pt x="1108" y="243"/>
                      </a:lnTo>
                      <a:lnTo>
                        <a:pt x="1092" y="242"/>
                      </a:lnTo>
                      <a:lnTo>
                        <a:pt x="1082" y="243"/>
                      </a:lnTo>
                      <a:lnTo>
                        <a:pt x="1072" y="244"/>
                      </a:lnTo>
                      <a:lnTo>
                        <a:pt x="1062" y="246"/>
                      </a:lnTo>
                      <a:lnTo>
                        <a:pt x="1052" y="249"/>
                      </a:lnTo>
                      <a:lnTo>
                        <a:pt x="1042" y="254"/>
                      </a:lnTo>
                      <a:lnTo>
                        <a:pt x="1033" y="258"/>
                      </a:lnTo>
                      <a:lnTo>
                        <a:pt x="1024" y="264"/>
                      </a:lnTo>
                      <a:lnTo>
                        <a:pt x="1015" y="270"/>
                      </a:lnTo>
                      <a:lnTo>
                        <a:pt x="1007" y="277"/>
                      </a:lnTo>
                      <a:lnTo>
                        <a:pt x="999" y="285"/>
                      </a:lnTo>
                      <a:lnTo>
                        <a:pt x="993" y="294"/>
                      </a:lnTo>
                      <a:lnTo>
                        <a:pt x="987" y="303"/>
                      </a:lnTo>
                      <a:lnTo>
                        <a:pt x="981" y="312"/>
                      </a:lnTo>
                      <a:lnTo>
                        <a:pt x="976" y="321"/>
                      </a:lnTo>
                      <a:lnTo>
                        <a:pt x="972" y="333"/>
                      </a:lnTo>
                      <a:lnTo>
                        <a:pt x="969" y="344"/>
                      </a:lnTo>
                      <a:lnTo>
                        <a:pt x="967" y="353"/>
                      </a:lnTo>
                      <a:lnTo>
                        <a:pt x="965" y="363"/>
                      </a:lnTo>
                      <a:lnTo>
                        <a:pt x="964" y="370"/>
                      </a:lnTo>
                      <a:lnTo>
                        <a:pt x="964" y="377"/>
                      </a:lnTo>
                      <a:close/>
                      <a:moveTo>
                        <a:pt x="1771" y="427"/>
                      </a:moveTo>
                      <a:lnTo>
                        <a:pt x="1457" y="426"/>
                      </a:lnTo>
                      <a:lnTo>
                        <a:pt x="1458" y="445"/>
                      </a:lnTo>
                      <a:lnTo>
                        <a:pt x="1460" y="463"/>
                      </a:lnTo>
                      <a:lnTo>
                        <a:pt x="1464" y="480"/>
                      </a:lnTo>
                      <a:lnTo>
                        <a:pt x="1469" y="495"/>
                      </a:lnTo>
                      <a:lnTo>
                        <a:pt x="1477" y="510"/>
                      </a:lnTo>
                      <a:lnTo>
                        <a:pt x="1484" y="523"/>
                      </a:lnTo>
                      <a:lnTo>
                        <a:pt x="1493" y="535"/>
                      </a:lnTo>
                      <a:lnTo>
                        <a:pt x="1504" y="546"/>
                      </a:lnTo>
                      <a:lnTo>
                        <a:pt x="1515" y="554"/>
                      </a:lnTo>
                      <a:lnTo>
                        <a:pt x="1526" y="562"/>
                      </a:lnTo>
                      <a:lnTo>
                        <a:pt x="1537" y="568"/>
                      </a:lnTo>
                      <a:lnTo>
                        <a:pt x="1551" y="573"/>
                      </a:lnTo>
                      <a:lnTo>
                        <a:pt x="1564" y="577"/>
                      </a:lnTo>
                      <a:lnTo>
                        <a:pt x="1578" y="580"/>
                      </a:lnTo>
                      <a:lnTo>
                        <a:pt x="1594" y="582"/>
                      </a:lnTo>
                      <a:lnTo>
                        <a:pt x="1610" y="582"/>
                      </a:lnTo>
                      <a:lnTo>
                        <a:pt x="1628" y="582"/>
                      </a:lnTo>
                      <a:lnTo>
                        <a:pt x="1644" y="581"/>
                      </a:lnTo>
                      <a:lnTo>
                        <a:pt x="1660" y="579"/>
                      </a:lnTo>
                      <a:lnTo>
                        <a:pt x="1676" y="577"/>
                      </a:lnTo>
                      <a:lnTo>
                        <a:pt x="1690" y="573"/>
                      </a:lnTo>
                      <a:lnTo>
                        <a:pt x="1706" y="569"/>
                      </a:lnTo>
                      <a:lnTo>
                        <a:pt x="1720" y="564"/>
                      </a:lnTo>
                      <a:lnTo>
                        <a:pt x="1735" y="559"/>
                      </a:lnTo>
                      <a:lnTo>
                        <a:pt x="1748" y="618"/>
                      </a:lnTo>
                      <a:lnTo>
                        <a:pt x="1733" y="624"/>
                      </a:lnTo>
                      <a:lnTo>
                        <a:pt x="1715" y="630"/>
                      </a:lnTo>
                      <a:lnTo>
                        <a:pt x="1698" y="635"/>
                      </a:lnTo>
                      <a:lnTo>
                        <a:pt x="1680" y="639"/>
                      </a:lnTo>
                      <a:lnTo>
                        <a:pt x="1661" y="642"/>
                      </a:lnTo>
                      <a:lnTo>
                        <a:pt x="1641" y="644"/>
                      </a:lnTo>
                      <a:lnTo>
                        <a:pt x="1621" y="646"/>
                      </a:lnTo>
                      <a:lnTo>
                        <a:pt x="1599" y="647"/>
                      </a:lnTo>
                      <a:lnTo>
                        <a:pt x="1574" y="646"/>
                      </a:lnTo>
                      <a:lnTo>
                        <a:pt x="1551" y="642"/>
                      </a:lnTo>
                      <a:lnTo>
                        <a:pt x="1539" y="640"/>
                      </a:lnTo>
                      <a:lnTo>
                        <a:pt x="1528" y="637"/>
                      </a:lnTo>
                      <a:lnTo>
                        <a:pt x="1518" y="634"/>
                      </a:lnTo>
                      <a:lnTo>
                        <a:pt x="1507" y="631"/>
                      </a:lnTo>
                      <a:lnTo>
                        <a:pt x="1497" y="627"/>
                      </a:lnTo>
                      <a:lnTo>
                        <a:pt x="1488" y="622"/>
                      </a:lnTo>
                      <a:lnTo>
                        <a:pt x="1479" y="617"/>
                      </a:lnTo>
                      <a:lnTo>
                        <a:pt x="1469" y="612"/>
                      </a:lnTo>
                      <a:lnTo>
                        <a:pt x="1461" y="605"/>
                      </a:lnTo>
                      <a:lnTo>
                        <a:pt x="1453" y="598"/>
                      </a:lnTo>
                      <a:lnTo>
                        <a:pt x="1445" y="592"/>
                      </a:lnTo>
                      <a:lnTo>
                        <a:pt x="1438" y="584"/>
                      </a:lnTo>
                      <a:lnTo>
                        <a:pt x="1430" y="576"/>
                      </a:lnTo>
                      <a:lnTo>
                        <a:pt x="1423" y="567"/>
                      </a:lnTo>
                      <a:lnTo>
                        <a:pt x="1417" y="559"/>
                      </a:lnTo>
                      <a:lnTo>
                        <a:pt x="1412" y="551"/>
                      </a:lnTo>
                      <a:lnTo>
                        <a:pt x="1406" y="542"/>
                      </a:lnTo>
                      <a:lnTo>
                        <a:pt x="1402" y="531"/>
                      </a:lnTo>
                      <a:lnTo>
                        <a:pt x="1397" y="522"/>
                      </a:lnTo>
                      <a:lnTo>
                        <a:pt x="1393" y="512"/>
                      </a:lnTo>
                      <a:lnTo>
                        <a:pt x="1389" y="501"/>
                      </a:lnTo>
                      <a:lnTo>
                        <a:pt x="1386" y="490"/>
                      </a:lnTo>
                      <a:lnTo>
                        <a:pt x="1384" y="480"/>
                      </a:lnTo>
                      <a:lnTo>
                        <a:pt x="1382" y="469"/>
                      </a:lnTo>
                      <a:lnTo>
                        <a:pt x="1379" y="445"/>
                      </a:lnTo>
                      <a:lnTo>
                        <a:pt x="1378" y="419"/>
                      </a:lnTo>
                      <a:lnTo>
                        <a:pt x="1379" y="394"/>
                      </a:lnTo>
                      <a:lnTo>
                        <a:pt x="1382" y="370"/>
                      </a:lnTo>
                      <a:lnTo>
                        <a:pt x="1386" y="346"/>
                      </a:lnTo>
                      <a:lnTo>
                        <a:pt x="1392" y="324"/>
                      </a:lnTo>
                      <a:lnTo>
                        <a:pt x="1397" y="313"/>
                      </a:lnTo>
                      <a:lnTo>
                        <a:pt x="1401" y="303"/>
                      </a:lnTo>
                      <a:lnTo>
                        <a:pt x="1406" y="293"/>
                      </a:lnTo>
                      <a:lnTo>
                        <a:pt x="1411" y="282"/>
                      </a:lnTo>
                      <a:lnTo>
                        <a:pt x="1416" y="273"/>
                      </a:lnTo>
                      <a:lnTo>
                        <a:pt x="1422" y="264"/>
                      </a:lnTo>
                      <a:lnTo>
                        <a:pt x="1428" y="255"/>
                      </a:lnTo>
                      <a:lnTo>
                        <a:pt x="1436" y="246"/>
                      </a:lnTo>
                      <a:lnTo>
                        <a:pt x="1443" y="238"/>
                      </a:lnTo>
                      <a:lnTo>
                        <a:pt x="1451" y="230"/>
                      </a:lnTo>
                      <a:lnTo>
                        <a:pt x="1458" y="223"/>
                      </a:lnTo>
                      <a:lnTo>
                        <a:pt x="1466" y="217"/>
                      </a:lnTo>
                      <a:lnTo>
                        <a:pt x="1476" y="210"/>
                      </a:lnTo>
                      <a:lnTo>
                        <a:pt x="1484" y="204"/>
                      </a:lnTo>
                      <a:lnTo>
                        <a:pt x="1493" y="199"/>
                      </a:lnTo>
                      <a:lnTo>
                        <a:pt x="1502" y="195"/>
                      </a:lnTo>
                      <a:lnTo>
                        <a:pt x="1513" y="191"/>
                      </a:lnTo>
                      <a:lnTo>
                        <a:pt x="1522" y="187"/>
                      </a:lnTo>
                      <a:lnTo>
                        <a:pt x="1532" y="185"/>
                      </a:lnTo>
                      <a:lnTo>
                        <a:pt x="1543" y="182"/>
                      </a:lnTo>
                      <a:lnTo>
                        <a:pt x="1554" y="179"/>
                      </a:lnTo>
                      <a:lnTo>
                        <a:pt x="1565" y="178"/>
                      </a:lnTo>
                      <a:lnTo>
                        <a:pt x="1576" y="177"/>
                      </a:lnTo>
                      <a:lnTo>
                        <a:pt x="1589" y="177"/>
                      </a:lnTo>
                      <a:lnTo>
                        <a:pt x="1601" y="177"/>
                      </a:lnTo>
                      <a:lnTo>
                        <a:pt x="1612" y="178"/>
                      </a:lnTo>
                      <a:lnTo>
                        <a:pt x="1624" y="181"/>
                      </a:lnTo>
                      <a:lnTo>
                        <a:pt x="1635" y="183"/>
                      </a:lnTo>
                      <a:lnTo>
                        <a:pt x="1645" y="185"/>
                      </a:lnTo>
                      <a:lnTo>
                        <a:pt x="1655" y="188"/>
                      </a:lnTo>
                      <a:lnTo>
                        <a:pt x="1665" y="192"/>
                      </a:lnTo>
                      <a:lnTo>
                        <a:pt x="1675" y="196"/>
                      </a:lnTo>
                      <a:lnTo>
                        <a:pt x="1683" y="201"/>
                      </a:lnTo>
                      <a:lnTo>
                        <a:pt x="1692" y="206"/>
                      </a:lnTo>
                      <a:lnTo>
                        <a:pt x="1701" y="212"/>
                      </a:lnTo>
                      <a:lnTo>
                        <a:pt x="1708" y="220"/>
                      </a:lnTo>
                      <a:lnTo>
                        <a:pt x="1716" y="227"/>
                      </a:lnTo>
                      <a:lnTo>
                        <a:pt x="1723" y="234"/>
                      </a:lnTo>
                      <a:lnTo>
                        <a:pt x="1729" y="242"/>
                      </a:lnTo>
                      <a:lnTo>
                        <a:pt x="1736" y="251"/>
                      </a:lnTo>
                      <a:lnTo>
                        <a:pt x="1745" y="266"/>
                      </a:lnTo>
                      <a:lnTo>
                        <a:pt x="1753" y="281"/>
                      </a:lnTo>
                      <a:lnTo>
                        <a:pt x="1759" y="298"/>
                      </a:lnTo>
                      <a:lnTo>
                        <a:pt x="1764" y="314"/>
                      </a:lnTo>
                      <a:lnTo>
                        <a:pt x="1768" y="332"/>
                      </a:lnTo>
                      <a:lnTo>
                        <a:pt x="1772" y="349"/>
                      </a:lnTo>
                      <a:lnTo>
                        <a:pt x="1774" y="369"/>
                      </a:lnTo>
                      <a:lnTo>
                        <a:pt x="1774" y="388"/>
                      </a:lnTo>
                      <a:lnTo>
                        <a:pt x="1774" y="400"/>
                      </a:lnTo>
                      <a:lnTo>
                        <a:pt x="1773" y="410"/>
                      </a:lnTo>
                      <a:lnTo>
                        <a:pt x="1772" y="419"/>
                      </a:lnTo>
                      <a:lnTo>
                        <a:pt x="1771" y="427"/>
                      </a:lnTo>
                      <a:close/>
                      <a:moveTo>
                        <a:pt x="1457" y="368"/>
                      </a:moveTo>
                      <a:lnTo>
                        <a:pt x="1696" y="368"/>
                      </a:lnTo>
                      <a:lnTo>
                        <a:pt x="1696" y="355"/>
                      </a:lnTo>
                      <a:lnTo>
                        <a:pt x="1694" y="344"/>
                      </a:lnTo>
                      <a:lnTo>
                        <a:pt x="1692" y="332"/>
                      </a:lnTo>
                      <a:lnTo>
                        <a:pt x="1690" y="321"/>
                      </a:lnTo>
                      <a:lnTo>
                        <a:pt x="1687" y="311"/>
                      </a:lnTo>
                      <a:lnTo>
                        <a:pt x="1683" y="301"/>
                      </a:lnTo>
                      <a:lnTo>
                        <a:pt x="1678" y="292"/>
                      </a:lnTo>
                      <a:lnTo>
                        <a:pt x="1673" y="282"/>
                      </a:lnTo>
                      <a:lnTo>
                        <a:pt x="1666" y="271"/>
                      </a:lnTo>
                      <a:lnTo>
                        <a:pt x="1656" y="262"/>
                      </a:lnTo>
                      <a:lnTo>
                        <a:pt x="1646" y="254"/>
                      </a:lnTo>
                      <a:lnTo>
                        <a:pt x="1636" y="247"/>
                      </a:lnTo>
                      <a:lnTo>
                        <a:pt x="1624" y="242"/>
                      </a:lnTo>
                      <a:lnTo>
                        <a:pt x="1611" y="239"/>
                      </a:lnTo>
                      <a:lnTo>
                        <a:pt x="1597" y="237"/>
                      </a:lnTo>
                      <a:lnTo>
                        <a:pt x="1583" y="236"/>
                      </a:lnTo>
                      <a:lnTo>
                        <a:pt x="1568" y="237"/>
                      </a:lnTo>
                      <a:lnTo>
                        <a:pt x="1555" y="239"/>
                      </a:lnTo>
                      <a:lnTo>
                        <a:pt x="1542" y="242"/>
                      </a:lnTo>
                      <a:lnTo>
                        <a:pt x="1531" y="247"/>
                      </a:lnTo>
                      <a:lnTo>
                        <a:pt x="1520" y="254"/>
                      </a:lnTo>
                      <a:lnTo>
                        <a:pt x="1510" y="261"/>
                      </a:lnTo>
                      <a:lnTo>
                        <a:pt x="1500" y="270"/>
                      </a:lnTo>
                      <a:lnTo>
                        <a:pt x="1491" y="280"/>
                      </a:lnTo>
                      <a:lnTo>
                        <a:pt x="1485" y="290"/>
                      </a:lnTo>
                      <a:lnTo>
                        <a:pt x="1479" y="300"/>
                      </a:lnTo>
                      <a:lnTo>
                        <a:pt x="1474" y="310"/>
                      </a:lnTo>
                      <a:lnTo>
                        <a:pt x="1468" y="320"/>
                      </a:lnTo>
                      <a:lnTo>
                        <a:pt x="1464" y="332"/>
                      </a:lnTo>
                      <a:lnTo>
                        <a:pt x="1461" y="343"/>
                      </a:lnTo>
                      <a:lnTo>
                        <a:pt x="1459" y="355"/>
                      </a:lnTo>
                      <a:lnTo>
                        <a:pt x="1457" y="368"/>
                      </a:lnTo>
                      <a:close/>
                      <a:moveTo>
                        <a:pt x="1875" y="637"/>
                      </a:moveTo>
                      <a:lnTo>
                        <a:pt x="1875" y="328"/>
                      </a:lnTo>
                      <a:lnTo>
                        <a:pt x="1875" y="291"/>
                      </a:lnTo>
                      <a:lnTo>
                        <a:pt x="1874" y="256"/>
                      </a:lnTo>
                      <a:lnTo>
                        <a:pt x="1873" y="221"/>
                      </a:lnTo>
                      <a:lnTo>
                        <a:pt x="1872" y="188"/>
                      </a:lnTo>
                      <a:lnTo>
                        <a:pt x="1944" y="188"/>
                      </a:lnTo>
                      <a:lnTo>
                        <a:pt x="1946" y="276"/>
                      </a:lnTo>
                      <a:lnTo>
                        <a:pt x="1950" y="276"/>
                      </a:lnTo>
                      <a:lnTo>
                        <a:pt x="1954" y="265"/>
                      </a:lnTo>
                      <a:lnTo>
                        <a:pt x="1959" y="255"/>
                      </a:lnTo>
                      <a:lnTo>
                        <a:pt x="1964" y="245"/>
                      </a:lnTo>
                      <a:lnTo>
                        <a:pt x="1970" y="236"/>
                      </a:lnTo>
                      <a:lnTo>
                        <a:pt x="1976" y="227"/>
                      </a:lnTo>
                      <a:lnTo>
                        <a:pt x="1983" y="219"/>
                      </a:lnTo>
                      <a:lnTo>
                        <a:pt x="1991" y="211"/>
                      </a:lnTo>
                      <a:lnTo>
                        <a:pt x="2000" y="204"/>
                      </a:lnTo>
                      <a:lnTo>
                        <a:pt x="2008" y="198"/>
                      </a:lnTo>
                      <a:lnTo>
                        <a:pt x="2017" y="193"/>
                      </a:lnTo>
                      <a:lnTo>
                        <a:pt x="2026" y="188"/>
                      </a:lnTo>
                      <a:lnTo>
                        <a:pt x="2036" y="185"/>
                      </a:lnTo>
                      <a:lnTo>
                        <a:pt x="2045" y="182"/>
                      </a:lnTo>
                      <a:lnTo>
                        <a:pt x="2054" y="179"/>
                      </a:lnTo>
                      <a:lnTo>
                        <a:pt x="2064" y="177"/>
                      </a:lnTo>
                      <a:lnTo>
                        <a:pt x="2075" y="177"/>
                      </a:lnTo>
                      <a:lnTo>
                        <a:pt x="2087" y="178"/>
                      </a:lnTo>
                      <a:lnTo>
                        <a:pt x="2097" y="181"/>
                      </a:lnTo>
                      <a:lnTo>
                        <a:pt x="2097" y="258"/>
                      </a:lnTo>
                      <a:lnTo>
                        <a:pt x="2084" y="256"/>
                      </a:lnTo>
                      <a:lnTo>
                        <a:pt x="2069" y="255"/>
                      </a:lnTo>
                      <a:lnTo>
                        <a:pt x="2055" y="256"/>
                      </a:lnTo>
                      <a:lnTo>
                        <a:pt x="2043" y="258"/>
                      </a:lnTo>
                      <a:lnTo>
                        <a:pt x="2032" y="261"/>
                      </a:lnTo>
                      <a:lnTo>
                        <a:pt x="2020" y="266"/>
                      </a:lnTo>
                      <a:lnTo>
                        <a:pt x="2010" y="272"/>
                      </a:lnTo>
                      <a:lnTo>
                        <a:pt x="2000" y="280"/>
                      </a:lnTo>
                      <a:lnTo>
                        <a:pt x="1990" y="290"/>
                      </a:lnTo>
                      <a:lnTo>
                        <a:pt x="1982" y="300"/>
                      </a:lnTo>
                      <a:lnTo>
                        <a:pt x="1976" y="310"/>
                      </a:lnTo>
                      <a:lnTo>
                        <a:pt x="1971" y="321"/>
                      </a:lnTo>
                      <a:lnTo>
                        <a:pt x="1966" y="333"/>
                      </a:lnTo>
                      <a:lnTo>
                        <a:pt x="1963" y="344"/>
                      </a:lnTo>
                      <a:lnTo>
                        <a:pt x="1960" y="356"/>
                      </a:lnTo>
                      <a:lnTo>
                        <a:pt x="1958" y="370"/>
                      </a:lnTo>
                      <a:lnTo>
                        <a:pt x="1957" y="383"/>
                      </a:lnTo>
                      <a:lnTo>
                        <a:pt x="1955" y="398"/>
                      </a:lnTo>
                      <a:lnTo>
                        <a:pt x="1955" y="637"/>
                      </a:lnTo>
                      <a:lnTo>
                        <a:pt x="1875" y="637"/>
                      </a:lnTo>
                      <a:close/>
                      <a:moveTo>
                        <a:pt x="2260" y="637"/>
                      </a:moveTo>
                      <a:lnTo>
                        <a:pt x="2178" y="637"/>
                      </a:lnTo>
                      <a:lnTo>
                        <a:pt x="2178" y="188"/>
                      </a:lnTo>
                      <a:lnTo>
                        <a:pt x="2260" y="188"/>
                      </a:lnTo>
                      <a:lnTo>
                        <a:pt x="2260" y="637"/>
                      </a:lnTo>
                      <a:close/>
                      <a:moveTo>
                        <a:pt x="2219" y="105"/>
                      </a:moveTo>
                      <a:lnTo>
                        <a:pt x="2217" y="105"/>
                      </a:lnTo>
                      <a:lnTo>
                        <a:pt x="2206" y="104"/>
                      </a:lnTo>
                      <a:lnTo>
                        <a:pt x="2197" y="101"/>
                      </a:lnTo>
                      <a:lnTo>
                        <a:pt x="2193" y="99"/>
                      </a:lnTo>
                      <a:lnTo>
                        <a:pt x="2189" y="96"/>
                      </a:lnTo>
                      <a:lnTo>
                        <a:pt x="2185" y="93"/>
                      </a:lnTo>
                      <a:lnTo>
                        <a:pt x="2181" y="90"/>
                      </a:lnTo>
                      <a:lnTo>
                        <a:pt x="2174" y="82"/>
                      </a:lnTo>
                      <a:lnTo>
                        <a:pt x="2170" y="72"/>
                      </a:lnTo>
                      <a:lnTo>
                        <a:pt x="2167" y="63"/>
                      </a:lnTo>
                      <a:lnTo>
                        <a:pt x="2166" y="52"/>
                      </a:lnTo>
                      <a:lnTo>
                        <a:pt x="2167" y="42"/>
                      </a:lnTo>
                      <a:lnTo>
                        <a:pt x="2170" y="32"/>
                      </a:lnTo>
                      <a:lnTo>
                        <a:pt x="2174" y="23"/>
                      </a:lnTo>
                      <a:lnTo>
                        <a:pt x="2182" y="16"/>
                      </a:lnTo>
                      <a:lnTo>
                        <a:pt x="2185" y="12"/>
                      </a:lnTo>
                      <a:lnTo>
                        <a:pt x="2189" y="9"/>
                      </a:lnTo>
                      <a:lnTo>
                        <a:pt x="2194" y="6"/>
                      </a:lnTo>
                      <a:lnTo>
                        <a:pt x="2198" y="4"/>
                      </a:lnTo>
                      <a:lnTo>
                        <a:pt x="2208" y="2"/>
                      </a:lnTo>
                      <a:lnTo>
                        <a:pt x="2220" y="0"/>
                      </a:lnTo>
                      <a:lnTo>
                        <a:pt x="2230" y="2"/>
                      </a:lnTo>
                      <a:lnTo>
                        <a:pt x="2240" y="4"/>
                      </a:lnTo>
                      <a:lnTo>
                        <a:pt x="2244" y="6"/>
                      </a:lnTo>
                      <a:lnTo>
                        <a:pt x="2249" y="9"/>
                      </a:lnTo>
                      <a:lnTo>
                        <a:pt x="2253" y="12"/>
                      </a:lnTo>
                      <a:lnTo>
                        <a:pt x="2257" y="15"/>
                      </a:lnTo>
                      <a:lnTo>
                        <a:pt x="2263" y="23"/>
                      </a:lnTo>
                      <a:lnTo>
                        <a:pt x="2268" y="31"/>
                      </a:lnTo>
                      <a:lnTo>
                        <a:pt x="2270" y="42"/>
                      </a:lnTo>
                      <a:lnTo>
                        <a:pt x="2271" y="52"/>
                      </a:lnTo>
                      <a:lnTo>
                        <a:pt x="2270" y="63"/>
                      </a:lnTo>
                      <a:lnTo>
                        <a:pt x="2268" y="72"/>
                      </a:lnTo>
                      <a:lnTo>
                        <a:pt x="2263" y="82"/>
                      </a:lnTo>
                      <a:lnTo>
                        <a:pt x="2257" y="90"/>
                      </a:lnTo>
                      <a:lnTo>
                        <a:pt x="2253" y="93"/>
                      </a:lnTo>
                      <a:lnTo>
                        <a:pt x="2249" y="96"/>
                      </a:lnTo>
                      <a:lnTo>
                        <a:pt x="2244" y="99"/>
                      </a:lnTo>
                      <a:lnTo>
                        <a:pt x="2240" y="101"/>
                      </a:lnTo>
                      <a:lnTo>
                        <a:pt x="2235" y="103"/>
                      </a:lnTo>
                      <a:lnTo>
                        <a:pt x="2230" y="104"/>
                      </a:lnTo>
                      <a:lnTo>
                        <a:pt x="2224" y="104"/>
                      </a:lnTo>
                      <a:lnTo>
                        <a:pt x="2219" y="105"/>
                      </a:lnTo>
                      <a:close/>
                      <a:moveTo>
                        <a:pt x="2755" y="427"/>
                      </a:moveTo>
                      <a:lnTo>
                        <a:pt x="2441" y="426"/>
                      </a:lnTo>
                      <a:lnTo>
                        <a:pt x="2443" y="445"/>
                      </a:lnTo>
                      <a:lnTo>
                        <a:pt x="2446" y="463"/>
                      </a:lnTo>
                      <a:lnTo>
                        <a:pt x="2449" y="480"/>
                      </a:lnTo>
                      <a:lnTo>
                        <a:pt x="2454" y="495"/>
                      </a:lnTo>
                      <a:lnTo>
                        <a:pt x="2461" y="510"/>
                      </a:lnTo>
                      <a:lnTo>
                        <a:pt x="2469" y="523"/>
                      </a:lnTo>
                      <a:lnTo>
                        <a:pt x="2478" y="535"/>
                      </a:lnTo>
                      <a:lnTo>
                        <a:pt x="2489" y="546"/>
                      </a:lnTo>
                      <a:lnTo>
                        <a:pt x="2499" y="554"/>
                      </a:lnTo>
                      <a:lnTo>
                        <a:pt x="2510" y="562"/>
                      </a:lnTo>
                      <a:lnTo>
                        <a:pt x="2523" y="568"/>
                      </a:lnTo>
                      <a:lnTo>
                        <a:pt x="2535" y="573"/>
                      </a:lnTo>
                      <a:lnTo>
                        <a:pt x="2548" y="577"/>
                      </a:lnTo>
                      <a:lnTo>
                        <a:pt x="2564" y="580"/>
                      </a:lnTo>
                      <a:lnTo>
                        <a:pt x="2579" y="582"/>
                      </a:lnTo>
                      <a:lnTo>
                        <a:pt x="2595" y="582"/>
                      </a:lnTo>
                      <a:lnTo>
                        <a:pt x="2612" y="582"/>
                      </a:lnTo>
                      <a:lnTo>
                        <a:pt x="2628" y="581"/>
                      </a:lnTo>
                      <a:lnTo>
                        <a:pt x="2644" y="579"/>
                      </a:lnTo>
                      <a:lnTo>
                        <a:pt x="2660" y="577"/>
                      </a:lnTo>
                      <a:lnTo>
                        <a:pt x="2676" y="573"/>
                      </a:lnTo>
                      <a:lnTo>
                        <a:pt x="2690" y="569"/>
                      </a:lnTo>
                      <a:lnTo>
                        <a:pt x="2705" y="564"/>
                      </a:lnTo>
                      <a:lnTo>
                        <a:pt x="2719" y="559"/>
                      </a:lnTo>
                      <a:lnTo>
                        <a:pt x="2732" y="618"/>
                      </a:lnTo>
                      <a:lnTo>
                        <a:pt x="2717" y="624"/>
                      </a:lnTo>
                      <a:lnTo>
                        <a:pt x="2700" y="630"/>
                      </a:lnTo>
                      <a:lnTo>
                        <a:pt x="2683" y="635"/>
                      </a:lnTo>
                      <a:lnTo>
                        <a:pt x="2664" y="639"/>
                      </a:lnTo>
                      <a:lnTo>
                        <a:pt x="2645" y="642"/>
                      </a:lnTo>
                      <a:lnTo>
                        <a:pt x="2625" y="644"/>
                      </a:lnTo>
                      <a:lnTo>
                        <a:pt x="2605" y="646"/>
                      </a:lnTo>
                      <a:lnTo>
                        <a:pt x="2583" y="647"/>
                      </a:lnTo>
                      <a:lnTo>
                        <a:pt x="2559" y="646"/>
                      </a:lnTo>
                      <a:lnTo>
                        <a:pt x="2535" y="642"/>
                      </a:lnTo>
                      <a:lnTo>
                        <a:pt x="2524" y="640"/>
                      </a:lnTo>
                      <a:lnTo>
                        <a:pt x="2512" y="637"/>
                      </a:lnTo>
                      <a:lnTo>
                        <a:pt x="2502" y="634"/>
                      </a:lnTo>
                      <a:lnTo>
                        <a:pt x="2492" y="631"/>
                      </a:lnTo>
                      <a:lnTo>
                        <a:pt x="2483" y="627"/>
                      </a:lnTo>
                      <a:lnTo>
                        <a:pt x="2472" y="622"/>
                      </a:lnTo>
                      <a:lnTo>
                        <a:pt x="2463" y="617"/>
                      </a:lnTo>
                      <a:lnTo>
                        <a:pt x="2455" y="612"/>
                      </a:lnTo>
                      <a:lnTo>
                        <a:pt x="2446" y="605"/>
                      </a:lnTo>
                      <a:lnTo>
                        <a:pt x="2437" y="598"/>
                      </a:lnTo>
                      <a:lnTo>
                        <a:pt x="2429" y="592"/>
                      </a:lnTo>
                      <a:lnTo>
                        <a:pt x="2422" y="584"/>
                      </a:lnTo>
                      <a:lnTo>
                        <a:pt x="2415" y="576"/>
                      </a:lnTo>
                      <a:lnTo>
                        <a:pt x="2409" y="567"/>
                      </a:lnTo>
                      <a:lnTo>
                        <a:pt x="2401" y="559"/>
                      </a:lnTo>
                      <a:lnTo>
                        <a:pt x="2396" y="551"/>
                      </a:lnTo>
                      <a:lnTo>
                        <a:pt x="2391" y="542"/>
                      </a:lnTo>
                      <a:lnTo>
                        <a:pt x="2386" y="531"/>
                      </a:lnTo>
                      <a:lnTo>
                        <a:pt x="2382" y="522"/>
                      </a:lnTo>
                      <a:lnTo>
                        <a:pt x="2378" y="512"/>
                      </a:lnTo>
                      <a:lnTo>
                        <a:pt x="2374" y="501"/>
                      </a:lnTo>
                      <a:lnTo>
                        <a:pt x="2371" y="490"/>
                      </a:lnTo>
                      <a:lnTo>
                        <a:pt x="2369" y="480"/>
                      </a:lnTo>
                      <a:lnTo>
                        <a:pt x="2366" y="469"/>
                      </a:lnTo>
                      <a:lnTo>
                        <a:pt x="2363" y="445"/>
                      </a:lnTo>
                      <a:lnTo>
                        <a:pt x="2362" y="419"/>
                      </a:lnTo>
                      <a:lnTo>
                        <a:pt x="2363" y="394"/>
                      </a:lnTo>
                      <a:lnTo>
                        <a:pt x="2366" y="370"/>
                      </a:lnTo>
                      <a:lnTo>
                        <a:pt x="2371" y="346"/>
                      </a:lnTo>
                      <a:lnTo>
                        <a:pt x="2377" y="324"/>
                      </a:lnTo>
                      <a:lnTo>
                        <a:pt x="2381" y="313"/>
                      </a:lnTo>
                      <a:lnTo>
                        <a:pt x="2385" y="303"/>
                      </a:lnTo>
                      <a:lnTo>
                        <a:pt x="2390" y="293"/>
                      </a:lnTo>
                      <a:lnTo>
                        <a:pt x="2395" y="282"/>
                      </a:lnTo>
                      <a:lnTo>
                        <a:pt x="2400" y="273"/>
                      </a:lnTo>
                      <a:lnTo>
                        <a:pt x="2407" y="264"/>
                      </a:lnTo>
                      <a:lnTo>
                        <a:pt x="2414" y="255"/>
                      </a:lnTo>
                      <a:lnTo>
                        <a:pt x="2420" y="246"/>
                      </a:lnTo>
                      <a:lnTo>
                        <a:pt x="2427" y="238"/>
                      </a:lnTo>
                      <a:lnTo>
                        <a:pt x="2435" y="230"/>
                      </a:lnTo>
                      <a:lnTo>
                        <a:pt x="2444" y="223"/>
                      </a:lnTo>
                      <a:lnTo>
                        <a:pt x="2452" y="217"/>
                      </a:lnTo>
                      <a:lnTo>
                        <a:pt x="2460" y="210"/>
                      </a:lnTo>
                      <a:lnTo>
                        <a:pt x="2468" y="204"/>
                      </a:lnTo>
                      <a:lnTo>
                        <a:pt x="2477" y="199"/>
                      </a:lnTo>
                      <a:lnTo>
                        <a:pt x="2487" y="195"/>
                      </a:lnTo>
                      <a:lnTo>
                        <a:pt x="2497" y="191"/>
                      </a:lnTo>
                      <a:lnTo>
                        <a:pt x="2507" y="187"/>
                      </a:lnTo>
                      <a:lnTo>
                        <a:pt x="2518" y="185"/>
                      </a:lnTo>
                      <a:lnTo>
                        <a:pt x="2528" y="182"/>
                      </a:lnTo>
                      <a:lnTo>
                        <a:pt x="2539" y="179"/>
                      </a:lnTo>
                      <a:lnTo>
                        <a:pt x="2549" y="178"/>
                      </a:lnTo>
                      <a:lnTo>
                        <a:pt x="2562" y="177"/>
                      </a:lnTo>
                      <a:lnTo>
                        <a:pt x="2573" y="177"/>
                      </a:lnTo>
                      <a:lnTo>
                        <a:pt x="2585" y="177"/>
                      </a:lnTo>
                      <a:lnTo>
                        <a:pt x="2597" y="178"/>
                      </a:lnTo>
                      <a:lnTo>
                        <a:pt x="2608" y="181"/>
                      </a:lnTo>
                      <a:lnTo>
                        <a:pt x="2619" y="183"/>
                      </a:lnTo>
                      <a:lnTo>
                        <a:pt x="2630" y="185"/>
                      </a:lnTo>
                      <a:lnTo>
                        <a:pt x="2640" y="188"/>
                      </a:lnTo>
                      <a:lnTo>
                        <a:pt x="2650" y="192"/>
                      </a:lnTo>
                      <a:lnTo>
                        <a:pt x="2659" y="196"/>
                      </a:lnTo>
                      <a:lnTo>
                        <a:pt x="2669" y="201"/>
                      </a:lnTo>
                      <a:lnTo>
                        <a:pt x="2677" y="206"/>
                      </a:lnTo>
                      <a:lnTo>
                        <a:pt x="2685" y="212"/>
                      </a:lnTo>
                      <a:lnTo>
                        <a:pt x="2693" y="220"/>
                      </a:lnTo>
                      <a:lnTo>
                        <a:pt x="2700" y="227"/>
                      </a:lnTo>
                      <a:lnTo>
                        <a:pt x="2708" y="234"/>
                      </a:lnTo>
                      <a:lnTo>
                        <a:pt x="2714" y="242"/>
                      </a:lnTo>
                      <a:lnTo>
                        <a:pt x="2721" y="251"/>
                      </a:lnTo>
                      <a:lnTo>
                        <a:pt x="2729" y="266"/>
                      </a:lnTo>
                      <a:lnTo>
                        <a:pt x="2737" y="281"/>
                      </a:lnTo>
                      <a:lnTo>
                        <a:pt x="2744" y="298"/>
                      </a:lnTo>
                      <a:lnTo>
                        <a:pt x="2749" y="314"/>
                      </a:lnTo>
                      <a:lnTo>
                        <a:pt x="2753" y="332"/>
                      </a:lnTo>
                      <a:lnTo>
                        <a:pt x="2756" y="349"/>
                      </a:lnTo>
                      <a:lnTo>
                        <a:pt x="2758" y="369"/>
                      </a:lnTo>
                      <a:lnTo>
                        <a:pt x="2759" y="388"/>
                      </a:lnTo>
                      <a:lnTo>
                        <a:pt x="2758" y="400"/>
                      </a:lnTo>
                      <a:lnTo>
                        <a:pt x="2758" y="410"/>
                      </a:lnTo>
                      <a:lnTo>
                        <a:pt x="2757" y="419"/>
                      </a:lnTo>
                      <a:lnTo>
                        <a:pt x="2755" y="427"/>
                      </a:lnTo>
                      <a:close/>
                      <a:moveTo>
                        <a:pt x="2441" y="368"/>
                      </a:moveTo>
                      <a:lnTo>
                        <a:pt x="2680" y="368"/>
                      </a:lnTo>
                      <a:lnTo>
                        <a:pt x="2680" y="355"/>
                      </a:lnTo>
                      <a:lnTo>
                        <a:pt x="2679" y="344"/>
                      </a:lnTo>
                      <a:lnTo>
                        <a:pt x="2677" y="332"/>
                      </a:lnTo>
                      <a:lnTo>
                        <a:pt x="2675" y="321"/>
                      </a:lnTo>
                      <a:lnTo>
                        <a:pt x="2672" y="311"/>
                      </a:lnTo>
                      <a:lnTo>
                        <a:pt x="2668" y="301"/>
                      </a:lnTo>
                      <a:lnTo>
                        <a:pt x="2663" y="292"/>
                      </a:lnTo>
                      <a:lnTo>
                        <a:pt x="2657" y="282"/>
                      </a:lnTo>
                      <a:lnTo>
                        <a:pt x="2650" y="271"/>
                      </a:lnTo>
                      <a:lnTo>
                        <a:pt x="2641" y="262"/>
                      </a:lnTo>
                      <a:lnTo>
                        <a:pt x="2632" y="254"/>
                      </a:lnTo>
                      <a:lnTo>
                        <a:pt x="2620" y="247"/>
                      </a:lnTo>
                      <a:lnTo>
                        <a:pt x="2609" y="242"/>
                      </a:lnTo>
                      <a:lnTo>
                        <a:pt x="2596" y="239"/>
                      </a:lnTo>
                      <a:lnTo>
                        <a:pt x="2581" y="237"/>
                      </a:lnTo>
                      <a:lnTo>
                        <a:pt x="2567" y="236"/>
                      </a:lnTo>
                      <a:lnTo>
                        <a:pt x="2552" y="237"/>
                      </a:lnTo>
                      <a:lnTo>
                        <a:pt x="2540" y="239"/>
                      </a:lnTo>
                      <a:lnTo>
                        <a:pt x="2528" y="242"/>
                      </a:lnTo>
                      <a:lnTo>
                        <a:pt x="2515" y="247"/>
                      </a:lnTo>
                      <a:lnTo>
                        <a:pt x="2504" y="254"/>
                      </a:lnTo>
                      <a:lnTo>
                        <a:pt x="2494" y="261"/>
                      </a:lnTo>
                      <a:lnTo>
                        <a:pt x="2485" y="270"/>
                      </a:lnTo>
                      <a:lnTo>
                        <a:pt x="2475" y="280"/>
                      </a:lnTo>
                      <a:lnTo>
                        <a:pt x="2469" y="290"/>
                      </a:lnTo>
                      <a:lnTo>
                        <a:pt x="2463" y="300"/>
                      </a:lnTo>
                      <a:lnTo>
                        <a:pt x="2458" y="310"/>
                      </a:lnTo>
                      <a:lnTo>
                        <a:pt x="2454" y="320"/>
                      </a:lnTo>
                      <a:lnTo>
                        <a:pt x="2450" y="332"/>
                      </a:lnTo>
                      <a:lnTo>
                        <a:pt x="2446" y="343"/>
                      </a:lnTo>
                      <a:lnTo>
                        <a:pt x="2444" y="355"/>
                      </a:lnTo>
                      <a:lnTo>
                        <a:pt x="2441" y="368"/>
                      </a:lnTo>
                      <a:close/>
                      <a:moveTo>
                        <a:pt x="2860" y="637"/>
                      </a:moveTo>
                      <a:lnTo>
                        <a:pt x="2860" y="309"/>
                      </a:lnTo>
                      <a:lnTo>
                        <a:pt x="2860" y="280"/>
                      </a:lnTo>
                      <a:lnTo>
                        <a:pt x="2859" y="250"/>
                      </a:lnTo>
                      <a:lnTo>
                        <a:pt x="2858" y="220"/>
                      </a:lnTo>
                      <a:lnTo>
                        <a:pt x="2856" y="188"/>
                      </a:lnTo>
                      <a:lnTo>
                        <a:pt x="2929" y="188"/>
                      </a:lnTo>
                      <a:lnTo>
                        <a:pt x="2933" y="262"/>
                      </a:lnTo>
                      <a:lnTo>
                        <a:pt x="2935" y="262"/>
                      </a:lnTo>
                      <a:lnTo>
                        <a:pt x="2940" y="254"/>
                      </a:lnTo>
                      <a:lnTo>
                        <a:pt x="2945" y="245"/>
                      </a:lnTo>
                      <a:lnTo>
                        <a:pt x="2951" y="237"/>
                      </a:lnTo>
                      <a:lnTo>
                        <a:pt x="2958" y="230"/>
                      </a:lnTo>
                      <a:lnTo>
                        <a:pt x="2964" y="223"/>
                      </a:lnTo>
                      <a:lnTo>
                        <a:pt x="2973" y="217"/>
                      </a:lnTo>
                      <a:lnTo>
                        <a:pt x="2981" y="210"/>
                      </a:lnTo>
                      <a:lnTo>
                        <a:pt x="2989" y="204"/>
                      </a:lnTo>
                      <a:lnTo>
                        <a:pt x="3000" y="198"/>
                      </a:lnTo>
                      <a:lnTo>
                        <a:pt x="3011" y="193"/>
                      </a:lnTo>
                      <a:lnTo>
                        <a:pt x="3022" y="188"/>
                      </a:lnTo>
                      <a:lnTo>
                        <a:pt x="3033" y="185"/>
                      </a:lnTo>
                      <a:lnTo>
                        <a:pt x="3046" y="182"/>
                      </a:lnTo>
                      <a:lnTo>
                        <a:pt x="3058" y="179"/>
                      </a:lnTo>
                      <a:lnTo>
                        <a:pt x="3070" y="177"/>
                      </a:lnTo>
                      <a:lnTo>
                        <a:pt x="3084" y="177"/>
                      </a:lnTo>
                      <a:lnTo>
                        <a:pt x="3098" y="178"/>
                      </a:lnTo>
                      <a:lnTo>
                        <a:pt x="3112" y="179"/>
                      </a:lnTo>
                      <a:lnTo>
                        <a:pt x="3126" y="183"/>
                      </a:lnTo>
                      <a:lnTo>
                        <a:pt x="3139" y="187"/>
                      </a:lnTo>
                      <a:lnTo>
                        <a:pt x="3151" y="192"/>
                      </a:lnTo>
                      <a:lnTo>
                        <a:pt x="3163" y="199"/>
                      </a:lnTo>
                      <a:lnTo>
                        <a:pt x="3174" y="206"/>
                      </a:lnTo>
                      <a:lnTo>
                        <a:pt x="3185" y="215"/>
                      </a:lnTo>
                      <a:lnTo>
                        <a:pt x="3192" y="222"/>
                      </a:lnTo>
                      <a:lnTo>
                        <a:pt x="3199" y="229"/>
                      </a:lnTo>
                      <a:lnTo>
                        <a:pt x="3205" y="236"/>
                      </a:lnTo>
                      <a:lnTo>
                        <a:pt x="3210" y="244"/>
                      </a:lnTo>
                      <a:lnTo>
                        <a:pt x="3215" y="251"/>
                      </a:lnTo>
                      <a:lnTo>
                        <a:pt x="3219" y="261"/>
                      </a:lnTo>
                      <a:lnTo>
                        <a:pt x="3223" y="269"/>
                      </a:lnTo>
                      <a:lnTo>
                        <a:pt x="3228" y="279"/>
                      </a:lnTo>
                      <a:lnTo>
                        <a:pt x="3231" y="289"/>
                      </a:lnTo>
                      <a:lnTo>
                        <a:pt x="3234" y="299"/>
                      </a:lnTo>
                      <a:lnTo>
                        <a:pt x="3236" y="309"/>
                      </a:lnTo>
                      <a:lnTo>
                        <a:pt x="3238" y="320"/>
                      </a:lnTo>
                      <a:lnTo>
                        <a:pt x="3241" y="344"/>
                      </a:lnTo>
                      <a:lnTo>
                        <a:pt x="3242" y="369"/>
                      </a:lnTo>
                      <a:lnTo>
                        <a:pt x="3242" y="637"/>
                      </a:lnTo>
                      <a:lnTo>
                        <a:pt x="3160" y="637"/>
                      </a:lnTo>
                      <a:lnTo>
                        <a:pt x="3160" y="378"/>
                      </a:lnTo>
                      <a:lnTo>
                        <a:pt x="3160" y="362"/>
                      </a:lnTo>
                      <a:lnTo>
                        <a:pt x="3159" y="346"/>
                      </a:lnTo>
                      <a:lnTo>
                        <a:pt x="3157" y="333"/>
                      </a:lnTo>
                      <a:lnTo>
                        <a:pt x="3154" y="319"/>
                      </a:lnTo>
                      <a:lnTo>
                        <a:pt x="3150" y="307"/>
                      </a:lnTo>
                      <a:lnTo>
                        <a:pt x="3145" y="297"/>
                      </a:lnTo>
                      <a:lnTo>
                        <a:pt x="3140" y="286"/>
                      </a:lnTo>
                      <a:lnTo>
                        <a:pt x="3134" y="277"/>
                      </a:lnTo>
                      <a:lnTo>
                        <a:pt x="3127" y="270"/>
                      </a:lnTo>
                      <a:lnTo>
                        <a:pt x="3120" y="263"/>
                      </a:lnTo>
                      <a:lnTo>
                        <a:pt x="3111" y="258"/>
                      </a:lnTo>
                      <a:lnTo>
                        <a:pt x="3102" y="253"/>
                      </a:lnTo>
                      <a:lnTo>
                        <a:pt x="3092" y="249"/>
                      </a:lnTo>
                      <a:lnTo>
                        <a:pt x="3081" y="246"/>
                      </a:lnTo>
                      <a:lnTo>
                        <a:pt x="3069" y="244"/>
                      </a:lnTo>
                      <a:lnTo>
                        <a:pt x="3056" y="244"/>
                      </a:lnTo>
                      <a:lnTo>
                        <a:pt x="3047" y="244"/>
                      </a:lnTo>
                      <a:lnTo>
                        <a:pt x="3037" y="245"/>
                      </a:lnTo>
                      <a:lnTo>
                        <a:pt x="3028" y="247"/>
                      </a:lnTo>
                      <a:lnTo>
                        <a:pt x="3020" y="250"/>
                      </a:lnTo>
                      <a:lnTo>
                        <a:pt x="3012" y="254"/>
                      </a:lnTo>
                      <a:lnTo>
                        <a:pt x="3004" y="258"/>
                      </a:lnTo>
                      <a:lnTo>
                        <a:pt x="2995" y="263"/>
                      </a:lnTo>
                      <a:lnTo>
                        <a:pt x="2988" y="268"/>
                      </a:lnTo>
                      <a:lnTo>
                        <a:pt x="2981" y="274"/>
                      </a:lnTo>
                      <a:lnTo>
                        <a:pt x="2974" y="281"/>
                      </a:lnTo>
                      <a:lnTo>
                        <a:pt x="2968" y="289"/>
                      </a:lnTo>
                      <a:lnTo>
                        <a:pt x="2962" y="296"/>
                      </a:lnTo>
                      <a:lnTo>
                        <a:pt x="2958" y="303"/>
                      </a:lnTo>
                      <a:lnTo>
                        <a:pt x="2953" y="311"/>
                      </a:lnTo>
                      <a:lnTo>
                        <a:pt x="2950" y="319"/>
                      </a:lnTo>
                      <a:lnTo>
                        <a:pt x="2947" y="329"/>
                      </a:lnTo>
                      <a:lnTo>
                        <a:pt x="2945" y="337"/>
                      </a:lnTo>
                      <a:lnTo>
                        <a:pt x="2943" y="346"/>
                      </a:lnTo>
                      <a:lnTo>
                        <a:pt x="2942" y="356"/>
                      </a:lnTo>
                      <a:lnTo>
                        <a:pt x="2942" y="367"/>
                      </a:lnTo>
                      <a:lnTo>
                        <a:pt x="2942" y="637"/>
                      </a:lnTo>
                      <a:lnTo>
                        <a:pt x="2860" y="637"/>
                      </a:lnTo>
                      <a:close/>
                      <a:moveTo>
                        <a:pt x="3680" y="559"/>
                      </a:moveTo>
                      <a:lnTo>
                        <a:pt x="3694" y="620"/>
                      </a:lnTo>
                      <a:lnTo>
                        <a:pt x="3681" y="627"/>
                      </a:lnTo>
                      <a:lnTo>
                        <a:pt x="3666" y="632"/>
                      </a:lnTo>
                      <a:lnTo>
                        <a:pt x="3651" y="636"/>
                      </a:lnTo>
                      <a:lnTo>
                        <a:pt x="3635" y="640"/>
                      </a:lnTo>
                      <a:lnTo>
                        <a:pt x="3619" y="643"/>
                      </a:lnTo>
                      <a:lnTo>
                        <a:pt x="3602" y="646"/>
                      </a:lnTo>
                      <a:lnTo>
                        <a:pt x="3584" y="647"/>
                      </a:lnTo>
                      <a:lnTo>
                        <a:pt x="3566" y="648"/>
                      </a:lnTo>
                      <a:lnTo>
                        <a:pt x="3541" y="647"/>
                      </a:lnTo>
                      <a:lnTo>
                        <a:pt x="3517" y="643"/>
                      </a:lnTo>
                      <a:lnTo>
                        <a:pt x="3506" y="641"/>
                      </a:lnTo>
                      <a:lnTo>
                        <a:pt x="3495" y="638"/>
                      </a:lnTo>
                      <a:lnTo>
                        <a:pt x="3484" y="635"/>
                      </a:lnTo>
                      <a:lnTo>
                        <a:pt x="3474" y="631"/>
                      </a:lnTo>
                      <a:lnTo>
                        <a:pt x="3464" y="627"/>
                      </a:lnTo>
                      <a:lnTo>
                        <a:pt x="3455" y="623"/>
                      </a:lnTo>
                      <a:lnTo>
                        <a:pt x="3445" y="618"/>
                      </a:lnTo>
                      <a:lnTo>
                        <a:pt x="3436" y="612"/>
                      </a:lnTo>
                      <a:lnTo>
                        <a:pt x="3427" y="605"/>
                      </a:lnTo>
                      <a:lnTo>
                        <a:pt x="3419" y="599"/>
                      </a:lnTo>
                      <a:lnTo>
                        <a:pt x="3410" y="592"/>
                      </a:lnTo>
                      <a:lnTo>
                        <a:pt x="3403" y="584"/>
                      </a:lnTo>
                      <a:lnTo>
                        <a:pt x="3395" y="576"/>
                      </a:lnTo>
                      <a:lnTo>
                        <a:pt x="3389" y="567"/>
                      </a:lnTo>
                      <a:lnTo>
                        <a:pt x="3382" y="559"/>
                      </a:lnTo>
                      <a:lnTo>
                        <a:pt x="3377" y="550"/>
                      </a:lnTo>
                      <a:lnTo>
                        <a:pt x="3370" y="541"/>
                      </a:lnTo>
                      <a:lnTo>
                        <a:pt x="3365" y="531"/>
                      </a:lnTo>
                      <a:lnTo>
                        <a:pt x="3361" y="521"/>
                      </a:lnTo>
                      <a:lnTo>
                        <a:pt x="3357" y="511"/>
                      </a:lnTo>
                      <a:lnTo>
                        <a:pt x="3354" y="500"/>
                      </a:lnTo>
                      <a:lnTo>
                        <a:pt x="3351" y="489"/>
                      </a:lnTo>
                      <a:lnTo>
                        <a:pt x="3348" y="478"/>
                      </a:lnTo>
                      <a:lnTo>
                        <a:pt x="3346" y="467"/>
                      </a:lnTo>
                      <a:lnTo>
                        <a:pt x="3343" y="442"/>
                      </a:lnTo>
                      <a:lnTo>
                        <a:pt x="3342" y="417"/>
                      </a:lnTo>
                      <a:lnTo>
                        <a:pt x="3342" y="404"/>
                      </a:lnTo>
                      <a:lnTo>
                        <a:pt x="3343" y="391"/>
                      </a:lnTo>
                      <a:lnTo>
                        <a:pt x="3344" y="379"/>
                      </a:lnTo>
                      <a:lnTo>
                        <a:pt x="3346" y="367"/>
                      </a:lnTo>
                      <a:lnTo>
                        <a:pt x="3348" y="355"/>
                      </a:lnTo>
                      <a:lnTo>
                        <a:pt x="3351" y="344"/>
                      </a:lnTo>
                      <a:lnTo>
                        <a:pt x="3354" y="333"/>
                      </a:lnTo>
                      <a:lnTo>
                        <a:pt x="3358" y="321"/>
                      </a:lnTo>
                      <a:lnTo>
                        <a:pt x="3363" y="311"/>
                      </a:lnTo>
                      <a:lnTo>
                        <a:pt x="3367" y="301"/>
                      </a:lnTo>
                      <a:lnTo>
                        <a:pt x="3373" y="291"/>
                      </a:lnTo>
                      <a:lnTo>
                        <a:pt x="3379" y="281"/>
                      </a:lnTo>
                      <a:lnTo>
                        <a:pt x="3386" y="272"/>
                      </a:lnTo>
                      <a:lnTo>
                        <a:pt x="3393" y="263"/>
                      </a:lnTo>
                      <a:lnTo>
                        <a:pt x="3400" y="254"/>
                      </a:lnTo>
                      <a:lnTo>
                        <a:pt x="3408" y="245"/>
                      </a:lnTo>
                      <a:lnTo>
                        <a:pt x="3417" y="237"/>
                      </a:lnTo>
                      <a:lnTo>
                        <a:pt x="3425" y="230"/>
                      </a:lnTo>
                      <a:lnTo>
                        <a:pt x="3434" y="223"/>
                      </a:lnTo>
                      <a:lnTo>
                        <a:pt x="3443" y="215"/>
                      </a:lnTo>
                      <a:lnTo>
                        <a:pt x="3454" y="210"/>
                      </a:lnTo>
                      <a:lnTo>
                        <a:pt x="3464" y="204"/>
                      </a:lnTo>
                      <a:lnTo>
                        <a:pt x="3474" y="199"/>
                      </a:lnTo>
                      <a:lnTo>
                        <a:pt x="3484" y="195"/>
                      </a:lnTo>
                      <a:lnTo>
                        <a:pt x="3496" y="191"/>
                      </a:lnTo>
                      <a:lnTo>
                        <a:pt x="3507" y="188"/>
                      </a:lnTo>
                      <a:lnTo>
                        <a:pt x="3519" y="185"/>
                      </a:lnTo>
                      <a:lnTo>
                        <a:pt x="3532" y="183"/>
                      </a:lnTo>
                      <a:lnTo>
                        <a:pt x="3544" y="181"/>
                      </a:lnTo>
                      <a:lnTo>
                        <a:pt x="3556" y="179"/>
                      </a:lnTo>
                      <a:lnTo>
                        <a:pt x="3570" y="178"/>
                      </a:lnTo>
                      <a:lnTo>
                        <a:pt x="3583" y="178"/>
                      </a:lnTo>
                      <a:lnTo>
                        <a:pt x="3599" y="178"/>
                      </a:lnTo>
                      <a:lnTo>
                        <a:pt x="3616" y="179"/>
                      </a:lnTo>
                      <a:lnTo>
                        <a:pt x="3631" y="182"/>
                      </a:lnTo>
                      <a:lnTo>
                        <a:pt x="3646" y="185"/>
                      </a:lnTo>
                      <a:lnTo>
                        <a:pt x="3659" y="188"/>
                      </a:lnTo>
                      <a:lnTo>
                        <a:pt x="3672" y="192"/>
                      </a:lnTo>
                      <a:lnTo>
                        <a:pt x="3685" y="196"/>
                      </a:lnTo>
                      <a:lnTo>
                        <a:pt x="3696" y="201"/>
                      </a:lnTo>
                      <a:lnTo>
                        <a:pt x="3678" y="265"/>
                      </a:lnTo>
                      <a:lnTo>
                        <a:pt x="3667" y="260"/>
                      </a:lnTo>
                      <a:lnTo>
                        <a:pt x="3656" y="256"/>
                      </a:lnTo>
                      <a:lnTo>
                        <a:pt x="3646" y="251"/>
                      </a:lnTo>
                      <a:lnTo>
                        <a:pt x="3633" y="248"/>
                      </a:lnTo>
                      <a:lnTo>
                        <a:pt x="3622" y="246"/>
                      </a:lnTo>
                      <a:lnTo>
                        <a:pt x="3609" y="244"/>
                      </a:lnTo>
                      <a:lnTo>
                        <a:pt x="3596" y="243"/>
                      </a:lnTo>
                      <a:lnTo>
                        <a:pt x="3583" y="243"/>
                      </a:lnTo>
                      <a:lnTo>
                        <a:pt x="3565" y="244"/>
                      </a:lnTo>
                      <a:lnTo>
                        <a:pt x="3548" y="246"/>
                      </a:lnTo>
                      <a:lnTo>
                        <a:pt x="3532" y="250"/>
                      </a:lnTo>
                      <a:lnTo>
                        <a:pt x="3516" y="256"/>
                      </a:lnTo>
                      <a:lnTo>
                        <a:pt x="3502" y="263"/>
                      </a:lnTo>
                      <a:lnTo>
                        <a:pt x="3489" y="271"/>
                      </a:lnTo>
                      <a:lnTo>
                        <a:pt x="3476" y="281"/>
                      </a:lnTo>
                      <a:lnTo>
                        <a:pt x="3465" y="294"/>
                      </a:lnTo>
                      <a:lnTo>
                        <a:pt x="3456" y="305"/>
                      </a:lnTo>
                      <a:lnTo>
                        <a:pt x="3447" y="318"/>
                      </a:lnTo>
                      <a:lnTo>
                        <a:pt x="3440" y="332"/>
                      </a:lnTo>
                      <a:lnTo>
                        <a:pt x="3434" y="346"/>
                      </a:lnTo>
                      <a:lnTo>
                        <a:pt x="3430" y="362"/>
                      </a:lnTo>
                      <a:lnTo>
                        <a:pt x="3427" y="378"/>
                      </a:lnTo>
                      <a:lnTo>
                        <a:pt x="3425" y="396"/>
                      </a:lnTo>
                      <a:lnTo>
                        <a:pt x="3424" y="413"/>
                      </a:lnTo>
                      <a:lnTo>
                        <a:pt x="3425" y="432"/>
                      </a:lnTo>
                      <a:lnTo>
                        <a:pt x="3427" y="449"/>
                      </a:lnTo>
                      <a:lnTo>
                        <a:pt x="3430" y="467"/>
                      </a:lnTo>
                      <a:lnTo>
                        <a:pt x="3435" y="482"/>
                      </a:lnTo>
                      <a:lnTo>
                        <a:pt x="3441" y="496"/>
                      </a:lnTo>
                      <a:lnTo>
                        <a:pt x="3449" y="511"/>
                      </a:lnTo>
                      <a:lnTo>
                        <a:pt x="3458" y="523"/>
                      </a:lnTo>
                      <a:lnTo>
                        <a:pt x="3468" y="535"/>
                      </a:lnTo>
                      <a:lnTo>
                        <a:pt x="3479" y="546"/>
                      </a:lnTo>
                      <a:lnTo>
                        <a:pt x="3492" y="555"/>
                      </a:lnTo>
                      <a:lnTo>
                        <a:pt x="3505" y="563"/>
                      </a:lnTo>
                      <a:lnTo>
                        <a:pt x="3518" y="569"/>
                      </a:lnTo>
                      <a:lnTo>
                        <a:pt x="3533" y="575"/>
                      </a:lnTo>
                      <a:lnTo>
                        <a:pt x="3548" y="579"/>
                      </a:lnTo>
                      <a:lnTo>
                        <a:pt x="3564" y="581"/>
                      </a:lnTo>
                      <a:lnTo>
                        <a:pt x="3580" y="581"/>
                      </a:lnTo>
                      <a:lnTo>
                        <a:pt x="3592" y="581"/>
                      </a:lnTo>
                      <a:lnTo>
                        <a:pt x="3605" y="580"/>
                      </a:lnTo>
                      <a:lnTo>
                        <a:pt x="3618" y="578"/>
                      </a:lnTo>
                      <a:lnTo>
                        <a:pt x="3630" y="576"/>
                      </a:lnTo>
                      <a:lnTo>
                        <a:pt x="3643" y="572"/>
                      </a:lnTo>
                      <a:lnTo>
                        <a:pt x="3655" y="568"/>
                      </a:lnTo>
                      <a:lnTo>
                        <a:pt x="3667" y="564"/>
                      </a:lnTo>
                      <a:lnTo>
                        <a:pt x="3680" y="559"/>
                      </a:lnTo>
                      <a:close/>
                      <a:moveTo>
                        <a:pt x="4149" y="427"/>
                      </a:moveTo>
                      <a:lnTo>
                        <a:pt x="3836" y="426"/>
                      </a:lnTo>
                      <a:lnTo>
                        <a:pt x="3837" y="445"/>
                      </a:lnTo>
                      <a:lnTo>
                        <a:pt x="3840" y="463"/>
                      </a:lnTo>
                      <a:lnTo>
                        <a:pt x="3843" y="480"/>
                      </a:lnTo>
                      <a:lnTo>
                        <a:pt x="3848" y="495"/>
                      </a:lnTo>
                      <a:lnTo>
                        <a:pt x="3855" y="510"/>
                      </a:lnTo>
                      <a:lnTo>
                        <a:pt x="3864" y="523"/>
                      </a:lnTo>
                      <a:lnTo>
                        <a:pt x="3873" y="535"/>
                      </a:lnTo>
                      <a:lnTo>
                        <a:pt x="3883" y="546"/>
                      </a:lnTo>
                      <a:lnTo>
                        <a:pt x="3893" y="554"/>
                      </a:lnTo>
                      <a:lnTo>
                        <a:pt x="3905" y="562"/>
                      </a:lnTo>
                      <a:lnTo>
                        <a:pt x="3917" y="568"/>
                      </a:lnTo>
                      <a:lnTo>
                        <a:pt x="3929" y="573"/>
                      </a:lnTo>
                      <a:lnTo>
                        <a:pt x="3943" y="577"/>
                      </a:lnTo>
                      <a:lnTo>
                        <a:pt x="3958" y="580"/>
                      </a:lnTo>
                      <a:lnTo>
                        <a:pt x="3973" y="582"/>
                      </a:lnTo>
                      <a:lnTo>
                        <a:pt x="3989" y="582"/>
                      </a:lnTo>
                      <a:lnTo>
                        <a:pt x="4006" y="582"/>
                      </a:lnTo>
                      <a:lnTo>
                        <a:pt x="4023" y="581"/>
                      </a:lnTo>
                      <a:lnTo>
                        <a:pt x="4038" y="579"/>
                      </a:lnTo>
                      <a:lnTo>
                        <a:pt x="4055" y="577"/>
                      </a:lnTo>
                      <a:lnTo>
                        <a:pt x="4070" y="573"/>
                      </a:lnTo>
                      <a:lnTo>
                        <a:pt x="4084" y="569"/>
                      </a:lnTo>
                      <a:lnTo>
                        <a:pt x="4099" y="564"/>
                      </a:lnTo>
                      <a:lnTo>
                        <a:pt x="4113" y="559"/>
                      </a:lnTo>
                      <a:lnTo>
                        <a:pt x="4127" y="618"/>
                      </a:lnTo>
                      <a:lnTo>
                        <a:pt x="4111" y="624"/>
                      </a:lnTo>
                      <a:lnTo>
                        <a:pt x="4095" y="630"/>
                      </a:lnTo>
                      <a:lnTo>
                        <a:pt x="4077" y="635"/>
                      </a:lnTo>
                      <a:lnTo>
                        <a:pt x="4059" y="639"/>
                      </a:lnTo>
                      <a:lnTo>
                        <a:pt x="4039" y="642"/>
                      </a:lnTo>
                      <a:lnTo>
                        <a:pt x="4020" y="644"/>
                      </a:lnTo>
                      <a:lnTo>
                        <a:pt x="3999" y="646"/>
                      </a:lnTo>
                      <a:lnTo>
                        <a:pt x="3978" y="647"/>
                      </a:lnTo>
                      <a:lnTo>
                        <a:pt x="3953" y="646"/>
                      </a:lnTo>
                      <a:lnTo>
                        <a:pt x="3929" y="642"/>
                      </a:lnTo>
                      <a:lnTo>
                        <a:pt x="3918" y="640"/>
                      </a:lnTo>
                      <a:lnTo>
                        <a:pt x="3907" y="637"/>
                      </a:lnTo>
                      <a:lnTo>
                        <a:pt x="3896" y="634"/>
                      </a:lnTo>
                      <a:lnTo>
                        <a:pt x="3886" y="631"/>
                      </a:lnTo>
                      <a:lnTo>
                        <a:pt x="3877" y="627"/>
                      </a:lnTo>
                      <a:lnTo>
                        <a:pt x="3867" y="622"/>
                      </a:lnTo>
                      <a:lnTo>
                        <a:pt x="3857" y="617"/>
                      </a:lnTo>
                      <a:lnTo>
                        <a:pt x="3849" y="612"/>
                      </a:lnTo>
                      <a:lnTo>
                        <a:pt x="3840" y="605"/>
                      </a:lnTo>
                      <a:lnTo>
                        <a:pt x="3832" y="598"/>
                      </a:lnTo>
                      <a:lnTo>
                        <a:pt x="3823" y="592"/>
                      </a:lnTo>
                      <a:lnTo>
                        <a:pt x="3816" y="584"/>
                      </a:lnTo>
                      <a:lnTo>
                        <a:pt x="3809" y="576"/>
                      </a:lnTo>
                      <a:lnTo>
                        <a:pt x="3803" y="567"/>
                      </a:lnTo>
                      <a:lnTo>
                        <a:pt x="3796" y="559"/>
                      </a:lnTo>
                      <a:lnTo>
                        <a:pt x="3791" y="551"/>
                      </a:lnTo>
                      <a:lnTo>
                        <a:pt x="3785" y="542"/>
                      </a:lnTo>
                      <a:lnTo>
                        <a:pt x="3780" y="531"/>
                      </a:lnTo>
                      <a:lnTo>
                        <a:pt x="3776" y="522"/>
                      </a:lnTo>
                      <a:lnTo>
                        <a:pt x="3772" y="512"/>
                      </a:lnTo>
                      <a:lnTo>
                        <a:pt x="3768" y="501"/>
                      </a:lnTo>
                      <a:lnTo>
                        <a:pt x="3765" y="490"/>
                      </a:lnTo>
                      <a:lnTo>
                        <a:pt x="3763" y="480"/>
                      </a:lnTo>
                      <a:lnTo>
                        <a:pt x="3761" y="469"/>
                      </a:lnTo>
                      <a:lnTo>
                        <a:pt x="3758" y="445"/>
                      </a:lnTo>
                      <a:lnTo>
                        <a:pt x="3757" y="419"/>
                      </a:lnTo>
                      <a:lnTo>
                        <a:pt x="3758" y="394"/>
                      </a:lnTo>
                      <a:lnTo>
                        <a:pt x="3761" y="370"/>
                      </a:lnTo>
                      <a:lnTo>
                        <a:pt x="3765" y="346"/>
                      </a:lnTo>
                      <a:lnTo>
                        <a:pt x="3771" y="324"/>
                      </a:lnTo>
                      <a:lnTo>
                        <a:pt x="3775" y="313"/>
                      </a:lnTo>
                      <a:lnTo>
                        <a:pt x="3779" y="303"/>
                      </a:lnTo>
                      <a:lnTo>
                        <a:pt x="3784" y="293"/>
                      </a:lnTo>
                      <a:lnTo>
                        <a:pt x="3790" y="282"/>
                      </a:lnTo>
                      <a:lnTo>
                        <a:pt x="3795" y="273"/>
                      </a:lnTo>
                      <a:lnTo>
                        <a:pt x="3801" y="264"/>
                      </a:lnTo>
                      <a:lnTo>
                        <a:pt x="3808" y="255"/>
                      </a:lnTo>
                      <a:lnTo>
                        <a:pt x="3814" y="246"/>
                      </a:lnTo>
                      <a:lnTo>
                        <a:pt x="3821" y="238"/>
                      </a:lnTo>
                      <a:lnTo>
                        <a:pt x="3830" y="230"/>
                      </a:lnTo>
                      <a:lnTo>
                        <a:pt x="3838" y="223"/>
                      </a:lnTo>
                      <a:lnTo>
                        <a:pt x="3846" y="217"/>
                      </a:lnTo>
                      <a:lnTo>
                        <a:pt x="3854" y="210"/>
                      </a:lnTo>
                      <a:lnTo>
                        <a:pt x="3863" y="204"/>
                      </a:lnTo>
                      <a:lnTo>
                        <a:pt x="3872" y="199"/>
                      </a:lnTo>
                      <a:lnTo>
                        <a:pt x="3881" y="195"/>
                      </a:lnTo>
                      <a:lnTo>
                        <a:pt x="3891" y="191"/>
                      </a:lnTo>
                      <a:lnTo>
                        <a:pt x="3902" y="187"/>
                      </a:lnTo>
                      <a:lnTo>
                        <a:pt x="3912" y="185"/>
                      </a:lnTo>
                      <a:lnTo>
                        <a:pt x="3922" y="182"/>
                      </a:lnTo>
                      <a:lnTo>
                        <a:pt x="3933" y="179"/>
                      </a:lnTo>
                      <a:lnTo>
                        <a:pt x="3944" y="178"/>
                      </a:lnTo>
                      <a:lnTo>
                        <a:pt x="3956" y="177"/>
                      </a:lnTo>
                      <a:lnTo>
                        <a:pt x="3967" y="177"/>
                      </a:lnTo>
                      <a:lnTo>
                        <a:pt x="3980" y="177"/>
                      </a:lnTo>
                      <a:lnTo>
                        <a:pt x="3991" y="178"/>
                      </a:lnTo>
                      <a:lnTo>
                        <a:pt x="4002" y="181"/>
                      </a:lnTo>
                      <a:lnTo>
                        <a:pt x="4014" y="183"/>
                      </a:lnTo>
                      <a:lnTo>
                        <a:pt x="4024" y="185"/>
                      </a:lnTo>
                      <a:lnTo>
                        <a:pt x="4034" y="188"/>
                      </a:lnTo>
                      <a:lnTo>
                        <a:pt x="4044" y="192"/>
                      </a:lnTo>
                      <a:lnTo>
                        <a:pt x="4054" y="196"/>
                      </a:lnTo>
                      <a:lnTo>
                        <a:pt x="4063" y="201"/>
                      </a:lnTo>
                      <a:lnTo>
                        <a:pt x="4071" y="206"/>
                      </a:lnTo>
                      <a:lnTo>
                        <a:pt x="4079" y="212"/>
                      </a:lnTo>
                      <a:lnTo>
                        <a:pt x="4088" y="220"/>
                      </a:lnTo>
                      <a:lnTo>
                        <a:pt x="4095" y="227"/>
                      </a:lnTo>
                      <a:lnTo>
                        <a:pt x="4102" y="234"/>
                      </a:lnTo>
                      <a:lnTo>
                        <a:pt x="4108" y="242"/>
                      </a:lnTo>
                      <a:lnTo>
                        <a:pt x="4115" y="251"/>
                      </a:lnTo>
                      <a:lnTo>
                        <a:pt x="4124" y="266"/>
                      </a:lnTo>
                      <a:lnTo>
                        <a:pt x="4132" y="281"/>
                      </a:lnTo>
                      <a:lnTo>
                        <a:pt x="4138" y="298"/>
                      </a:lnTo>
                      <a:lnTo>
                        <a:pt x="4143" y="314"/>
                      </a:lnTo>
                      <a:lnTo>
                        <a:pt x="4147" y="332"/>
                      </a:lnTo>
                      <a:lnTo>
                        <a:pt x="4150" y="349"/>
                      </a:lnTo>
                      <a:lnTo>
                        <a:pt x="4152" y="369"/>
                      </a:lnTo>
                      <a:lnTo>
                        <a:pt x="4153" y="388"/>
                      </a:lnTo>
                      <a:lnTo>
                        <a:pt x="4152" y="400"/>
                      </a:lnTo>
                      <a:lnTo>
                        <a:pt x="4152" y="410"/>
                      </a:lnTo>
                      <a:lnTo>
                        <a:pt x="4151" y="419"/>
                      </a:lnTo>
                      <a:lnTo>
                        <a:pt x="4149" y="427"/>
                      </a:lnTo>
                      <a:close/>
                      <a:moveTo>
                        <a:pt x="3836" y="368"/>
                      </a:moveTo>
                      <a:lnTo>
                        <a:pt x="4074" y="368"/>
                      </a:lnTo>
                      <a:lnTo>
                        <a:pt x="4074" y="355"/>
                      </a:lnTo>
                      <a:lnTo>
                        <a:pt x="4073" y="344"/>
                      </a:lnTo>
                      <a:lnTo>
                        <a:pt x="4071" y="332"/>
                      </a:lnTo>
                      <a:lnTo>
                        <a:pt x="4069" y="321"/>
                      </a:lnTo>
                      <a:lnTo>
                        <a:pt x="4066" y="311"/>
                      </a:lnTo>
                      <a:lnTo>
                        <a:pt x="4062" y="301"/>
                      </a:lnTo>
                      <a:lnTo>
                        <a:pt x="4058" y="292"/>
                      </a:lnTo>
                      <a:lnTo>
                        <a:pt x="4052" y="282"/>
                      </a:lnTo>
                      <a:lnTo>
                        <a:pt x="4044" y="271"/>
                      </a:lnTo>
                      <a:lnTo>
                        <a:pt x="4035" y="262"/>
                      </a:lnTo>
                      <a:lnTo>
                        <a:pt x="4026" y="254"/>
                      </a:lnTo>
                      <a:lnTo>
                        <a:pt x="4015" y="247"/>
                      </a:lnTo>
                      <a:lnTo>
                        <a:pt x="4003" y="242"/>
                      </a:lnTo>
                      <a:lnTo>
                        <a:pt x="3990" y="239"/>
                      </a:lnTo>
                      <a:lnTo>
                        <a:pt x="3976" y="237"/>
                      </a:lnTo>
                      <a:lnTo>
                        <a:pt x="3961" y="236"/>
                      </a:lnTo>
                      <a:lnTo>
                        <a:pt x="3947" y="237"/>
                      </a:lnTo>
                      <a:lnTo>
                        <a:pt x="3934" y="239"/>
                      </a:lnTo>
                      <a:lnTo>
                        <a:pt x="3922" y="242"/>
                      </a:lnTo>
                      <a:lnTo>
                        <a:pt x="3910" y="247"/>
                      </a:lnTo>
                      <a:lnTo>
                        <a:pt x="3900" y="254"/>
                      </a:lnTo>
                      <a:lnTo>
                        <a:pt x="3888" y="261"/>
                      </a:lnTo>
                      <a:lnTo>
                        <a:pt x="3879" y="270"/>
                      </a:lnTo>
                      <a:lnTo>
                        <a:pt x="3870" y="280"/>
                      </a:lnTo>
                      <a:lnTo>
                        <a:pt x="3864" y="290"/>
                      </a:lnTo>
                      <a:lnTo>
                        <a:pt x="3857" y="300"/>
                      </a:lnTo>
                      <a:lnTo>
                        <a:pt x="3852" y="310"/>
                      </a:lnTo>
                      <a:lnTo>
                        <a:pt x="3848" y="320"/>
                      </a:lnTo>
                      <a:lnTo>
                        <a:pt x="3844" y="332"/>
                      </a:lnTo>
                      <a:lnTo>
                        <a:pt x="3840" y="343"/>
                      </a:lnTo>
                      <a:lnTo>
                        <a:pt x="3838" y="355"/>
                      </a:lnTo>
                      <a:lnTo>
                        <a:pt x="3836" y="368"/>
                      </a:lnTo>
                      <a:close/>
                      <a:moveTo>
                        <a:pt x="4756" y="559"/>
                      </a:moveTo>
                      <a:lnTo>
                        <a:pt x="4771" y="620"/>
                      </a:lnTo>
                      <a:lnTo>
                        <a:pt x="4756" y="627"/>
                      </a:lnTo>
                      <a:lnTo>
                        <a:pt x="4742" y="632"/>
                      </a:lnTo>
                      <a:lnTo>
                        <a:pt x="4728" y="636"/>
                      </a:lnTo>
                      <a:lnTo>
                        <a:pt x="4711" y="640"/>
                      </a:lnTo>
                      <a:lnTo>
                        <a:pt x="4695" y="643"/>
                      </a:lnTo>
                      <a:lnTo>
                        <a:pt x="4678" y="646"/>
                      </a:lnTo>
                      <a:lnTo>
                        <a:pt x="4660" y="647"/>
                      </a:lnTo>
                      <a:lnTo>
                        <a:pt x="4641" y="648"/>
                      </a:lnTo>
                      <a:lnTo>
                        <a:pt x="4617" y="647"/>
                      </a:lnTo>
                      <a:lnTo>
                        <a:pt x="4593" y="643"/>
                      </a:lnTo>
                      <a:lnTo>
                        <a:pt x="4582" y="641"/>
                      </a:lnTo>
                      <a:lnTo>
                        <a:pt x="4571" y="638"/>
                      </a:lnTo>
                      <a:lnTo>
                        <a:pt x="4560" y="635"/>
                      </a:lnTo>
                      <a:lnTo>
                        <a:pt x="4550" y="631"/>
                      </a:lnTo>
                      <a:lnTo>
                        <a:pt x="4541" y="627"/>
                      </a:lnTo>
                      <a:lnTo>
                        <a:pt x="4530" y="623"/>
                      </a:lnTo>
                      <a:lnTo>
                        <a:pt x="4521" y="618"/>
                      </a:lnTo>
                      <a:lnTo>
                        <a:pt x="4512" y="612"/>
                      </a:lnTo>
                      <a:lnTo>
                        <a:pt x="4504" y="605"/>
                      </a:lnTo>
                      <a:lnTo>
                        <a:pt x="4495" y="599"/>
                      </a:lnTo>
                      <a:lnTo>
                        <a:pt x="4487" y="592"/>
                      </a:lnTo>
                      <a:lnTo>
                        <a:pt x="4479" y="584"/>
                      </a:lnTo>
                      <a:lnTo>
                        <a:pt x="4472" y="576"/>
                      </a:lnTo>
                      <a:lnTo>
                        <a:pt x="4465" y="567"/>
                      </a:lnTo>
                      <a:lnTo>
                        <a:pt x="4458" y="559"/>
                      </a:lnTo>
                      <a:lnTo>
                        <a:pt x="4452" y="550"/>
                      </a:lnTo>
                      <a:lnTo>
                        <a:pt x="4447" y="541"/>
                      </a:lnTo>
                      <a:lnTo>
                        <a:pt x="4442" y="531"/>
                      </a:lnTo>
                      <a:lnTo>
                        <a:pt x="4437" y="521"/>
                      </a:lnTo>
                      <a:lnTo>
                        <a:pt x="4434" y="511"/>
                      </a:lnTo>
                      <a:lnTo>
                        <a:pt x="4430" y="500"/>
                      </a:lnTo>
                      <a:lnTo>
                        <a:pt x="4427" y="489"/>
                      </a:lnTo>
                      <a:lnTo>
                        <a:pt x="4424" y="478"/>
                      </a:lnTo>
                      <a:lnTo>
                        <a:pt x="4421" y="467"/>
                      </a:lnTo>
                      <a:lnTo>
                        <a:pt x="4419" y="442"/>
                      </a:lnTo>
                      <a:lnTo>
                        <a:pt x="4418" y="417"/>
                      </a:lnTo>
                      <a:lnTo>
                        <a:pt x="4418" y="404"/>
                      </a:lnTo>
                      <a:lnTo>
                        <a:pt x="4419" y="391"/>
                      </a:lnTo>
                      <a:lnTo>
                        <a:pt x="4420" y="379"/>
                      </a:lnTo>
                      <a:lnTo>
                        <a:pt x="4423" y="367"/>
                      </a:lnTo>
                      <a:lnTo>
                        <a:pt x="4425" y="355"/>
                      </a:lnTo>
                      <a:lnTo>
                        <a:pt x="4428" y="344"/>
                      </a:lnTo>
                      <a:lnTo>
                        <a:pt x="4431" y="333"/>
                      </a:lnTo>
                      <a:lnTo>
                        <a:pt x="4435" y="321"/>
                      </a:lnTo>
                      <a:lnTo>
                        <a:pt x="4439" y="311"/>
                      </a:lnTo>
                      <a:lnTo>
                        <a:pt x="4444" y="301"/>
                      </a:lnTo>
                      <a:lnTo>
                        <a:pt x="4449" y="291"/>
                      </a:lnTo>
                      <a:lnTo>
                        <a:pt x="4455" y="281"/>
                      </a:lnTo>
                      <a:lnTo>
                        <a:pt x="4462" y="272"/>
                      </a:lnTo>
                      <a:lnTo>
                        <a:pt x="4469" y="263"/>
                      </a:lnTo>
                      <a:lnTo>
                        <a:pt x="4476" y="254"/>
                      </a:lnTo>
                      <a:lnTo>
                        <a:pt x="4484" y="245"/>
                      </a:lnTo>
                      <a:lnTo>
                        <a:pt x="4492" y="237"/>
                      </a:lnTo>
                      <a:lnTo>
                        <a:pt x="4502" y="230"/>
                      </a:lnTo>
                      <a:lnTo>
                        <a:pt x="4511" y="223"/>
                      </a:lnTo>
                      <a:lnTo>
                        <a:pt x="4520" y="215"/>
                      </a:lnTo>
                      <a:lnTo>
                        <a:pt x="4529" y="210"/>
                      </a:lnTo>
                      <a:lnTo>
                        <a:pt x="4540" y="204"/>
                      </a:lnTo>
                      <a:lnTo>
                        <a:pt x="4550" y="199"/>
                      </a:lnTo>
                      <a:lnTo>
                        <a:pt x="4561" y="195"/>
                      </a:lnTo>
                      <a:lnTo>
                        <a:pt x="4573" y="191"/>
                      </a:lnTo>
                      <a:lnTo>
                        <a:pt x="4584" y="188"/>
                      </a:lnTo>
                      <a:lnTo>
                        <a:pt x="4595" y="185"/>
                      </a:lnTo>
                      <a:lnTo>
                        <a:pt x="4607" y="183"/>
                      </a:lnTo>
                      <a:lnTo>
                        <a:pt x="4620" y="181"/>
                      </a:lnTo>
                      <a:lnTo>
                        <a:pt x="4632" y="179"/>
                      </a:lnTo>
                      <a:lnTo>
                        <a:pt x="4645" y="178"/>
                      </a:lnTo>
                      <a:lnTo>
                        <a:pt x="4659" y="178"/>
                      </a:lnTo>
                      <a:lnTo>
                        <a:pt x="4676" y="178"/>
                      </a:lnTo>
                      <a:lnTo>
                        <a:pt x="4692" y="179"/>
                      </a:lnTo>
                      <a:lnTo>
                        <a:pt x="4707" y="182"/>
                      </a:lnTo>
                      <a:lnTo>
                        <a:pt x="4722" y="185"/>
                      </a:lnTo>
                      <a:lnTo>
                        <a:pt x="4736" y="188"/>
                      </a:lnTo>
                      <a:lnTo>
                        <a:pt x="4748" y="192"/>
                      </a:lnTo>
                      <a:lnTo>
                        <a:pt x="4761" y="196"/>
                      </a:lnTo>
                      <a:lnTo>
                        <a:pt x="4772" y="201"/>
                      </a:lnTo>
                      <a:lnTo>
                        <a:pt x="4753" y="265"/>
                      </a:lnTo>
                      <a:lnTo>
                        <a:pt x="4743" y="260"/>
                      </a:lnTo>
                      <a:lnTo>
                        <a:pt x="4733" y="256"/>
                      </a:lnTo>
                      <a:lnTo>
                        <a:pt x="4722" y="251"/>
                      </a:lnTo>
                      <a:lnTo>
                        <a:pt x="4710" y="248"/>
                      </a:lnTo>
                      <a:lnTo>
                        <a:pt x="4698" y="246"/>
                      </a:lnTo>
                      <a:lnTo>
                        <a:pt x="4686" y="244"/>
                      </a:lnTo>
                      <a:lnTo>
                        <a:pt x="4672" y="243"/>
                      </a:lnTo>
                      <a:lnTo>
                        <a:pt x="4659" y="243"/>
                      </a:lnTo>
                      <a:lnTo>
                        <a:pt x="4641" y="244"/>
                      </a:lnTo>
                      <a:lnTo>
                        <a:pt x="4624" y="246"/>
                      </a:lnTo>
                      <a:lnTo>
                        <a:pt x="4607" y="250"/>
                      </a:lnTo>
                      <a:lnTo>
                        <a:pt x="4593" y="256"/>
                      </a:lnTo>
                      <a:lnTo>
                        <a:pt x="4579" y="263"/>
                      </a:lnTo>
                      <a:lnTo>
                        <a:pt x="4565" y="271"/>
                      </a:lnTo>
                      <a:lnTo>
                        <a:pt x="4553" y="281"/>
                      </a:lnTo>
                      <a:lnTo>
                        <a:pt x="4542" y="294"/>
                      </a:lnTo>
                      <a:lnTo>
                        <a:pt x="4531" y="305"/>
                      </a:lnTo>
                      <a:lnTo>
                        <a:pt x="4523" y="318"/>
                      </a:lnTo>
                      <a:lnTo>
                        <a:pt x="4516" y="332"/>
                      </a:lnTo>
                      <a:lnTo>
                        <a:pt x="4511" y="346"/>
                      </a:lnTo>
                      <a:lnTo>
                        <a:pt x="4507" y="362"/>
                      </a:lnTo>
                      <a:lnTo>
                        <a:pt x="4503" y="378"/>
                      </a:lnTo>
                      <a:lnTo>
                        <a:pt x="4502" y="396"/>
                      </a:lnTo>
                      <a:lnTo>
                        <a:pt x="4501" y="413"/>
                      </a:lnTo>
                      <a:lnTo>
                        <a:pt x="4502" y="432"/>
                      </a:lnTo>
                      <a:lnTo>
                        <a:pt x="4504" y="449"/>
                      </a:lnTo>
                      <a:lnTo>
                        <a:pt x="4507" y="467"/>
                      </a:lnTo>
                      <a:lnTo>
                        <a:pt x="4512" y="482"/>
                      </a:lnTo>
                      <a:lnTo>
                        <a:pt x="4518" y="496"/>
                      </a:lnTo>
                      <a:lnTo>
                        <a:pt x="4525" y="511"/>
                      </a:lnTo>
                      <a:lnTo>
                        <a:pt x="4535" y="523"/>
                      </a:lnTo>
                      <a:lnTo>
                        <a:pt x="4545" y="535"/>
                      </a:lnTo>
                      <a:lnTo>
                        <a:pt x="4556" y="546"/>
                      </a:lnTo>
                      <a:lnTo>
                        <a:pt x="4568" y="555"/>
                      </a:lnTo>
                      <a:lnTo>
                        <a:pt x="4581" y="563"/>
                      </a:lnTo>
                      <a:lnTo>
                        <a:pt x="4594" y="569"/>
                      </a:lnTo>
                      <a:lnTo>
                        <a:pt x="4608" y="575"/>
                      </a:lnTo>
                      <a:lnTo>
                        <a:pt x="4624" y="579"/>
                      </a:lnTo>
                      <a:lnTo>
                        <a:pt x="4639" y="581"/>
                      </a:lnTo>
                      <a:lnTo>
                        <a:pt x="4657" y="581"/>
                      </a:lnTo>
                      <a:lnTo>
                        <a:pt x="4669" y="581"/>
                      </a:lnTo>
                      <a:lnTo>
                        <a:pt x="4681" y="580"/>
                      </a:lnTo>
                      <a:lnTo>
                        <a:pt x="4694" y="578"/>
                      </a:lnTo>
                      <a:lnTo>
                        <a:pt x="4706" y="576"/>
                      </a:lnTo>
                      <a:lnTo>
                        <a:pt x="4718" y="572"/>
                      </a:lnTo>
                      <a:lnTo>
                        <a:pt x="4732" y="568"/>
                      </a:lnTo>
                      <a:lnTo>
                        <a:pt x="4744" y="564"/>
                      </a:lnTo>
                      <a:lnTo>
                        <a:pt x="4756" y="559"/>
                      </a:lnTo>
                      <a:close/>
                      <a:moveTo>
                        <a:pt x="5225" y="427"/>
                      </a:moveTo>
                      <a:lnTo>
                        <a:pt x="4913" y="426"/>
                      </a:lnTo>
                      <a:lnTo>
                        <a:pt x="4914" y="445"/>
                      </a:lnTo>
                      <a:lnTo>
                        <a:pt x="4916" y="463"/>
                      </a:lnTo>
                      <a:lnTo>
                        <a:pt x="4920" y="480"/>
                      </a:lnTo>
                      <a:lnTo>
                        <a:pt x="4925" y="495"/>
                      </a:lnTo>
                      <a:lnTo>
                        <a:pt x="4931" y="510"/>
                      </a:lnTo>
                      <a:lnTo>
                        <a:pt x="4939" y="523"/>
                      </a:lnTo>
                      <a:lnTo>
                        <a:pt x="4949" y="535"/>
                      </a:lnTo>
                      <a:lnTo>
                        <a:pt x="4959" y="546"/>
                      </a:lnTo>
                      <a:lnTo>
                        <a:pt x="4969" y="554"/>
                      </a:lnTo>
                      <a:lnTo>
                        <a:pt x="4980" y="562"/>
                      </a:lnTo>
                      <a:lnTo>
                        <a:pt x="4993" y="568"/>
                      </a:lnTo>
                      <a:lnTo>
                        <a:pt x="5006" y="573"/>
                      </a:lnTo>
                      <a:lnTo>
                        <a:pt x="5019" y="577"/>
                      </a:lnTo>
                      <a:lnTo>
                        <a:pt x="5034" y="580"/>
                      </a:lnTo>
                      <a:lnTo>
                        <a:pt x="5049" y="582"/>
                      </a:lnTo>
                      <a:lnTo>
                        <a:pt x="5066" y="582"/>
                      </a:lnTo>
                      <a:lnTo>
                        <a:pt x="5082" y="582"/>
                      </a:lnTo>
                      <a:lnTo>
                        <a:pt x="5099" y="581"/>
                      </a:lnTo>
                      <a:lnTo>
                        <a:pt x="5115" y="579"/>
                      </a:lnTo>
                      <a:lnTo>
                        <a:pt x="5130" y="577"/>
                      </a:lnTo>
                      <a:lnTo>
                        <a:pt x="5146" y="573"/>
                      </a:lnTo>
                      <a:lnTo>
                        <a:pt x="5161" y="569"/>
                      </a:lnTo>
                      <a:lnTo>
                        <a:pt x="5176" y="564"/>
                      </a:lnTo>
                      <a:lnTo>
                        <a:pt x="5189" y="559"/>
                      </a:lnTo>
                      <a:lnTo>
                        <a:pt x="5203" y="618"/>
                      </a:lnTo>
                      <a:lnTo>
                        <a:pt x="5187" y="624"/>
                      </a:lnTo>
                      <a:lnTo>
                        <a:pt x="5171" y="630"/>
                      </a:lnTo>
                      <a:lnTo>
                        <a:pt x="5153" y="635"/>
                      </a:lnTo>
                      <a:lnTo>
                        <a:pt x="5135" y="639"/>
                      </a:lnTo>
                      <a:lnTo>
                        <a:pt x="5116" y="642"/>
                      </a:lnTo>
                      <a:lnTo>
                        <a:pt x="5096" y="644"/>
                      </a:lnTo>
                      <a:lnTo>
                        <a:pt x="5075" y="646"/>
                      </a:lnTo>
                      <a:lnTo>
                        <a:pt x="5054" y="647"/>
                      </a:lnTo>
                      <a:lnTo>
                        <a:pt x="5029" y="646"/>
                      </a:lnTo>
                      <a:lnTo>
                        <a:pt x="5006" y="642"/>
                      </a:lnTo>
                      <a:lnTo>
                        <a:pt x="4995" y="640"/>
                      </a:lnTo>
                      <a:lnTo>
                        <a:pt x="4984" y="637"/>
                      </a:lnTo>
                      <a:lnTo>
                        <a:pt x="4973" y="634"/>
                      </a:lnTo>
                      <a:lnTo>
                        <a:pt x="4963" y="631"/>
                      </a:lnTo>
                      <a:lnTo>
                        <a:pt x="4953" y="627"/>
                      </a:lnTo>
                      <a:lnTo>
                        <a:pt x="4943" y="622"/>
                      </a:lnTo>
                      <a:lnTo>
                        <a:pt x="4934" y="617"/>
                      </a:lnTo>
                      <a:lnTo>
                        <a:pt x="4925" y="612"/>
                      </a:lnTo>
                      <a:lnTo>
                        <a:pt x="4917" y="605"/>
                      </a:lnTo>
                      <a:lnTo>
                        <a:pt x="4909" y="598"/>
                      </a:lnTo>
                      <a:lnTo>
                        <a:pt x="4900" y="592"/>
                      </a:lnTo>
                      <a:lnTo>
                        <a:pt x="4893" y="584"/>
                      </a:lnTo>
                      <a:lnTo>
                        <a:pt x="4886" y="576"/>
                      </a:lnTo>
                      <a:lnTo>
                        <a:pt x="4879" y="567"/>
                      </a:lnTo>
                      <a:lnTo>
                        <a:pt x="4873" y="559"/>
                      </a:lnTo>
                      <a:lnTo>
                        <a:pt x="4866" y="551"/>
                      </a:lnTo>
                      <a:lnTo>
                        <a:pt x="4861" y="542"/>
                      </a:lnTo>
                      <a:lnTo>
                        <a:pt x="4856" y="531"/>
                      </a:lnTo>
                      <a:lnTo>
                        <a:pt x="4852" y="522"/>
                      </a:lnTo>
                      <a:lnTo>
                        <a:pt x="4848" y="512"/>
                      </a:lnTo>
                      <a:lnTo>
                        <a:pt x="4845" y="501"/>
                      </a:lnTo>
                      <a:lnTo>
                        <a:pt x="4842" y="490"/>
                      </a:lnTo>
                      <a:lnTo>
                        <a:pt x="4840" y="480"/>
                      </a:lnTo>
                      <a:lnTo>
                        <a:pt x="4837" y="469"/>
                      </a:lnTo>
                      <a:lnTo>
                        <a:pt x="4835" y="445"/>
                      </a:lnTo>
                      <a:lnTo>
                        <a:pt x="4834" y="419"/>
                      </a:lnTo>
                      <a:lnTo>
                        <a:pt x="4835" y="394"/>
                      </a:lnTo>
                      <a:lnTo>
                        <a:pt x="4837" y="370"/>
                      </a:lnTo>
                      <a:lnTo>
                        <a:pt x="4842" y="346"/>
                      </a:lnTo>
                      <a:lnTo>
                        <a:pt x="4848" y="324"/>
                      </a:lnTo>
                      <a:lnTo>
                        <a:pt x="4852" y="313"/>
                      </a:lnTo>
                      <a:lnTo>
                        <a:pt x="4856" y="303"/>
                      </a:lnTo>
                      <a:lnTo>
                        <a:pt x="4860" y="293"/>
                      </a:lnTo>
                      <a:lnTo>
                        <a:pt x="4865" y="282"/>
                      </a:lnTo>
                      <a:lnTo>
                        <a:pt x="4872" y="273"/>
                      </a:lnTo>
                      <a:lnTo>
                        <a:pt x="4878" y="264"/>
                      </a:lnTo>
                      <a:lnTo>
                        <a:pt x="4884" y="255"/>
                      </a:lnTo>
                      <a:lnTo>
                        <a:pt x="4891" y="246"/>
                      </a:lnTo>
                      <a:lnTo>
                        <a:pt x="4898" y="238"/>
                      </a:lnTo>
                      <a:lnTo>
                        <a:pt x="4905" y="230"/>
                      </a:lnTo>
                      <a:lnTo>
                        <a:pt x="4914" y="223"/>
                      </a:lnTo>
                      <a:lnTo>
                        <a:pt x="4922" y="217"/>
                      </a:lnTo>
                      <a:lnTo>
                        <a:pt x="4930" y="210"/>
                      </a:lnTo>
                      <a:lnTo>
                        <a:pt x="4939" y="204"/>
                      </a:lnTo>
                      <a:lnTo>
                        <a:pt x="4949" y="199"/>
                      </a:lnTo>
                      <a:lnTo>
                        <a:pt x="4958" y="195"/>
                      </a:lnTo>
                      <a:lnTo>
                        <a:pt x="4967" y="191"/>
                      </a:lnTo>
                      <a:lnTo>
                        <a:pt x="4977" y="187"/>
                      </a:lnTo>
                      <a:lnTo>
                        <a:pt x="4988" y="185"/>
                      </a:lnTo>
                      <a:lnTo>
                        <a:pt x="4999" y="182"/>
                      </a:lnTo>
                      <a:lnTo>
                        <a:pt x="5009" y="179"/>
                      </a:lnTo>
                      <a:lnTo>
                        <a:pt x="5021" y="178"/>
                      </a:lnTo>
                      <a:lnTo>
                        <a:pt x="5032" y="177"/>
                      </a:lnTo>
                      <a:lnTo>
                        <a:pt x="5044" y="177"/>
                      </a:lnTo>
                      <a:lnTo>
                        <a:pt x="5055" y="177"/>
                      </a:lnTo>
                      <a:lnTo>
                        <a:pt x="5068" y="178"/>
                      </a:lnTo>
                      <a:lnTo>
                        <a:pt x="5079" y="181"/>
                      </a:lnTo>
                      <a:lnTo>
                        <a:pt x="5090" y="183"/>
                      </a:lnTo>
                      <a:lnTo>
                        <a:pt x="5101" y="185"/>
                      </a:lnTo>
                      <a:lnTo>
                        <a:pt x="5111" y="188"/>
                      </a:lnTo>
                      <a:lnTo>
                        <a:pt x="5120" y="192"/>
                      </a:lnTo>
                      <a:lnTo>
                        <a:pt x="5129" y="196"/>
                      </a:lnTo>
                      <a:lnTo>
                        <a:pt x="5139" y="201"/>
                      </a:lnTo>
                      <a:lnTo>
                        <a:pt x="5148" y="206"/>
                      </a:lnTo>
                      <a:lnTo>
                        <a:pt x="5156" y="212"/>
                      </a:lnTo>
                      <a:lnTo>
                        <a:pt x="5163" y="220"/>
                      </a:lnTo>
                      <a:lnTo>
                        <a:pt x="5172" y="227"/>
                      </a:lnTo>
                      <a:lnTo>
                        <a:pt x="5178" y="234"/>
                      </a:lnTo>
                      <a:lnTo>
                        <a:pt x="5185" y="242"/>
                      </a:lnTo>
                      <a:lnTo>
                        <a:pt x="5191" y="251"/>
                      </a:lnTo>
                      <a:lnTo>
                        <a:pt x="5200" y="266"/>
                      </a:lnTo>
                      <a:lnTo>
                        <a:pt x="5208" y="281"/>
                      </a:lnTo>
                      <a:lnTo>
                        <a:pt x="5215" y="298"/>
                      </a:lnTo>
                      <a:lnTo>
                        <a:pt x="5220" y="314"/>
                      </a:lnTo>
                      <a:lnTo>
                        <a:pt x="5224" y="332"/>
                      </a:lnTo>
                      <a:lnTo>
                        <a:pt x="5227" y="349"/>
                      </a:lnTo>
                      <a:lnTo>
                        <a:pt x="5229" y="369"/>
                      </a:lnTo>
                      <a:lnTo>
                        <a:pt x="5229" y="388"/>
                      </a:lnTo>
                      <a:lnTo>
                        <a:pt x="5229" y="400"/>
                      </a:lnTo>
                      <a:lnTo>
                        <a:pt x="5228" y="410"/>
                      </a:lnTo>
                      <a:lnTo>
                        <a:pt x="5227" y="419"/>
                      </a:lnTo>
                      <a:lnTo>
                        <a:pt x="5225" y="427"/>
                      </a:lnTo>
                      <a:close/>
                      <a:moveTo>
                        <a:pt x="4913" y="368"/>
                      </a:moveTo>
                      <a:lnTo>
                        <a:pt x="5150" y="368"/>
                      </a:lnTo>
                      <a:lnTo>
                        <a:pt x="5150" y="355"/>
                      </a:lnTo>
                      <a:lnTo>
                        <a:pt x="5149" y="344"/>
                      </a:lnTo>
                      <a:lnTo>
                        <a:pt x="5148" y="332"/>
                      </a:lnTo>
                      <a:lnTo>
                        <a:pt x="5145" y="321"/>
                      </a:lnTo>
                      <a:lnTo>
                        <a:pt x="5142" y="311"/>
                      </a:lnTo>
                      <a:lnTo>
                        <a:pt x="5139" y="301"/>
                      </a:lnTo>
                      <a:lnTo>
                        <a:pt x="5134" y="292"/>
                      </a:lnTo>
                      <a:lnTo>
                        <a:pt x="5128" y="282"/>
                      </a:lnTo>
                      <a:lnTo>
                        <a:pt x="5120" y="271"/>
                      </a:lnTo>
                      <a:lnTo>
                        <a:pt x="5112" y="262"/>
                      </a:lnTo>
                      <a:lnTo>
                        <a:pt x="5102" y="254"/>
                      </a:lnTo>
                      <a:lnTo>
                        <a:pt x="5091" y="247"/>
                      </a:lnTo>
                      <a:lnTo>
                        <a:pt x="5079" y="242"/>
                      </a:lnTo>
                      <a:lnTo>
                        <a:pt x="5067" y="239"/>
                      </a:lnTo>
                      <a:lnTo>
                        <a:pt x="5052" y="237"/>
                      </a:lnTo>
                      <a:lnTo>
                        <a:pt x="5037" y="236"/>
                      </a:lnTo>
                      <a:lnTo>
                        <a:pt x="5024" y="237"/>
                      </a:lnTo>
                      <a:lnTo>
                        <a:pt x="5010" y="239"/>
                      </a:lnTo>
                      <a:lnTo>
                        <a:pt x="4998" y="242"/>
                      </a:lnTo>
                      <a:lnTo>
                        <a:pt x="4987" y="247"/>
                      </a:lnTo>
                      <a:lnTo>
                        <a:pt x="4975" y="254"/>
                      </a:lnTo>
                      <a:lnTo>
                        <a:pt x="4965" y="261"/>
                      </a:lnTo>
                      <a:lnTo>
                        <a:pt x="4956" y="270"/>
                      </a:lnTo>
                      <a:lnTo>
                        <a:pt x="4947" y="280"/>
                      </a:lnTo>
                      <a:lnTo>
                        <a:pt x="4940" y="290"/>
                      </a:lnTo>
                      <a:lnTo>
                        <a:pt x="4934" y="300"/>
                      </a:lnTo>
                      <a:lnTo>
                        <a:pt x="4929" y="310"/>
                      </a:lnTo>
                      <a:lnTo>
                        <a:pt x="4924" y="320"/>
                      </a:lnTo>
                      <a:lnTo>
                        <a:pt x="4920" y="332"/>
                      </a:lnTo>
                      <a:lnTo>
                        <a:pt x="4917" y="343"/>
                      </a:lnTo>
                      <a:lnTo>
                        <a:pt x="4914" y="355"/>
                      </a:lnTo>
                      <a:lnTo>
                        <a:pt x="4913" y="368"/>
                      </a:lnTo>
                      <a:close/>
                      <a:moveTo>
                        <a:pt x="5330" y="637"/>
                      </a:moveTo>
                      <a:lnTo>
                        <a:pt x="5330" y="328"/>
                      </a:lnTo>
                      <a:lnTo>
                        <a:pt x="5330" y="291"/>
                      </a:lnTo>
                      <a:lnTo>
                        <a:pt x="5330" y="256"/>
                      </a:lnTo>
                      <a:lnTo>
                        <a:pt x="5329" y="221"/>
                      </a:lnTo>
                      <a:lnTo>
                        <a:pt x="5328" y="188"/>
                      </a:lnTo>
                      <a:lnTo>
                        <a:pt x="5399" y="188"/>
                      </a:lnTo>
                      <a:lnTo>
                        <a:pt x="5402" y="276"/>
                      </a:lnTo>
                      <a:lnTo>
                        <a:pt x="5406" y="276"/>
                      </a:lnTo>
                      <a:lnTo>
                        <a:pt x="5409" y="265"/>
                      </a:lnTo>
                      <a:lnTo>
                        <a:pt x="5414" y="255"/>
                      </a:lnTo>
                      <a:lnTo>
                        <a:pt x="5419" y="245"/>
                      </a:lnTo>
                      <a:lnTo>
                        <a:pt x="5425" y="236"/>
                      </a:lnTo>
                      <a:lnTo>
                        <a:pt x="5432" y="227"/>
                      </a:lnTo>
                      <a:lnTo>
                        <a:pt x="5439" y="219"/>
                      </a:lnTo>
                      <a:lnTo>
                        <a:pt x="5446" y="211"/>
                      </a:lnTo>
                      <a:lnTo>
                        <a:pt x="5454" y="204"/>
                      </a:lnTo>
                      <a:lnTo>
                        <a:pt x="5463" y="198"/>
                      </a:lnTo>
                      <a:lnTo>
                        <a:pt x="5472" y="193"/>
                      </a:lnTo>
                      <a:lnTo>
                        <a:pt x="5481" y="188"/>
                      </a:lnTo>
                      <a:lnTo>
                        <a:pt x="5490" y="185"/>
                      </a:lnTo>
                      <a:lnTo>
                        <a:pt x="5500" y="182"/>
                      </a:lnTo>
                      <a:lnTo>
                        <a:pt x="5510" y="179"/>
                      </a:lnTo>
                      <a:lnTo>
                        <a:pt x="5520" y="177"/>
                      </a:lnTo>
                      <a:lnTo>
                        <a:pt x="5529" y="177"/>
                      </a:lnTo>
                      <a:lnTo>
                        <a:pt x="5541" y="178"/>
                      </a:lnTo>
                      <a:lnTo>
                        <a:pt x="5553" y="181"/>
                      </a:lnTo>
                      <a:lnTo>
                        <a:pt x="5553" y="258"/>
                      </a:lnTo>
                      <a:lnTo>
                        <a:pt x="5539" y="256"/>
                      </a:lnTo>
                      <a:lnTo>
                        <a:pt x="5524" y="255"/>
                      </a:lnTo>
                      <a:lnTo>
                        <a:pt x="5511" y="256"/>
                      </a:lnTo>
                      <a:lnTo>
                        <a:pt x="5498" y="258"/>
                      </a:lnTo>
                      <a:lnTo>
                        <a:pt x="5486" y="261"/>
                      </a:lnTo>
                      <a:lnTo>
                        <a:pt x="5475" y="266"/>
                      </a:lnTo>
                      <a:lnTo>
                        <a:pt x="5464" y="272"/>
                      </a:lnTo>
                      <a:lnTo>
                        <a:pt x="5455" y="280"/>
                      </a:lnTo>
                      <a:lnTo>
                        <a:pt x="5446" y="290"/>
                      </a:lnTo>
                      <a:lnTo>
                        <a:pt x="5438" y="300"/>
                      </a:lnTo>
                      <a:lnTo>
                        <a:pt x="5432" y="310"/>
                      </a:lnTo>
                      <a:lnTo>
                        <a:pt x="5426" y="321"/>
                      </a:lnTo>
                      <a:lnTo>
                        <a:pt x="5421" y="333"/>
                      </a:lnTo>
                      <a:lnTo>
                        <a:pt x="5418" y="344"/>
                      </a:lnTo>
                      <a:lnTo>
                        <a:pt x="5415" y="356"/>
                      </a:lnTo>
                      <a:lnTo>
                        <a:pt x="5413" y="370"/>
                      </a:lnTo>
                      <a:lnTo>
                        <a:pt x="5411" y="383"/>
                      </a:lnTo>
                      <a:lnTo>
                        <a:pt x="5411" y="398"/>
                      </a:lnTo>
                      <a:lnTo>
                        <a:pt x="5411" y="637"/>
                      </a:lnTo>
                      <a:lnTo>
                        <a:pt x="5330" y="637"/>
                      </a:lnTo>
                      <a:close/>
                      <a:moveTo>
                        <a:pt x="5652" y="105"/>
                      </a:moveTo>
                      <a:lnTo>
                        <a:pt x="5732" y="80"/>
                      </a:lnTo>
                      <a:lnTo>
                        <a:pt x="5732" y="188"/>
                      </a:lnTo>
                      <a:lnTo>
                        <a:pt x="5849" y="188"/>
                      </a:lnTo>
                      <a:lnTo>
                        <a:pt x="5849" y="249"/>
                      </a:lnTo>
                      <a:lnTo>
                        <a:pt x="5732" y="249"/>
                      </a:lnTo>
                      <a:lnTo>
                        <a:pt x="5732" y="492"/>
                      </a:lnTo>
                      <a:lnTo>
                        <a:pt x="5733" y="503"/>
                      </a:lnTo>
                      <a:lnTo>
                        <a:pt x="5733" y="513"/>
                      </a:lnTo>
                      <a:lnTo>
                        <a:pt x="5734" y="522"/>
                      </a:lnTo>
                      <a:lnTo>
                        <a:pt x="5736" y="530"/>
                      </a:lnTo>
                      <a:lnTo>
                        <a:pt x="5738" y="539"/>
                      </a:lnTo>
                      <a:lnTo>
                        <a:pt x="5741" y="546"/>
                      </a:lnTo>
                      <a:lnTo>
                        <a:pt x="5744" y="552"/>
                      </a:lnTo>
                      <a:lnTo>
                        <a:pt x="5747" y="557"/>
                      </a:lnTo>
                      <a:lnTo>
                        <a:pt x="5751" y="562"/>
                      </a:lnTo>
                      <a:lnTo>
                        <a:pt x="5756" y="567"/>
                      </a:lnTo>
                      <a:lnTo>
                        <a:pt x="5760" y="570"/>
                      </a:lnTo>
                      <a:lnTo>
                        <a:pt x="5766" y="573"/>
                      </a:lnTo>
                      <a:lnTo>
                        <a:pt x="5773" y="577"/>
                      </a:lnTo>
                      <a:lnTo>
                        <a:pt x="5779" y="578"/>
                      </a:lnTo>
                      <a:lnTo>
                        <a:pt x="5786" y="579"/>
                      </a:lnTo>
                      <a:lnTo>
                        <a:pt x="5793" y="580"/>
                      </a:lnTo>
                      <a:lnTo>
                        <a:pt x="5807" y="579"/>
                      </a:lnTo>
                      <a:lnTo>
                        <a:pt x="5819" y="578"/>
                      </a:lnTo>
                      <a:lnTo>
                        <a:pt x="5830" y="577"/>
                      </a:lnTo>
                      <a:lnTo>
                        <a:pt x="5840" y="573"/>
                      </a:lnTo>
                      <a:lnTo>
                        <a:pt x="5844" y="635"/>
                      </a:lnTo>
                      <a:lnTo>
                        <a:pt x="5829" y="640"/>
                      </a:lnTo>
                      <a:lnTo>
                        <a:pt x="5812" y="644"/>
                      </a:lnTo>
                      <a:lnTo>
                        <a:pt x="5792" y="647"/>
                      </a:lnTo>
                      <a:lnTo>
                        <a:pt x="5772" y="648"/>
                      </a:lnTo>
                      <a:lnTo>
                        <a:pt x="5758" y="647"/>
                      </a:lnTo>
                      <a:lnTo>
                        <a:pt x="5745" y="644"/>
                      </a:lnTo>
                      <a:lnTo>
                        <a:pt x="5733" y="642"/>
                      </a:lnTo>
                      <a:lnTo>
                        <a:pt x="5721" y="638"/>
                      </a:lnTo>
                      <a:lnTo>
                        <a:pt x="5710" y="633"/>
                      </a:lnTo>
                      <a:lnTo>
                        <a:pt x="5701" y="627"/>
                      </a:lnTo>
                      <a:lnTo>
                        <a:pt x="5691" y="620"/>
                      </a:lnTo>
                      <a:lnTo>
                        <a:pt x="5683" y="612"/>
                      </a:lnTo>
                      <a:lnTo>
                        <a:pt x="5676" y="602"/>
                      </a:lnTo>
                      <a:lnTo>
                        <a:pt x="5670" y="591"/>
                      </a:lnTo>
                      <a:lnTo>
                        <a:pt x="5665" y="579"/>
                      </a:lnTo>
                      <a:lnTo>
                        <a:pt x="5660" y="565"/>
                      </a:lnTo>
                      <a:lnTo>
                        <a:pt x="5657" y="550"/>
                      </a:lnTo>
                      <a:lnTo>
                        <a:pt x="5654" y="532"/>
                      </a:lnTo>
                      <a:lnTo>
                        <a:pt x="5652" y="515"/>
                      </a:lnTo>
                      <a:lnTo>
                        <a:pt x="5652" y="495"/>
                      </a:lnTo>
                      <a:lnTo>
                        <a:pt x="5652" y="249"/>
                      </a:lnTo>
                      <a:lnTo>
                        <a:pt x="5583" y="249"/>
                      </a:lnTo>
                      <a:lnTo>
                        <a:pt x="5583" y="188"/>
                      </a:lnTo>
                      <a:lnTo>
                        <a:pt x="5652" y="188"/>
                      </a:lnTo>
                      <a:lnTo>
                        <a:pt x="5652" y="105"/>
                      </a:lnTo>
                      <a:close/>
                      <a:moveTo>
                        <a:pt x="6256" y="362"/>
                      </a:moveTo>
                      <a:lnTo>
                        <a:pt x="6256" y="529"/>
                      </a:lnTo>
                      <a:lnTo>
                        <a:pt x="6257" y="561"/>
                      </a:lnTo>
                      <a:lnTo>
                        <a:pt x="6258" y="589"/>
                      </a:lnTo>
                      <a:lnTo>
                        <a:pt x="6260" y="615"/>
                      </a:lnTo>
                      <a:lnTo>
                        <a:pt x="6263" y="637"/>
                      </a:lnTo>
                      <a:lnTo>
                        <a:pt x="6189" y="637"/>
                      </a:lnTo>
                      <a:lnTo>
                        <a:pt x="6183" y="581"/>
                      </a:lnTo>
                      <a:lnTo>
                        <a:pt x="6180" y="581"/>
                      </a:lnTo>
                      <a:lnTo>
                        <a:pt x="6173" y="588"/>
                      </a:lnTo>
                      <a:lnTo>
                        <a:pt x="6167" y="596"/>
                      </a:lnTo>
                      <a:lnTo>
                        <a:pt x="6160" y="603"/>
                      </a:lnTo>
                      <a:lnTo>
                        <a:pt x="6154" y="610"/>
                      </a:lnTo>
                      <a:lnTo>
                        <a:pt x="6146" y="616"/>
                      </a:lnTo>
                      <a:lnTo>
                        <a:pt x="6138" y="621"/>
                      </a:lnTo>
                      <a:lnTo>
                        <a:pt x="6130" y="626"/>
                      </a:lnTo>
                      <a:lnTo>
                        <a:pt x="6122" y="630"/>
                      </a:lnTo>
                      <a:lnTo>
                        <a:pt x="6113" y="634"/>
                      </a:lnTo>
                      <a:lnTo>
                        <a:pt x="6104" y="637"/>
                      </a:lnTo>
                      <a:lnTo>
                        <a:pt x="6094" y="640"/>
                      </a:lnTo>
                      <a:lnTo>
                        <a:pt x="6085" y="642"/>
                      </a:lnTo>
                      <a:lnTo>
                        <a:pt x="6075" y="644"/>
                      </a:lnTo>
                      <a:lnTo>
                        <a:pt x="6064" y="647"/>
                      </a:lnTo>
                      <a:lnTo>
                        <a:pt x="6053" y="647"/>
                      </a:lnTo>
                      <a:lnTo>
                        <a:pt x="6043" y="648"/>
                      </a:lnTo>
                      <a:lnTo>
                        <a:pt x="6026" y="647"/>
                      </a:lnTo>
                      <a:lnTo>
                        <a:pt x="6012" y="644"/>
                      </a:lnTo>
                      <a:lnTo>
                        <a:pt x="5998" y="641"/>
                      </a:lnTo>
                      <a:lnTo>
                        <a:pt x="5984" y="637"/>
                      </a:lnTo>
                      <a:lnTo>
                        <a:pt x="5972" y="631"/>
                      </a:lnTo>
                      <a:lnTo>
                        <a:pt x="5961" y="625"/>
                      </a:lnTo>
                      <a:lnTo>
                        <a:pt x="5949" y="617"/>
                      </a:lnTo>
                      <a:lnTo>
                        <a:pt x="5939" y="607"/>
                      </a:lnTo>
                      <a:lnTo>
                        <a:pt x="5932" y="598"/>
                      </a:lnTo>
                      <a:lnTo>
                        <a:pt x="5925" y="588"/>
                      </a:lnTo>
                      <a:lnTo>
                        <a:pt x="5919" y="578"/>
                      </a:lnTo>
                      <a:lnTo>
                        <a:pt x="5913" y="566"/>
                      </a:lnTo>
                      <a:lnTo>
                        <a:pt x="5910" y="555"/>
                      </a:lnTo>
                      <a:lnTo>
                        <a:pt x="5907" y="543"/>
                      </a:lnTo>
                      <a:lnTo>
                        <a:pt x="5906" y="531"/>
                      </a:lnTo>
                      <a:lnTo>
                        <a:pt x="5905" y="518"/>
                      </a:lnTo>
                      <a:lnTo>
                        <a:pt x="5905" y="508"/>
                      </a:lnTo>
                      <a:lnTo>
                        <a:pt x="5906" y="498"/>
                      </a:lnTo>
                      <a:lnTo>
                        <a:pt x="5907" y="489"/>
                      </a:lnTo>
                      <a:lnTo>
                        <a:pt x="5909" y="480"/>
                      </a:lnTo>
                      <a:lnTo>
                        <a:pt x="5912" y="471"/>
                      </a:lnTo>
                      <a:lnTo>
                        <a:pt x="5915" y="462"/>
                      </a:lnTo>
                      <a:lnTo>
                        <a:pt x="5919" y="454"/>
                      </a:lnTo>
                      <a:lnTo>
                        <a:pt x="5923" y="446"/>
                      </a:lnTo>
                      <a:lnTo>
                        <a:pt x="5928" y="439"/>
                      </a:lnTo>
                      <a:lnTo>
                        <a:pt x="5933" y="432"/>
                      </a:lnTo>
                      <a:lnTo>
                        <a:pt x="5938" y="424"/>
                      </a:lnTo>
                      <a:lnTo>
                        <a:pt x="5944" y="417"/>
                      </a:lnTo>
                      <a:lnTo>
                        <a:pt x="5951" y="411"/>
                      </a:lnTo>
                      <a:lnTo>
                        <a:pt x="5959" y="405"/>
                      </a:lnTo>
                      <a:lnTo>
                        <a:pt x="5967" y="399"/>
                      </a:lnTo>
                      <a:lnTo>
                        <a:pt x="5975" y="393"/>
                      </a:lnTo>
                      <a:lnTo>
                        <a:pt x="5994" y="383"/>
                      </a:lnTo>
                      <a:lnTo>
                        <a:pt x="6014" y="374"/>
                      </a:lnTo>
                      <a:lnTo>
                        <a:pt x="6036" y="367"/>
                      </a:lnTo>
                      <a:lnTo>
                        <a:pt x="6060" y="362"/>
                      </a:lnTo>
                      <a:lnTo>
                        <a:pt x="6086" y="356"/>
                      </a:lnTo>
                      <a:lnTo>
                        <a:pt x="6114" y="353"/>
                      </a:lnTo>
                      <a:lnTo>
                        <a:pt x="6144" y="351"/>
                      </a:lnTo>
                      <a:lnTo>
                        <a:pt x="6175" y="351"/>
                      </a:lnTo>
                      <a:lnTo>
                        <a:pt x="6175" y="342"/>
                      </a:lnTo>
                      <a:lnTo>
                        <a:pt x="6174" y="329"/>
                      </a:lnTo>
                      <a:lnTo>
                        <a:pt x="6173" y="317"/>
                      </a:lnTo>
                      <a:lnTo>
                        <a:pt x="6171" y="306"/>
                      </a:lnTo>
                      <a:lnTo>
                        <a:pt x="6168" y="296"/>
                      </a:lnTo>
                      <a:lnTo>
                        <a:pt x="6165" y="286"/>
                      </a:lnTo>
                      <a:lnTo>
                        <a:pt x="6161" y="278"/>
                      </a:lnTo>
                      <a:lnTo>
                        <a:pt x="6156" y="271"/>
                      </a:lnTo>
                      <a:lnTo>
                        <a:pt x="6150" y="264"/>
                      </a:lnTo>
                      <a:lnTo>
                        <a:pt x="6143" y="258"/>
                      </a:lnTo>
                      <a:lnTo>
                        <a:pt x="6135" y="253"/>
                      </a:lnTo>
                      <a:lnTo>
                        <a:pt x="6127" y="248"/>
                      </a:lnTo>
                      <a:lnTo>
                        <a:pt x="6118" y="244"/>
                      </a:lnTo>
                      <a:lnTo>
                        <a:pt x="6108" y="241"/>
                      </a:lnTo>
                      <a:lnTo>
                        <a:pt x="6097" y="239"/>
                      </a:lnTo>
                      <a:lnTo>
                        <a:pt x="6085" y="238"/>
                      </a:lnTo>
                      <a:lnTo>
                        <a:pt x="6073" y="238"/>
                      </a:lnTo>
                      <a:lnTo>
                        <a:pt x="6056" y="238"/>
                      </a:lnTo>
                      <a:lnTo>
                        <a:pt x="6041" y="240"/>
                      </a:lnTo>
                      <a:lnTo>
                        <a:pt x="6025" y="242"/>
                      </a:lnTo>
                      <a:lnTo>
                        <a:pt x="6010" y="246"/>
                      </a:lnTo>
                      <a:lnTo>
                        <a:pt x="5996" y="250"/>
                      </a:lnTo>
                      <a:lnTo>
                        <a:pt x="5982" y="257"/>
                      </a:lnTo>
                      <a:lnTo>
                        <a:pt x="5969" y="264"/>
                      </a:lnTo>
                      <a:lnTo>
                        <a:pt x="5957" y="271"/>
                      </a:lnTo>
                      <a:lnTo>
                        <a:pt x="5938" y="218"/>
                      </a:lnTo>
                      <a:lnTo>
                        <a:pt x="5953" y="208"/>
                      </a:lnTo>
                      <a:lnTo>
                        <a:pt x="5970" y="200"/>
                      </a:lnTo>
                      <a:lnTo>
                        <a:pt x="5987" y="193"/>
                      </a:lnTo>
                      <a:lnTo>
                        <a:pt x="6005" y="188"/>
                      </a:lnTo>
                      <a:lnTo>
                        <a:pt x="6024" y="183"/>
                      </a:lnTo>
                      <a:lnTo>
                        <a:pt x="6044" y="179"/>
                      </a:lnTo>
                      <a:lnTo>
                        <a:pt x="6063" y="178"/>
                      </a:lnTo>
                      <a:lnTo>
                        <a:pt x="6085" y="177"/>
                      </a:lnTo>
                      <a:lnTo>
                        <a:pt x="6106" y="178"/>
                      </a:lnTo>
                      <a:lnTo>
                        <a:pt x="6125" y="181"/>
                      </a:lnTo>
                      <a:lnTo>
                        <a:pt x="6143" y="184"/>
                      </a:lnTo>
                      <a:lnTo>
                        <a:pt x="6160" y="189"/>
                      </a:lnTo>
                      <a:lnTo>
                        <a:pt x="6175" y="195"/>
                      </a:lnTo>
                      <a:lnTo>
                        <a:pt x="6189" y="203"/>
                      </a:lnTo>
                      <a:lnTo>
                        <a:pt x="6202" y="212"/>
                      </a:lnTo>
                      <a:lnTo>
                        <a:pt x="6213" y="224"/>
                      </a:lnTo>
                      <a:lnTo>
                        <a:pt x="6223" y="236"/>
                      </a:lnTo>
                      <a:lnTo>
                        <a:pt x="6232" y="249"/>
                      </a:lnTo>
                      <a:lnTo>
                        <a:pt x="6239" y="264"/>
                      </a:lnTo>
                      <a:lnTo>
                        <a:pt x="6245" y="280"/>
                      </a:lnTo>
                      <a:lnTo>
                        <a:pt x="6249" y="299"/>
                      </a:lnTo>
                      <a:lnTo>
                        <a:pt x="6254" y="318"/>
                      </a:lnTo>
                      <a:lnTo>
                        <a:pt x="6255" y="339"/>
                      </a:lnTo>
                      <a:lnTo>
                        <a:pt x="6256" y="362"/>
                      </a:lnTo>
                      <a:close/>
                      <a:moveTo>
                        <a:pt x="6175" y="486"/>
                      </a:moveTo>
                      <a:lnTo>
                        <a:pt x="6175" y="408"/>
                      </a:lnTo>
                      <a:lnTo>
                        <a:pt x="6152" y="408"/>
                      </a:lnTo>
                      <a:lnTo>
                        <a:pt x="6131" y="409"/>
                      </a:lnTo>
                      <a:lnTo>
                        <a:pt x="6111" y="410"/>
                      </a:lnTo>
                      <a:lnTo>
                        <a:pt x="6092" y="413"/>
                      </a:lnTo>
                      <a:lnTo>
                        <a:pt x="6076" y="416"/>
                      </a:lnTo>
                      <a:lnTo>
                        <a:pt x="6060" y="420"/>
                      </a:lnTo>
                      <a:lnTo>
                        <a:pt x="6046" y="425"/>
                      </a:lnTo>
                      <a:lnTo>
                        <a:pt x="6034" y="432"/>
                      </a:lnTo>
                      <a:lnTo>
                        <a:pt x="6022" y="438"/>
                      </a:lnTo>
                      <a:lnTo>
                        <a:pt x="6013" y="445"/>
                      </a:lnTo>
                      <a:lnTo>
                        <a:pt x="6005" y="454"/>
                      </a:lnTo>
                      <a:lnTo>
                        <a:pt x="5999" y="463"/>
                      </a:lnTo>
                      <a:lnTo>
                        <a:pt x="5994" y="474"/>
                      </a:lnTo>
                      <a:lnTo>
                        <a:pt x="5989" y="484"/>
                      </a:lnTo>
                      <a:lnTo>
                        <a:pt x="5987" y="496"/>
                      </a:lnTo>
                      <a:lnTo>
                        <a:pt x="5986" y="509"/>
                      </a:lnTo>
                      <a:lnTo>
                        <a:pt x="5987" y="518"/>
                      </a:lnTo>
                      <a:lnTo>
                        <a:pt x="5988" y="527"/>
                      </a:lnTo>
                      <a:lnTo>
                        <a:pt x="5990" y="534"/>
                      </a:lnTo>
                      <a:lnTo>
                        <a:pt x="5993" y="543"/>
                      </a:lnTo>
                      <a:lnTo>
                        <a:pt x="5996" y="550"/>
                      </a:lnTo>
                      <a:lnTo>
                        <a:pt x="6000" y="556"/>
                      </a:lnTo>
                      <a:lnTo>
                        <a:pt x="6005" y="562"/>
                      </a:lnTo>
                      <a:lnTo>
                        <a:pt x="6010" y="567"/>
                      </a:lnTo>
                      <a:lnTo>
                        <a:pt x="6015" y="571"/>
                      </a:lnTo>
                      <a:lnTo>
                        <a:pt x="6020" y="576"/>
                      </a:lnTo>
                      <a:lnTo>
                        <a:pt x="6026" y="579"/>
                      </a:lnTo>
                      <a:lnTo>
                        <a:pt x="6034" y="582"/>
                      </a:lnTo>
                      <a:lnTo>
                        <a:pt x="6040" y="584"/>
                      </a:lnTo>
                      <a:lnTo>
                        <a:pt x="6047" y="586"/>
                      </a:lnTo>
                      <a:lnTo>
                        <a:pt x="6055" y="587"/>
                      </a:lnTo>
                      <a:lnTo>
                        <a:pt x="6063" y="587"/>
                      </a:lnTo>
                      <a:lnTo>
                        <a:pt x="6073" y="587"/>
                      </a:lnTo>
                      <a:lnTo>
                        <a:pt x="6083" y="585"/>
                      </a:lnTo>
                      <a:lnTo>
                        <a:pt x="6092" y="584"/>
                      </a:lnTo>
                      <a:lnTo>
                        <a:pt x="6100" y="581"/>
                      </a:lnTo>
                      <a:lnTo>
                        <a:pt x="6110" y="578"/>
                      </a:lnTo>
                      <a:lnTo>
                        <a:pt x="6118" y="573"/>
                      </a:lnTo>
                      <a:lnTo>
                        <a:pt x="6126" y="569"/>
                      </a:lnTo>
                      <a:lnTo>
                        <a:pt x="6133" y="563"/>
                      </a:lnTo>
                      <a:lnTo>
                        <a:pt x="6140" y="558"/>
                      </a:lnTo>
                      <a:lnTo>
                        <a:pt x="6146" y="553"/>
                      </a:lnTo>
                      <a:lnTo>
                        <a:pt x="6152" y="547"/>
                      </a:lnTo>
                      <a:lnTo>
                        <a:pt x="6156" y="541"/>
                      </a:lnTo>
                      <a:lnTo>
                        <a:pt x="6161" y="533"/>
                      </a:lnTo>
                      <a:lnTo>
                        <a:pt x="6164" y="526"/>
                      </a:lnTo>
                      <a:lnTo>
                        <a:pt x="6167" y="519"/>
                      </a:lnTo>
                      <a:lnTo>
                        <a:pt x="6170" y="512"/>
                      </a:lnTo>
                      <a:lnTo>
                        <a:pt x="6172" y="506"/>
                      </a:lnTo>
                      <a:lnTo>
                        <a:pt x="6173" y="499"/>
                      </a:lnTo>
                      <a:lnTo>
                        <a:pt x="6174" y="493"/>
                      </a:lnTo>
                      <a:lnTo>
                        <a:pt x="6175" y="486"/>
                      </a:lnTo>
                      <a:close/>
                      <a:moveTo>
                        <a:pt x="6469" y="637"/>
                      </a:moveTo>
                      <a:lnTo>
                        <a:pt x="6387" y="637"/>
                      </a:lnTo>
                      <a:lnTo>
                        <a:pt x="6387" y="188"/>
                      </a:lnTo>
                      <a:lnTo>
                        <a:pt x="6469" y="188"/>
                      </a:lnTo>
                      <a:lnTo>
                        <a:pt x="6469" y="637"/>
                      </a:lnTo>
                      <a:close/>
                      <a:moveTo>
                        <a:pt x="6427" y="105"/>
                      </a:moveTo>
                      <a:lnTo>
                        <a:pt x="6426" y="105"/>
                      </a:lnTo>
                      <a:lnTo>
                        <a:pt x="6416" y="104"/>
                      </a:lnTo>
                      <a:lnTo>
                        <a:pt x="6406" y="101"/>
                      </a:lnTo>
                      <a:lnTo>
                        <a:pt x="6401" y="99"/>
                      </a:lnTo>
                      <a:lnTo>
                        <a:pt x="6397" y="96"/>
                      </a:lnTo>
                      <a:lnTo>
                        <a:pt x="6393" y="93"/>
                      </a:lnTo>
                      <a:lnTo>
                        <a:pt x="6389" y="90"/>
                      </a:lnTo>
                      <a:lnTo>
                        <a:pt x="6383" y="82"/>
                      </a:lnTo>
                      <a:lnTo>
                        <a:pt x="6379" y="72"/>
                      </a:lnTo>
                      <a:lnTo>
                        <a:pt x="6376" y="63"/>
                      </a:lnTo>
                      <a:lnTo>
                        <a:pt x="6375" y="52"/>
                      </a:lnTo>
                      <a:lnTo>
                        <a:pt x="6376" y="42"/>
                      </a:lnTo>
                      <a:lnTo>
                        <a:pt x="6379" y="32"/>
                      </a:lnTo>
                      <a:lnTo>
                        <a:pt x="6384" y="23"/>
                      </a:lnTo>
                      <a:lnTo>
                        <a:pt x="6390" y="16"/>
                      </a:lnTo>
                      <a:lnTo>
                        <a:pt x="6394" y="12"/>
                      </a:lnTo>
                      <a:lnTo>
                        <a:pt x="6398" y="9"/>
                      </a:lnTo>
                      <a:lnTo>
                        <a:pt x="6403" y="6"/>
                      </a:lnTo>
                      <a:lnTo>
                        <a:pt x="6407" y="4"/>
                      </a:lnTo>
                      <a:lnTo>
                        <a:pt x="6417" y="2"/>
                      </a:lnTo>
                      <a:lnTo>
                        <a:pt x="6428" y="0"/>
                      </a:lnTo>
                      <a:lnTo>
                        <a:pt x="6439" y="2"/>
                      </a:lnTo>
                      <a:lnTo>
                        <a:pt x="6449" y="4"/>
                      </a:lnTo>
                      <a:lnTo>
                        <a:pt x="6454" y="6"/>
                      </a:lnTo>
                      <a:lnTo>
                        <a:pt x="6458" y="9"/>
                      </a:lnTo>
                      <a:lnTo>
                        <a:pt x="6462" y="12"/>
                      </a:lnTo>
                      <a:lnTo>
                        <a:pt x="6465" y="15"/>
                      </a:lnTo>
                      <a:lnTo>
                        <a:pt x="6472" y="23"/>
                      </a:lnTo>
                      <a:lnTo>
                        <a:pt x="6476" y="31"/>
                      </a:lnTo>
                      <a:lnTo>
                        <a:pt x="6480" y="42"/>
                      </a:lnTo>
                      <a:lnTo>
                        <a:pt x="6480" y="52"/>
                      </a:lnTo>
                      <a:lnTo>
                        <a:pt x="6480" y="63"/>
                      </a:lnTo>
                      <a:lnTo>
                        <a:pt x="6476" y="72"/>
                      </a:lnTo>
                      <a:lnTo>
                        <a:pt x="6472" y="82"/>
                      </a:lnTo>
                      <a:lnTo>
                        <a:pt x="6465" y="90"/>
                      </a:lnTo>
                      <a:lnTo>
                        <a:pt x="6462" y="93"/>
                      </a:lnTo>
                      <a:lnTo>
                        <a:pt x="6458" y="96"/>
                      </a:lnTo>
                      <a:lnTo>
                        <a:pt x="6454" y="99"/>
                      </a:lnTo>
                      <a:lnTo>
                        <a:pt x="6449" y="101"/>
                      </a:lnTo>
                      <a:lnTo>
                        <a:pt x="6444" y="103"/>
                      </a:lnTo>
                      <a:lnTo>
                        <a:pt x="6438" y="104"/>
                      </a:lnTo>
                      <a:lnTo>
                        <a:pt x="6433" y="104"/>
                      </a:lnTo>
                      <a:lnTo>
                        <a:pt x="6427" y="105"/>
                      </a:lnTo>
                      <a:close/>
                      <a:moveTo>
                        <a:pt x="6604" y="637"/>
                      </a:moveTo>
                      <a:lnTo>
                        <a:pt x="6604" y="309"/>
                      </a:lnTo>
                      <a:lnTo>
                        <a:pt x="6604" y="280"/>
                      </a:lnTo>
                      <a:lnTo>
                        <a:pt x="6603" y="250"/>
                      </a:lnTo>
                      <a:lnTo>
                        <a:pt x="6602" y="220"/>
                      </a:lnTo>
                      <a:lnTo>
                        <a:pt x="6601" y="188"/>
                      </a:lnTo>
                      <a:lnTo>
                        <a:pt x="6673" y="188"/>
                      </a:lnTo>
                      <a:lnTo>
                        <a:pt x="6678" y="262"/>
                      </a:lnTo>
                      <a:lnTo>
                        <a:pt x="6679" y="262"/>
                      </a:lnTo>
                      <a:lnTo>
                        <a:pt x="6684" y="254"/>
                      </a:lnTo>
                      <a:lnTo>
                        <a:pt x="6690" y="245"/>
                      </a:lnTo>
                      <a:lnTo>
                        <a:pt x="6695" y="237"/>
                      </a:lnTo>
                      <a:lnTo>
                        <a:pt x="6703" y="230"/>
                      </a:lnTo>
                      <a:lnTo>
                        <a:pt x="6710" y="223"/>
                      </a:lnTo>
                      <a:lnTo>
                        <a:pt x="6717" y="217"/>
                      </a:lnTo>
                      <a:lnTo>
                        <a:pt x="6725" y="210"/>
                      </a:lnTo>
                      <a:lnTo>
                        <a:pt x="6734" y="204"/>
                      </a:lnTo>
                      <a:lnTo>
                        <a:pt x="6745" y="198"/>
                      </a:lnTo>
                      <a:lnTo>
                        <a:pt x="6756" y="193"/>
                      </a:lnTo>
                      <a:lnTo>
                        <a:pt x="6767" y="188"/>
                      </a:lnTo>
                      <a:lnTo>
                        <a:pt x="6779" y="185"/>
                      </a:lnTo>
                      <a:lnTo>
                        <a:pt x="6790" y="182"/>
                      </a:lnTo>
                      <a:lnTo>
                        <a:pt x="6802" y="179"/>
                      </a:lnTo>
                      <a:lnTo>
                        <a:pt x="6815" y="177"/>
                      </a:lnTo>
                      <a:lnTo>
                        <a:pt x="6828" y="177"/>
                      </a:lnTo>
                      <a:lnTo>
                        <a:pt x="6842" y="178"/>
                      </a:lnTo>
                      <a:lnTo>
                        <a:pt x="6857" y="179"/>
                      </a:lnTo>
                      <a:lnTo>
                        <a:pt x="6870" y="183"/>
                      </a:lnTo>
                      <a:lnTo>
                        <a:pt x="6883" y="187"/>
                      </a:lnTo>
                      <a:lnTo>
                        <a:pt x="6896" y="192"/>
                      </a:lnTo>
                      <a:lnTo>
                        <a:pt x="6908" y="199"/>
                      </a:lnTo>
                      <a:lnTo>
                        <a:pt x="6919" y="206"/>
                      </a:lnTo>
                      <a:lnTo>
                        <a:pt x="6930" y="215"/>
                      </a:lnTo>
                      <a:lnTo>
                        <a:pt x="6937" y="222"/>
                      </a:lnTo>
                      <a:lnTo>
                        <a:pt x="6943" y="229"/>
                      </a:lnTo>
                      <a:lnTo>
                        <a:pt x="6949" y="236"/>
                      </a:lnTo>
                      <a:lnTo>
                        <a:pt x="6954" y="244"/>
                      </a:lnTo>
                      <a:lnTo>
                        <a:pt x="6959" y="251"/>
                      </a:lnTo>
                      <a:lnTo>
                        <a:pt x="6965" y="261"/>
                      </a:lnTo>
                      <a:lnTo>
                        <a:pt x="6969" y="269"/>
                      </a:lnTo>
                      <a:lnTo>
                        <a:pt x="6972" y="279"/>
                      </a:lnTo>
                      <a:lnTo>
                        <a:pt x="6976" y="289"/>
                      </a:lnTo>
                      <a:lnTo>
                        <a:pt x="6978" y="299"/>
                      </a:lnTo>
                      <a:lnTo>
                        <a:pt x="6981" y="309"/>
                      </a:lnTo>
                      <a:lnTo>
                        <a:pt x="6983" y="320"/>
                      </a:lnTo>
                      <a:lnTo>
                        <a:pt x="6985" y="344"/>
                      </a:lnTo>
                      <a:lnTo>
                        <a:pt x="6986" y="369"/>
                      </a:lnTo>
                      <a:lnTo>
                        <a:pt x="6986" y="637"/>
                      </a:lnTo>
                      <a:lnTo>
                        <a:pt x="6905" y="637"/>
                      </a:lnTo>
                      <a:lnTo>
                        <a:pt x="6905" y="378"/>
                      </a:lnTo>
                      <a:lnTo>
                        <a:pt x="6904" y="362"/>
                      </a:lnTo>
                      <a:lnTo>
                        <a:pt x="6903" y="346"/>
                      </a:lnTo>
                      <a:lnTo>
                        <a:pt x="6901" y="333"/>
                      </a:lnTo>
                      <a:lnTo>
                        <a:pt x="6898" y="319"/>
                      </a:lnTo>
                      <a:lnTo>
                        <a:pt x="6895" y="307"/>
                      </a:lnTo>
                      <a:lnTo>
                        <a:pt x="6890" y="297"/>
                      </a:lnTo>
                      <a:lnTo>
                        <a:pt x="6884" y="286"/>
                      </a:lnTo>
                      <a:lnTo>
                        <a:pt x="6878" y="277"/>
                      </a:lnTo>
                      <a:lnTo>
                        <a:pt x="6872" y="270"/>
                      </a:lnTo>
                      <a:lnTo>
                        <a:pt x="6864" y="263"/>
                      </a:lnTo>
                      <a:lnTo>
                        <a:pt x="6856" y="258"/>
                      </a:lnTo>
                      <a:lnTo>
                        <a:pt x="6846" y="253"/>
                      </a:lnTo>
                      <a:lnTo>
                        <a:pt x="6836" y="249"/>
                      </a:lnTo>
                      <a:lnTo>
                        <a:pt x="6825" y="246"/>
                      </a:lnTo>
                      <a:lnTo>
                        <a:pt x="6814" y="244"/>
                      </a:lnTo>
                      <a:lnTo>
                        <a:pt x="6801" y="244"/>
                      </a:lnTo>
                      <a:lnTo>
                        <a:pt x="6791" y="244"/>
                      </a:lnTo>
                      <a:lnTo>
                        <a:pt x="6782" y="245"/>
                      </a:lnTo>
                      <a:lnTo>
                        <a:pt x="6772" y="247"/>
                      </a:lnTo>
                      <a:lnTo>
                        <a:pt x="6764" y="250"/>
                      </a:lnTo>
                      <a:lnTo>
                        <a:pt x="6756" y="254"/>
                      </a:lnTo>
                      <a:lnTo>
                        <a:pt x="6748" y="258"/>
                      </a:lnTo>
                      <a:lnTo>
                        <a:pt x="6740" y="263"/>
                      </a:lnTo>
                      <a:lnTo>
                        <a:pt x="6732" y="268"/>
                      </a:lnTo>
                      <a:lnTo>
                        <a:pt x="6725" y="274"/>
                      </a:lnTo>
                      <a:lnTo>
                        <a:pt x="6719" y="281"/>
                      </a:lnTo>
                      <a:lnTo>
                        <a:pt x="6713" y="289"/>
                      </a:lnTo>
                      <a:lnTo>
                        <a:pt x="6707" y="296"/>
                      </a:lnTo>
                      <a:lnTo>
                        <a:pt x="6703" y="303"/>
                      </a:lnTo>
                      <a:lnTo>
                        <a:pt x="6698" y="311"/>
                      </a:lnTo>
                      <a:lnTo>
                        <a:pt x="6694" y="319"/>
                      </a:lnTo>
                      <a:lnTo>
                        <a:pt x="6691" y="329"/>
                      </a:lnTo>
                      <a:lnTo>
                        <a:pt x="6689" y="337"/>
                      </a:lnTo>
                      <a:lnTo>
                        <a:pt x="6687" y="346"/>
                      </a:lnTo>
                      <a:lnTo>
                        <a:pt x="6686" y="356"/>
                      </a:lnTo>
                      <a:lnTo>
                        <a:pt x="6686" y="367"/>
                      </a:lnTo>
                      <a:lnTo>
                        <a:pt x="6686" y="637"/>
                      </a:lnTo>
                      <a:lnTo>
                        <a:pt x="6604" y="637"/>
                      </a:lnTo>
                      <a:close/>
                      <a:moveTo>
                        <a:pt x="7137" y="105"/>
                      </a:moveTo>
                      <a:lnTo>
                        <a:pt x="7217" y="80"/>
                      </a:lnTo>
                      <a:lnTo>
                        <a:pt x="7217" y="188"/>
                      </a:lnTo>
                      <a:lnTo>
                        <a:pt x="7333" y="188"/>
                      </a:lnTo>
                      <a:lnTo>
                        <a:pt x="7333" y="249"/>
                      </a:lnTo>
                      <a:lnTo>
                        <a:pt x="7217" y="249"/>
                      </a:lnTo>
                      <a:lnTo>
                        <a:pt x="7217" y="492"/>
                      </a:lnTo>
                      <a:lnTo>
                        <a:pt x="7217" y="503"/>
                      </a:lnTo>
                      <a:lnTo>
                        <a:pt x="7218" y="513"/>
                      </a:lnTo>
                      <a:lnTo>
                        <a:pt x="7219" y="522"/>
                      </a:lnTo>
                      <a:lnTo>
                        <a:pt x="7220" y="530"/>
                      </a:lnTo>
                      <a:lnTo>
                        <a:pt x="7223" y="539"/>
                      </a:lnTo>
                      <a:lnTo>
                        <a:pt x="7226" y="546"/>
                      </a:lnTo>
                      <a:lnTo>
                        <a:pt x="7229" y="552"/>
                      </a:lnTo>
                      <a:lnTo>
                        <a:pt x="7233" y="557"/>
                      </a:lnTo>
                      <a:lnTo>
                        <a:pt x="7237" y="562"/>
                      </a:lnTo>
                      <a:lnTo>
                        <a:pt x="7241" y="567"/>
                      </a:lnTo>
                      <a:lnTo>
                        <a:pt x="7246" y="570"/>
                      </a:lnTo>
                      <a:lnTo>
                        <a:pt x="7251" y="573"/>
                      </a:lnTo>
                      <a:lnTo>
                        <a:pt x="7257" y="577"/>
                      </a:lnTo>
                      <a:lnTo>
                        <a:pt x="7264" y="578"/>
                      </a:lnTo>
                      <a:lnTo>
                        <a:pt x="7271" y="579"/>
                      </a:lnTo>
                      <a:lnTo>
                        <a:pt x="7278" y="580"/>
                      </a:lnTo>
                      <a:lnTo>
                        <a:pt x="7291" y="579"/>
                      </a:lnTo>
                      <a:lnTo>
                        <a:pt x="7304" y="578"/>
                      </a:lnTo>
                      <a:lnTo>
                        <a:pt x="7315" y="577"/>
                      </a:lnTo>
                      <a:lnTo>
                        <a:pt x="7325" y="573"/>
                      </a:lnTo>
                      <a:lnTo>
                        <a:pt x="7329" y="635"/>
                      </a:lnTo>
                      <a:lnTo>
                        <a:pt x="7314" y="640"/>
                      </a:lnTo>
                      <a:lnTo>
                        <a:pt x="7296" y="644"/>
                      </a:lnTo>
                      <a:lnTo>
                        <a:pt x="7278" y="647"/>
                      </a:lnTo>
                      <a:lnTo>
                        <a:pt x="7257" y="648"/>
                      </a:lnTo>
                      <a:lnTo>
                        <a:pt x="7243" y="647"/>
                      </a:lnTo>
                      <a:lnTo>
                        <a:pt x="7230" y="644"/>
                      </a:lnTo>
                      <a:lnTo>
                        <a:pt x="7217" y="642"/>
                      </a:lnTo>
                      <a:lnTo>
                        <a:pt x="7206" y="638"/>
                      </a:lnTo>
                      <a:lnTo>
                        <a:pt x="7196" y="633"/>
                      </a:lnTo>
                      <a:lnTo>
                        <a:pt x="7185" y="627"/>
                      </a:lnTo>
                      <a:lnTo>
                        <a:pt x="7176" y="620"/>
                      </a:lnTo>
                      <a:lnTo>
                        <a:pt x="7168" y="612"/>
                      </a:lnTo>
                      <a:lnTo>
                        <a:pt x="7161" y="602"/>
                      </a:lnTo>
                      <a:lnTo>
                        <a:pt x="7155" y="591"/>
                      </a:lnTo>
                      <a:lnTo>
                        <a:pt x="7149" y="579"/>
                      </a:lnTo>
                      <a:lnTo>
                        <a:pt x="7145" y="565"/>
                      </a:lnTo>
                      <a:lnTo>
                        <a:pt x="7141" y="550"/>
                      </a:lnTo>
                      <a:lnTo>
                        <a:pt x="7139" y="532"/>
                      </a:lnTo>
                      <a:lnTo>
                        <a:pt x="7138" y="515"/>
                      </a:lnTo>
                      <a:lnTo>
                        <a:pt x="7137" y="495"/>
                      </a:lnTo>
                      <a:lnTo>
                        <a:pt x="7137" y="249"/>
                      </a:lnTo>
                      <a:lnTo>
                        <a:pt x="7068" y="249"/>
                      </a:lnTo>
                      <a:lnTo>
                        <a:pt x="7068" y="188"/>
                      </a:lnTo>
                      <a:lnTo>
                        <a:pt x="7137" y="188"/>
                      </a:lnTo>
                      <a:lnTo>
                        <a:pt x="7137" y="105"/>
                      </a:lnTo>
                      <a:close/>
                      <a:moveTo>
                        <a:pt x="7366" y="188"/>
                      </a:moveTo>
                      <a:lnTo>
                        <a:pt x="7455" y="188"/>
                      </a:lnTo>
                      <a:lnTo>
                        <a:pt x="7553" y="453"/>
                      </a:lnTo>
                      <a:lnTo>
                        <a:pt x="7560" y="474"/>
                      </a:lnTo>
                      <a:lnTo>
                        <a:pt x="7568" y="495"/>
                      </a:lnTo>
                      <a:lnTo>
                        <a:pt x="7575" y="519"/>
                      </a:lnTo>
                      <a:lnTo>
                        <a:pt x="7582" y="545"/>
                      </a:lnTo>
                      <a:lnTo>
                        <a:pt x="7584" y="545"/>
                      </a:lnTo>
                      <a:lnTo>
                        <a:pt x="7589" y="527"/>
                      </a:lnTo>
                      <a:lnTo>
                        <a:pt x="7595" y="507"/>
                      </a:lnTo>
                      <a:lnTo>
                        <a:pt x="7604" y="481"/>
                      </a:lnTo>
                      <a:lnTo>
                        <a:pt x="7613" y="451"/>
                      </a:lnTo>
                      <a:lnTo>
                        <a:pt x="7701" y="188"/>
                      </a:lnTo>
                      <a:lnTo>
                        <a:pt x="7788" y="188"/>
                      </a:lnTo>
                      <a:lnTo>
                        <a:pt x="7665" y="508"/>
                      </a:lnTo>
                      <a:lnTo>
                        <a:pt x="7654" y="537"/>
                      </a:lnTo>
                      <a:lnTo>
                        <a:pt x="7644" y="564"/>
                      </a:lnTo>
                      <a:lnTo>
                        <a:pt x="7632" y="590"/>
                      </a:lnTo>
                      <a:lnTo>
                        <a:pt x="7623" y="614"/>
                      </a:lnTo>
                      <a:lnTo>
                        <a:pt x="7613" y="635"/>
                      </a:lnTo>
                      <a:lnTo>
                        <a:pt x="7604" y="655"/>
                      </a:lnTo>
                      <a:lnTo>
                        <a:pt x="7595" y="672"/>
                      </a:lnTo>
                      <a:lnTo>
                        <a:pt x="7587" y="688"/>
                      </a:lnTo>
                      <a:lnTo>
                        <a:pt x="7578" y="704"/>
                      </a:lnTo>
                      <a:lnTo>
                        <a:pt x="7569" y="719"/>
                      </a:lnTo>
                      <a:lnTo>
                        <a:pt x="7559" y="733"/>
                      </a:lnTo>
                      <a:lnTo>
                        <a:pt x="7550" y="746"/>
                      </a:lnTo>
                      <a:lnTo>
                        <a:pt x="7541" y="759"/>
                      </a:lnTo>
                      <a:lnTo>
                        <a:pt x="7532" y="770"/>
                      </a:lnTo>
                      <a:lnTo>
                        <a:pt x="7521" y="780"/>
                      </a:lnTo>
                      <a:lnTo>
                        <a:pt x="7512" y="790"/>
                      </a:lnTo>
                      <a:lnTo>
                        <a:pt x="7500" y="800"/>
                      </a:lnTo>
                      <a:lnTo>
                        <a:pt x="7487" y="809"/>
                      </a:lnTo>
                      <a:lnTo>
                        <a:pt x="7474" y="817"/>
                      </a:lnTo>
                      <a:lnTo>
                        <a:pt x="7462" y="825"/>
                      </a:lnTo>
                      <a:lnTo>
                        <a:pt x="7450" y="831"/>
                      </a:lnTo>
                      <a:lnTo>
                        <a:pt x="7437" y="835"/>
                      </a:lnTo>
                      <a:lnTo>
                        <a:pt x="7424" y="839"/>
                      </a:lnTo>
                      <a:lnTo>
                        <a:pt x="7412" y="842"/>
                      </a:lnTo>
                      <a:lnTo>
                        <a:pt x="7391" y="773"/>
                      </a:lnTo>
                      <a:lnTo>
                        <a:pt x="7409" y="766"/>
                      </a:lnTo>
                      <a:lnTo>
                        <a:pt x="7428" y="758"/>
                      </a:lnTo>
                      <a:lnTo>
                        <a:pt x="7445" y="746"/>
                      </a:lnTo>
                      <a:lnTo>
                        <a:pt x="7463" y="733"/>
                      </a:lnTo>
                      <a:lnTo>
                        <a:pt x="7473" y="725"/>
                      </a:lnTo>
                      <a:lnTo>
                        <a:pt x="7482" y="714"/>
                      </a:lnTo>
                      <a:lnTo>
                        <a:pt x="7493" y="704"/>
                      </a:lnTo>
                      <a:lnTo>
                        <a:pt x="7501" y="693"/>
                      </a:lnTo>
                      <a:lnTo>
                        <a:pt x="7509" y="682"/>
                      </a:lnTo>
                      <a:lnTo>
                        <a:pt x="7517" y="669"/>
                      </a:lnTo>
                      <a:lnTo>
                        <a:pt x="7525" y="656"/>
                      </a:lnTo>
                      <a:lnTo>
                        <a:pt x="7531" y="642"/>
                      </a:lnTo>
                      <a:lnTo>
                        <a:pt x="7536" y="631"/>
                      </a:lnTo>
                      <a:lnTo>
                        <a:pt x="7538" y="623"/>
                      </a:lnTo>
                      <a:lnTo>
                        <a:pt x="7536" y="615"/>
                      </a:lnTo>
                      <a:lnTo>
                        <a:pt x="7532" y="601"/>
                      </a:lnTo>
                      <a:lnTo>
                        <a:pt x="7366" y="188"/>
                      </a:lnTo>
                      <a:close/>
                      <a:moveTo>
                        <a:pt x="7898" y="648"/>
                      </a:moveTo>
                      <a:lnTo>
                        <a:pt x="7896" y="648"/>
                      </a:lnTo>
                      <a:lnTo>
                        <a:pt x="7890" y="647"/>
                      </a:lnTo>
                      <a:lnTo>
                        <a:pt x="7885" y="647"/>
                      </a:lnTo>
                      <a:lnTo>
                        <a:pt x="7880" y="644"/>
                      </a:lnTo>
                      <a:lnTo>
                        <a:pt x="7875" y="642"/>
                      </a:lnTo>
                      <a:lnTo>
                        <a:pt x="7871" y="640"/>
                      </a:lnTo>
                      <a:lnTo>
                        <a:pt x="7866" y="637"/>
                      </a:lnTo>
                      <a:lnTo>
                        <a:pt x="7862" y="634"/>
                      </a:lnTo>
                      <a:lnTo>
                        <a:pt x="7857" y="630"/>
                      </a:lnTo>
                      <a:lnTo>
                        <a:pt x="7854" y="626"/>
                      </a:lnTo>
                      <a:lnTo>
                        <a:pt x="7851" y="622"/>
                      </a:lnTo>
                      <a:lnTo>
                        <a:pt x="7848" y="617"/>
                      </a:lnTo>
                      <a:lnTo>
                        <a:pt x="7846" y="612"/>
                      </a:lnTo>
                      <a:lnTo>
                        <a:pt x="7844" y="600"/>
                      </a:lnTo>
                      <a:lnTo>
                        <a:pt x="7843" y="589"/>
                      </a:lnTo>
                      <a:lnTo>
                        <a:pt x="7843" y="583"/>
                      </a:lnTo>
                      <a:lnTo>
                        <a:pt x="7844" y="577"/>
                      </a:lnTo>
                      <a:lnTo>
                        <a:pt x="7845" y="571"/>
                      </a:lnTo>
                      <a:lnTo>
                        <a:pt x="7846" y="565"/>
                      </a:lnTo>
                      <a:lnTo>
                        <a:pt x="7849" y="560"/>
                      </a:lnTo>
                      <a:lnTo>
                        <a:pt x="7851" y="556"/>
                      </a:lnTo>
                      <a:lnTo>
                        <a:pt x="7854" y="551"/>
                      </a:lnTo>
                      <a:lnTo>
                        <a:pt x="7858" y="547"/>
                      </a:lnTo>
                      <a:lnTo>
                        <a:pt x="7863" y="543"/>
                      </a:lnTo>
                      <a:lnTo>
                        <a:pt x="7867" y="540"/>
                      </a:lnTo>
                      <a:lnTo>
                        <a:pt x="7872" y="536"/>
                      </a:lnTo>
                      <a:lnTo>
                        <a:pt x="7876" y="534"/>
                      </a:lnTo>
                      <a:lnTo>
                        <a:pt x="7881" y="532"/>
                      </a:lnTo>
                      <a:lnTo>
                        <a:pt x="7887" y="531"/>
                      </a:lnTo>
                      <a:lnTo>
                        <a:pt x="7892" y="530"/>
                      </a:lnTo>
                      <a:lnTo>
                        <a:pt x="7899" y="530"/>
                      </a:lnTo>
                      <a:lnTo>
                        <a:pt x="7905" y="530"/>
                      </a:lnTo>
                      <a:lnTo>
                        <a:pt x="7910" y="531"/>
                      </a:lnTo>
                      <a:lnTo>
                        <a:pt x="7915" y="532"/>
                      </a:lnTo>
                      <a:lnTo>
                        <a:pt x="7920" y="534"/>
                      </a:lnTo>
                      <a:lnTo>
                        <a:pt x="7925" y="536"/>
                      </a:lnTo>
                      <a:lnTo>
                        <a:pt x="7929" y="540"/>
                      </a:lnTo>
                      <a:lnTo>
                        <a:pt x="7933" y="543"/>
                      </a:lnTo>
                      <a:lnTo>
                        <a:pt x="7938" y="547"/>
                      </a:lnTo>
                      <a:lnTo>
                        <a:pt x="7942" y="551"/>
                      </a:lnTo>
                      <a:lnTo>
                        <a:pt x="7945" y="555"/>
                      </a:lnTo>
                      <a:lnTo>
                        <a:pt x="7947" y="560"/>
                      </a:lnTo>
                      <a:lnTo>
                        <a:pt x="7949" y="565"/>
                      </a:lnTo>
                      <a:lnTo>
                        <a:pt x="7951" y="570"/>
                      </a:lnTo>
                      <a:lnTo>
                        <a:pt x="7952" y="577"/>
                      </a:lnTo>
                      <a:lnTo>
                        <a:pt x="7953" y="583"/>
                      </a:lnTo>
                      <a:lnTo>
                        <a:pt x="7953" y="589"/>
                      </a:lnTo>
                      <a:lnTo>
                        <a:pt x="7952" y="600"/>
                      </a:lnTo>
                      <a:lnTo>
                        <a:pt x="7949" y="612"/>
                      </a:lnTo>
                      <a:lnTo>
                        <a:pt x="7947" y="617"/>
                      </a:lnTo>
                      <a:lnTo>
                        <a:pt x="7945" y="622"/>
                      </a:lnTo>
                      <a:lnTo>
                        <a:pt x="7942" y="626"/>
                      </a:lnTo>
                      <a:lnTo>
                        <a:pt x="7938" y="630"/>
                      </a:lnTo>
                      <a:lnTo>
                        <a:pt x="7933" y="634"/>
                      </a:lnTo>
                      <a:lnTo>
                        <a:pt x="7929" y="637"/>
                      </a:lnTo>
                      <a:lnTo>
                        <a:pt x="7925" y="640"/>
                      </a:lnTo>
                      <a:lnTo>
                        <a:pt x="7920" y="642"/>
                      </a:lnTo>
                      <a:lnTo>
                        <a:pt x="7915" y="644"/>
                      </a:lnTo>
                      <a:lnTo>
                        <a:pt x="7909" y="647"/>
                      </a:lnTo>
                      <a:lnTo>
                        <a:pt x="7904" y="647"/>
                      </a:lnTo>
                      <a:lnTo>
                        <a:pt x="7898" y="648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sp>
            <p:nvSpPr>
              <p:cNvPr id="34" name="Freeform 33"/>
              <p:cNvSpPr>
                <a:spLocks noEditPoints="1"/>
              </p:cNvSpPr>
              <p:nvPr userDrawn="1"/>
            </p:nvSpPr>
            <p:spPr bwMode="auto">
              <a:xfrm>
                <a:off x="283754" y="246870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572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38"/>
            <a:ext cx="9144000" cy="590806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/>
            <a:endParaRPr lang="en-US" sz="1400" kern="0" dirty="0">
              <a:solidFill>
                <a:sysClr val="window" lastClr="FFFFFF"/>
              </a:solidFill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760" y="45555"/>
            <a:ext cx="8511639" cy="481985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760" y="693709"/>
            <a:ext cx="8511639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 flipH="1">
            <a:off x="0" y="4737761"/>
            <a:ext cx="1647825" cy="409575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latin typeface="+mj-lt"/>
            </a:endParaRPr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8425987" y="4944997"/>
            <a:ext cx="489413" cy="84203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7615596" y="4944997"/>
            <a:ext cx="780730" cy="84203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7244828" y="4946051"/>
            <a:ext cx="329453" cy="82097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4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682" r:id="rId11"/>
    <p:sldLayoutId id="2147483686" r:id="rId12"/>
    <p:sldLayoutId id="2147483687" r:id="rId13"/>
    <p:sldLayoutId id="2147483684" r:id="rId14"/>
    <p:sldLayoutId id="2147483683" r:id="rId15"/>
    <p:sldLayoutId id="2147483685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716" r:id="rId22"/>
  </p:sldLayoutIdLst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>
                <a:latin typeface="Calibri" panose="020F0502020204030204" pitchFamily="34" charset="0"/>
              </a:rPr>
              <a:t>Click to edit Master title style</a:t>
            </a:r>
            <a:endParaRPr lang="en-US" sz="2300" dirty="0">
              <a:latin typeface="Calibri" panose="020F050202020403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283754" y="192882"/>
            <a:ext cx="8632822" cy="318254"/>
            <a:chOff x="283754" y="192882"/>
            <a:chExt cx="8632822" cy="318254"/>
          </a:xfrm>
        </p:grpSpPr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17" name="Group 16"/>
            <p:cNvGrpSpPr/>
            <p:nvPr userDrawn="1"/>
          </p:nvGrpSpPr>
          <p:grpSpPr>
            <a:xfrm>
              <a:off x="283754" y="246870"/>
              <a:ext cx="2142738" cy="253193"/>
              <a:chOff x="283754" y="246870"/>
              <a:chExt cx="2142738" cy="253193"/>
            </a:xfrm>
          </p:grpSpPr>
          <p:grpSp>
            <p:nvGrpSpPr>
              <p:cNvPr id="19" name="Group 18"/>
              <p:cNvGrpSpPr/>
              <p:nvPr userDrawn="1"/>
            </p:nvGrpSpPr>
            <p:grpSpPr>
              <a:xfrm>
                <a:off x="673165" y="246870"/>
                <a:ext cx="1753327" cy="253193"/>
                <a:chOff x="656520" y="250031"/>
                <a:chExt cx="1631861" cy="235663"/>
              </a:xfrm>
            </p:grpSpPr>
            <p:sp>
              <p:nvSpPr>
                <p:cNvPr id="22" name="Freeform 21"/>
                <p:cNvSpPr>
                  <a:spLocks noEditPoints="1"/>
                </p:cNvSpPr>
                <p:nvPr/>
              </p:nvSpPr>
              <p:spPr bwMode="auto">
                <a:xfrm>
                  <a:off x="1466912" y="250031"/>
                  <a:ext cx="489413" cy="84203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2" name="Freeform 31"/>
                <p:cNvSpPr>
                  <a:spLocks noEditPoints="1"/>
                </p:cNvSpPr>
                <p:nvPr/>
              </p:nvSpPr>
              <p:spPr bwMode="auto">
                <a:xfrm>
                  <a:off x="656520" y="250031"/>
                  <a:ext cx="780730" cy="84203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3" name="Freeform 32"/>
                <p:cNvSpPr>
                  <a:spLocks noEditPoints="1"/>
                </p:cNvSpPr>
                <p:nvPr/>
              </p:nvSpPr>
              <p:spPr bwMode="auto">
                <a:xfrm>
                  <a:off x="1409510" y="392855"/>
                  <a:ext cx="878871" cy="92839"/>
                </a:xfrm>
                <a:custGeom>
                  <a:avLst/>
                  <a:gdLst/>
                  <a:ahLst/>
                  <a:cxnLst>
                    <a:cxn ang="0">
                      <a:pos x="805" y="637"/>
                    </a:cxn>
                    <a:cxn ang="0">
                      <a:pos x="996" y="219"/>
                    </a:cxn>
                    <a:cxn ang="0">
                      <a:pos x="1304" y="357"/>
                    </a:cxn>
                    <a:cxn ang="0">
                      <a:pos x="1069" y="644"/>
                    </a:cxn>
                    <a:cxn ang="0">
                      <a:pos x="1040" y="573"/>
                    </a:cxn>
                    <a:cxn ang="0">
                      <a:pos x="1182" y="280"/>
                    </a:cxn>
                    <a:cxn ang="0">
                      <a:pos x="1457" y="426"/>
                    </a:cxn>
                    <a:cxn ang="0">
                      <a:pos x="1680" y="639"/>
                    </a:cxn>
                    <a:cxn ang="0">
                      <a:pos x="1384" y="480"/>
                    </a:cxn>
                    <a:cxn ang="0">
                      <a:pos x="1565" y="178"/>
                    </a:cxn>
                    <a:cxn ang="0">
                      <a:pos x="1772" y="419"/>
                    </a:cxn>
                    <a:cxn ang="0">
                      <a:pos x="1479" y="300"/>
                    </a:cxn>
                    <a:cxn ang="0">
                      <a:pos x="2054" y="179"/>
                    </a:cxn>
                    <a:cxn ang="0">
                      <a:pos x="2260" y="188"/>
                    </a:cxn>
                    <a:cxn ang="0">
                      <a:pos x="2257" y="15"/>
                    </a:cxn>
                    <a:cxn ang="0">
                      <a:pos x="2523" y="568"/>
                    </a:cxn>
                    <a:cxn ang="0">
                      <a:pos x="2483" y="627"/>
                    </a:cxn>
                    <a:cxn ang="0">
                      <a:pos x="2395" y="282"/>
                    </a:cxn>
                    <a:cxn ang="0">
                      <a:pos x="2669" y="201"/>
                    </a:cxn>
                    <a:cxn ang="0">
                      <a:pos x="2657" y="282"/>
                    </a:cxn>
                    <a:cxn ang="0">
                      <a:pos x="2858" y="220"/>
                    </a:cxn>
                    <a:cxn ang="0">
                      <a:pos x="3192" y="222"/>
                    </a:cxn>
                    <a:cxn ang="0">
                      <a:pos x="3092" y="249"/>
                    </a:cxn>
                    <a:cxn ang="0">
                      <a:pos x="3666" y="632"/>
                    </a:cxn>
                    <a:cxn ang="0">
                      <a:pos x="3354" y="500"/>
                    </a:cxn>
                    <a:cxn ang="0">
                      <a:pos x="3484" y="195"/>
                    </a:cxn>
                    <a:cxn ang="0">
                      <a:pos x="3516" y="256"/>
                    </a:cxn>
                    <a:cxn ang="0">
                      <a:pos x="3592" y="581"/>
                    </a:cxn>
                    <a:cxn ang="0">
                      <a:pos x="4055" y="577"/>
                    </a:cxn>
                    <a:cxn ang="0">
                      <a:pos x="3803" y="567"/>
                    </a:cxn>
                    <a:cxn ang="0">
                      <a:pos x="3854" y="210"/>
                    </a:cxn>
                    <a:cxn ang="0">
                      <a:pos x="4132" y="281"/>
                    </a:cxn>
                    <a:cxn ang="0">
                      <a:pos x="3947" y="237"/>
                    </a:cxn>
                    <a:cxn ang="0">
                      <a:pos x="4571" y="638"/>
                    </a:cxn>
                    <a:cxn ang="0">
                      <a:pos x="4425" y="355"/>
                    </a:cxn>
                    <a:cxn ang="0">
                      <a:pos x="4692" y="179"/>
                    </a:cxn>
                    <a:cxn ang="0">
                      <a:pos x="4503" y="378"/>
                    </a:cxn>
                    <a:cxn ang="0">
                      <a:pos x="4914" y="445"/>
                    </a:cxn>
                    <a:cxn ang="0">
                      <a:pos x="5116" y="642"/>
                    </a:cxn>
                    <a:cxn ang="0">
                      <a:pos x="4837" y="469"/>
                    </a:cxn>
                    <a:cxn ang="0">
                      <a:pos x="5032" y="177"/>
                    </a:cxn>
                    <a:cxn ang="0">
                      <a:pos x="5225" y="427"/>
                    </a:cxn>
                    <a:cxn ang="0">
                      <a:pos x="4929" y="310"/>
                    </a:cxn>
                    <a:cxn ang="0">
                      <a:pos x="5520" y="177"/>
                    </a:cxn>
                    <a:cxn ang="0">
                      <a:pos x="5849" y="249"/>
                    </a:cxn>
                    <a:cxn ang="0">
                      <a:pos x="5745" y="644"/>
                    </a:cxn>
                    <a:cxn ang="0">
                      <a:pos x="6173" y="588"/>
                    </a:cxn>
                    <a:cxn ang="0">
                      <a:pos x="5907" y="543"/>
                    </a:cxn>
                    <a:cxn ang="0">
                      <a:pos x="6173" y="317"/>
                    </a:cxn>
                    <a:cxn ang="0">
                      <a:pos x="6044" y="179"/>
                    </a:cxn>
                    <a:cxn ang="0">
                      <a:pos x="6022" y="438"/>
                    </a:cxn>
                    <a:cxn ang="0">
                      <a:pos x="6118" y="573"/>
                    </a:cxn>
                    <a:cxn ang="0">
                      <a:pos x="6379" y="72"/>
                    </a:cxn>
                    <a:cxn ang="0">
                      <a:pos x="6454" y="99"/>
                    </a:cxn>
                    <a:cxn ang="0">
                      <a:pos x="6815" y="177"/>
                    </a:cxn>
                    <a:cxn ang="0">
                      <a:pos x="6901" y="333"/>
                    </a:cxn>
                    <a:cxn ang="0">
                      <a:pos x="6691" y="329"/>
                    </a:cxn>
                    <a:cxn ang="0">
                      <a:pos x="7278" y="580"/>
                    </a:cxn>
                    <a:cxn ang="0">
                      <a:pos x="7137" y="188"/>
                    </a:cxn>
                    <a:cxn ang="0">
                      <a:pos x="7541" y="759"/>
                    </a:cxn>
                    <a:cxn ang="0">
                      <a:pos x="7366" y="188"/>
                    </a:cxn>
                    <a:cxn ang="0">
                      <a:pos x="7881" y="532"/>
                    </a:cxn>
                    <a:cxn ang="0">
                      <a:pos x="7920" y="642"/>
                    </a:cxn>
                  </a:cxnLst>
                  <a:rect l="0" t="0" r="r" b="b"/>
                  <a:pathLst>
                    <a:path w="7953" h="842">
                      <a:moveTo>
                        <a:pt x="324" y="277"/>
                      </a:moveTo>
                      <a:lnTo>
                        <a:pt x="324" y="344"/>
                      </a:lnTo>
                      <a:lnTo>
                        <a:pt x="81" y="344"/>
                      </a:lnTo>
                      <a:lnTo>
                        <a:pt x="81" y="569"/>
                      </a:lnTo>
                      <a:lnTo>
                        <a:pt x="352" y="569"/>
                      </a:lnTo>
                      <a:lnTo>
                        <a:pt x="352" y="637"/>
                      </a:lnTo>
                      <a:lnTo>
                        <a:pt x="0" y="637"/>
                      </a:lnTo>
                      <a:lnTo>
                        <a:pt x="0" y="11"/>
                      </a:lnTo>
                      <a:lnTo>
                        <a:pt x="338" y="11"/>
                      </a:lnTo>
                      <a:lnTo>
                        <a:pt x="338" y="79"/>
                      </a:lnTo>
                      <a:lnTo>
                        <a:pt x="81" y="79"/>
                      </a:lnTo>
                      <a:lnTo>
                        <a:pt x="81" y="277"/>
                      </a:lnTo>
                      <a:lnTo>
                        <a:pt x="324" y="277"/>
                      </a:lnTo>
                      <a:close/>
                      <a:moveTo>
                        <a:pt x="401" y="188"/>
                      </a:moveTo>
                      <a:lnTo>
                        <a:pt x="492" y="188"/>
                      </a:lnTo>
                      <a:lnTo>
                        <a:pt x="556" y="284"/>
                      </a:lnTo>
                      <a:lnTo>
                        <a:pt x="566" y="300"/>
                      </a:lnTo>
                      <a:lnTo>
                        <a:pt x="578" y="317"/>
                      </a:lnTo>
                      <a:lnTo>
                        <a:pt x="589" y="337"/>
                      </a:lnTo>
                      <a:lnTo>
                        <a:pt x="601" y="357"/>
                      </a:lnTo>
                      <a:lnTo>
                        <a:pt x="604" y="357"/>
                      </a:lnTo>
                      <a:lnTo>
                        <a:pt x="614" y="340"/>
                      </a:lnTo>
                      <a:lnTo>
                        <a:pt x="625" y="321"/>
                      </a:lnTo>
                      <a:lnTo>
                        <a:pt x="636" y="303"/>
                      </a:lnTo>
                      <a:lnTo>
                        <a:pt x="649" y="283"/>
                      </a:lnTo>
                      <a:lnTo>
                        <a:pt x="712" y="188"/>
                      </a:lnTo>
                      <a:lnTo>
                        <a:pt x="800" y="188"/>
                      </a:lnTo>
                      <a:lnTo>
                        <a:pt x="646" y="405"/>
                      </a:lnTo>
                      <a:lnTo>
                        <a:pt x="805" y="637"/>
                      </a:lnTo>
                      <a:lnTo>
                        <a:pt x="712" y="637"/>
                      </a:lnTo>
                      <a:lnTo>
                        <a:pt x="646" y="535"/>
                      </a:lnTo>
                      <a:lnTo>
                        <a:pt x="635" y="520"/>
                      </a:lnTo>
                      <a:lnTo>
                        <a:pt x="624" y="501"/>
                      </a:lnTo>
                      <a:lnTo>
                        <a:pt x="612" y="481"/>
                      </a:lnTo>
                      <a:lnTo>
                        <a:pt x="598" y="457"/>
                      </a:lnTo>
                      <a:lnTo>
                        <a:pt x="596" y="457"/>
                      </a:lnTo>
                      <a:lnTo>
                        <a:pt x="588" y="472"/>
                      </a:lnTo>
                      <a:lnTo>
                        <a:pt x="578" y="490"/>
                      </a:lnTo>
                      <a:lnTo>
                        <a:pt x="564" y="511"/>
                      </a:lnTo>
                      <a:lnTo>
                        <a:pt x="549" y="535"/>
                      </a:lnTo>
                      <a:lnTo>
                        <a:pt x="484" y="637"/>
                      </a:lnTo>
                      <a:lnTo>
                        <a:pt x="394" y="637"/>
                      </a:lnTo>
                      <a:lnTo>
                        <a:pt x="553" y="408"/>
                      </a:lnTo>
                      <a:lnTo>
                        <a:pt x="401" y="188"/>
                      </a:lnTo>
                      <a:close/>
                      <a:moveTo>
                        <a:pt x="883" y="820"/>
                      </a:moveTo>
                      <a:lnTo>
                        <a:pt x="883" y="334"/>
                      </a:lnTo>
                      <a:lnTo>
                        <a:pt x="883" y="298"/>
                      </a:lnTo>
                      <a:lnTo>
                        <a:pt x="882" y="261"/>
                      </a:lnTo>
                      <a:lnTo>
                        <a:pt x="881" y="224"/>
                      </a:lnTo>
                      <a:lnTo>
                        <a:pt x="880" y="188"/>
                      </a:lnTo>
                      <a:lnTo>
                        <a:pt x="953" y="188"/>
                      </a:lnTo>
                      <a:lnTo>
                        <a:pt x="957" y="265"/>
                      </a:lnTo>
                      <a:lnTo>
                        <a:pt x="958" y="265"/>
                      </a:lnTo>
                      <a:lnTo>
                        <a:pt x="965" y="255"/>
                      </a:lnTo>
                      <a:lnTo>
                        <a:pt x="972" y="244"/>
                      </a:lnTo>
                      <a:lnTo>
                        <a:pt x="979" y="235"/>
                      </a:lnTo>
                      <a:lnTo>
                        <a:pt x="988" y="227"/>
                      </a:lnTo>
                      <a:lnTo>
                        <a:pt x="996" y="219"/>
                      </a:lnTo>
                      <a:lnTo>
                        <a:pt x="1005" y="211"/>
                      </a:lnTo>
                      <a:lnTo>
                        <a:pt x="1014" y="205"/>
                      </a:lnTo>
                      <a:lnTo>
                        <a:pt x="1024" y="199"/>
                      </a:lnTo>
                      <a:lnTo>
                        <a:pt x="1034" y="194"/>
                      </a:lnTo>
                      <a:lnTo>
                        <a:pt x="1045" y="190"/>
                      </a:lnTo>
                      <a:lnTo>
                        <a:pt x="1055" y="186"/>
                      </a:lnTo>
                      <a:lnTo>
                        <a:pt x="1068" y="183"/>
                      </a:lnTo>
                      <a:lnTo>
                        <a:pt x="1079" y="181"/>
                      </a:lnTo>
                      <a:lnTo>
                        <a:pt x="1091" y="178"/>
                      </a:lnTo>
                      <a:lnTo>
                        <a:pt x="1105" y="177"/>
                      </a:lnTo>
                      <a:lnTo>
                        <a:pt x="1118" y="177"/>
                      </a:lnTo>
                      <a:lnTo>
                        <a:pt x="1138" y="178"/>
                      </a:lnTo>
                      <a:lnTo>
                        <a:pt x="1157" y="182"/>
                      </a:lnTo>
                      <a:lnTo>
                        <a:pt x="1166" y="184"/>
                      </a:lnTo>
                      <a:lnTo>
                        <a:pt x="1176" y="187"/>
                      </a:lnTo>
                      <a:lnTo>
                        <a:pt x="1185" y="190"/>
                      </a:lnTo>
                      <a:lnTo>
                        <a:pt x="1193" y="193"/>
                      </a:lnTo>
                      <a:lnTo>
                        <a:pt x="1201" y="198"/>
                      </a:lnTo>
                      <a:lnTo>
                        <a:pt x="1210" y="202"/>
                      </a:lnTo>
                      <a:lnTo>
                        <a:pt x="1218" y="207"/>
                      </a:lnTo>
                      <a:lnTo>
                        <a:pt x="1225" y="213"/>
                      </a:lnTo>
                      <a:lnTo>
                        <a:pt x="1240" y="226"/>
                      </a:lnTo>
                      <a:lnTo>
                        <a:pt x="1254" y="241"/>
                      </a:lnTo>
                      <a:lnTo>
                        <a:pt x="1266" y="258"/>
                      </a:lnTo>
                      <a:lnTo>
                        <a:pt x="1277" y="275"/>
                      </a:lnTo>
                      <a:lnTo>
                        <a:pt x="1287" y="294"/>
                      </a:lnTo>
                      <a:lnTo>
                        <a:pt x="1294" y="314"/>
                      </a:lnTo>
                      <a:lnTo>
                        <a:pt x="1300" y="335"/>
                      </a:lnTo>
                      <a:lnTo>
                        <a:pt x="1304" y="357"/>
                      </a:lnTo>
                      <a:lnTo>
                        <a:pt x="1307" y="381"/>
                      </a:lnTo>
                      <a:lnTo>
                        <a:pt x="1308" y="406"/>
                      </a:lnTo>
                      <a:lnTo>
                        <a:pt x="1307" y="434"/>
                      </a:lnTo>
                      <a:lnTo>
                        <a:pt x="1304" y="460"/>
                      </a:lnTo>
                      <a:lnTo>
                        <a:pt x="1302" y="473"/>
                      </a:lnTo>
                      <a:lnTo>
                        <a:pt x="1299" y="485"/>
                      </a:lnTo>
                      <a:lnTo>
                        <a:pt x="1296" y="497"/>
                      </a:lnTo>
                      <a:lnTo>
                        <a:pt x="1292" y="509"/>
                      </a:lnTo>
                      <a:lnTo>
                        <a:pt x="1288" y="520"/>
                      </a:lnTo>
                      <a:lnTo>
                        <a:pt x="1283" y="530"/>
                      </a:lnTo>
                      <a:lnTo>
                        <a:pt x="1278" y="541"/>
                      </a:lnTo>
                      <a:lnTo>
                        <a:pt x="1272" y="551"/>
                      </a:lnTo>
                      <a:lnTo>
                        <a:pt x="1266" y="560"/>
                      </a:lnTo>
                      <a:lnTo>
                        <a:pt x="1260" y="569"/>
                      </a:lnTo>
                      <a:lnTo>
                        <a:pt x="1253" y="579"/>
                      </a:lnTo>
                      <a:lnTo>
                        <a:pt x="1245" y="587"/>
                      </a:lnTo>
                      <a:lnTo>
                        <a:pt x="1231" y="601"/>
                      </a:lnTo>
                      <a:lnTo>
                        <a:pt x="1215" y="614"/>
                      </a:lnTo>
                      <a:lnTo>
                        <a:pt x="1207" y="619"/>
                      </a:lnTo>
                      <a:lnTo>
                        <a:pt x="1198" y="624"/>
                      </a:lnTo>
                      <a:lnTo>
                        <a:pt x="1190" y="628"/>
                      </a:lnTo>
                      <a:lnTo>
                        <a:pt x="1181" y="632"/>
                      </a:lnTo>
                      <a:lnTo>
                        <a:pt x="1163" y="638"/>
                      </a:lnTo>
                      <a:lnTo>
                        <a:pt x="1144" y="643"/>
                      </a:lnTo>
                      <a:lnTo>
                        <a:pt x="1123" y="647"/>
                      </a:lnTo>
                      <a:lnTo>
                        <a:pt x="1103" y="648"/>
                      </a:lnTo>
                      <a:lnTo>
                        <a:pt x="1091" y="647"/>
                      </a:lnTo>
                      <a:lnTo>
                        <a:pt x="1079" y="646"/>
                      </a:lnTo>
                      <a:lnTo>
                        <a:pt x="1069" y="644"/>
                      </a:lnTo>
                      <a:lnTo>
                        <a:pt x="1058" y="642"/>
                      </a:lnTo>
                      <a:lnTo>
                        <a:pt x="1048" y="640"/>
                      </a:lnTo>
                      <a:lnTo>
                        <a:pt x="1038" y="637"/>
                      </a:lnTo>
                      <a:lnTo>
                        <a:pt x="1029" y="633"/>
                      </a:lnTo>
                      <a:lnTo>
                        <a:pt x="1019" y="629"/>
                      </a:lnTo>
                      <a:lnTo>
                        <a:pt x="1011" y="625"/>
                      </a:lnTo>
                      <a:lnTo>
                        <a:pt x="1003" y="620"/>
                      </a:lnTo>
                      <a:lnTo>
                        <a:pt x="996" y="614"/>
                      </a:lnTo>
                      <a:lnTo>
                        <a:pt x="989" y="607"/>
                      </a:lnTo>
                      <a:lnTo>
                        <a:pt x="981" y="600"/>
                      </a:lnTo>
                      <a:lnTo>
                        <a:pt x="975" y="593"/>
                      </a:lnTo>
                      <a:lnTo>
                        <a:pt x="969" y="585"/>
                      </a:lnTo>
                      <a:lnTo>
                        <a:pt x="964" y="577"/>
                      </a:lnTo>
                      <a:lnTo>
                        <a:pt x="964" y="820"/>
                      </a:lnTo>
                      <a:lnTo>
                        <a:pt x="883" y="820"/>
                      </a:lnTo>
                      <a:close/>
                      <a:moveTo>
                        <a:pt x="964" y="377"/>
                      </a:moveTo>
                      <a:lnTo>
                        <a:pt x="964" y="454"/>
                      </a:lnTo>
                      <a:lnTo>
                        <a:pt x="964" y="468"/>
                      </a:lnTo>
                      <a:lnTo>
                        <a:pt x="966" y="480"/>
                      </a:lnTo>
                      <a:lnTo>
                        <a:pt x="969" y="492"/>
                      </a:lnTo>
                      <a:lnTo>
                        <a:pt x="972" y="504"/>
                      </a:lnTo>
                      <a:lnTo>
                        <a:pt x="977" y="515"/>
                      </a:lnTo>
                      <a:lnTo>
                        <a:pt x="983" y="525"/>
                      </a:lnTo>
                      <a:lnTo>
                        <a:pt x="991" y="535"/>
                      </a:lnTo>
                      <a:lnTo>
                        <a:pt x="1000" y="546"/>
                      </a:lnTo>
                      <a:lnTo>
                        <a:pt x="1009" y="554"/>
                      </a:lnTo>
                      <a:lnTo>
                        <a:pt x="1018" y="562"/>
                      </a:lnTo>
                      <a:lnTo>
                        <a:pt x="1029" y="568"/>
                      </a:lnTo>
                      <a:lnTo>
                        <a:pt x="1040" y="573"/>
                      </a:lnTo>
                      <a:lnTo>
                        <a:pt x="1051" y="578"/>
                      </a:lnTo>
                      <a:lnTo>
                        <a:pt x="1064" y="581"/>
                      </a:lnTo>
                      <a:lnTo>
                        <a:pt x="1077" y="583"/>
                      </a:lnTo>
                      <a:lnTo>
                        <a:pt x="1090" y="583"/>
                      </a:lnTo>
                      <a:lnTo>
                        <a:pt x="1106" y="583"/>
                      </a:lnTo>
                      <a:lnTo>
                        <a:pt x="1120" y="580"/>
                      </a:lnTo>
                      <a:lnTo>
                        <a:pt x="1133" y="577"/>
                      </a:lnTo>
                      <a:lnTo>
                        <a:pt x="1147" y="571"/>
                      </a:lnTo>
                      <a:lnTo>
                        <a:pt x="1159" y="564"/>
                      </a:lnTo>
                      <a:lnTo>
                        <a:pt x="1170" y="556"/>
                      </a:lnTo>
                      <a:lnTo>
                        <a:pt x="1181" y="547"/>
                      </a:lnTo>
                      <a:lnTo>
                        <a:pt x="1190" y="535"/>
                      </a:lnTo>
                      <a:lnTo>
                        <a:pt x="1198" y="523"/>
                      </a:lnTo>
                      <a:lnTo>
                        <a:pt x="1205" y="510"/>
                      </a:lnTo>
                      <a:lnTo>
                        <a:pt x="1212" y="495"/>
                      </a:lnTo>
                      <a:lnTo>
                        <a:pt x="1217" y="480"/>
                      </a:lnTo>
                      <a:lnTo>
                        <a:pt x="1221" y="463"/>
                      </a:lnTo>
                      <a:lnTo>
                        <a:pt x="1224" y="447"/>
                      </a:lnTo>
                      <a:lnTo>
                        <a:pt x="1226" y="428"/>
                      </a:lnTo>
                      <a:lnTo>
                        <a:pt x="1226" y="410"/>
                      </a:lnTo>
                      <a:lnTo>
                        <a:pt x="1226" y="392"/>
                      </a:lnTo>
                      <a:lnTo>
                        <a:pt x="1224" y="376"/>
                      </a:lnTo>
                      <a:lnTo>
                        <a:pt x="1221" y="360"/>
                      </a:lnTo>
                      <a:lnTo>
                        <a:pt x="1218" y="345"/>
                      </a:lnTo>
                      <a:lnTo>
                        <a:pt x="1213" y="331"/>
                      </a:lnTo>
                      <a:lnTo>
                        <a:pt x="1206" y="317"/>
                      </a:lnTo>
                      <a:lnTo>
                        <a:pt x="1200" y="305"/>
                      </a:lnTo>
                      <a:lnTo>
                        <a:pt x="1192" y="293"/>
                      </a:lnTo>
                      <a:lnTo>
                        <a:pt x="1182" y="280"/>
                      </a:lnTo>
                      <a:lnTo>
                        <a:pt x="1172" y="271"/>
                      </a:lnTo>
                      <a:lnTo>
                        <a:pt x="1160" y="262"/>
                      </a:lnTo>
                      <a:lnTo>
                        <a:pt x="1149" y="255"/>
                      </a:lnTo>
                      <a:lnTo>
                        <a:pt x="1136" y="249"/>
                      </a:lnTo>
                      <a:lnTo>
                        <a:pt x="1122" y="245"/>
                      </a:lnTo>
                      <a:lnTo>
                        <a:pt x="1108" y="243"/>
                      </a:lnTo>
                      <a:lnTo>
                        <a:pt x="1092" y="242"/>
                      </a:lnTo>
                      <a:lnTo>
                        <a:pt x="1082" y="243"/>
                      </a:lnTo>
                      <a:lnTo>
                        <a:pt x="1072" y="244"/>
                      </a:lnTo>
                      <a:lnTo>
                        <a:pt x="1062" y="246"/>
                      </a:lnTo>
                      <a:lnTo>
                        <a:pt x="1052" y="249"/>
                      </a:lnTo>
                      <a:lnTo>
                        <a:pt x="1042" y="254"/>
                      </a:lnTo>
                      <a:lnTo>
                        <a:pt x="1033" y="258"/>
                      </a:lnTo>
                      <a:lnTo>
                        <a:pt x="1024" y="264"/>
                      </a:lnTo>
                      <a:lnTo>
                        <a:pt x="1015" y="270"/>
                      </a:lnTo>
                      <a:lnTo>
                        <a:pt x="1007" y="277"/>
                      </a:lnTo>
                      <a:lnTo>
                        <a:pt x="999" y="285"/>
                      </a:lnTo>
                      <a:lnTo>
                        <a:pt x="993" y="294"/>
                      </a:lnTo>
                      <a:lnTo>
                        <a:pt x="987" y="303"/>
                      </a:lnTo>
                      <a:lnTo>
                        <a:pt x="981" y="312"/>
                      </a:lnTo>
                      <a:lnTo>
                        <a:pt x="976" y="321"/>
                      </a:lnTo>
                      <a:lnTo>
                        <a:pt x="972" y="333"/>
                      </a:lnTo>
                      <a:lnTo>
                        <a:pt x="969" y="344"/>
                      </a:lnTo>
                      <a:lnTo>
                        <a:pt x="967" y="353"/>
                      </a:lnTo>
                      <a:lnTo>
                        <a:pt x="965" y="363"/>
                      </a:lnTo>
                      <a:lnTo>
                        <a:pt x="964" y="370"/>
                      </a:lnTo>
                      <a:lnTo>
                        <a:pt x="964" y="377"/>
                      </a:lnTo>
                      <a:close/>
                      <a:moveTo>
                        <a:pt x="1771" y="427"/>
                      </a:moveTo>
                      <a:lnTo>
                        <a:pt x="1457" y="426"/>
                      </a:lnTo>
                      <a:lnTo>
                        <a:pt x="1458" y="445"/>
                      </a:lnTo>
                      <a:lnTo>
                        <a:pt x="1460" y="463"/>
                      </a:lnTo>
                      <a:lnTo>
                        <a:pt x="1464" y="480"/>
                      </a:lnTo>
                      <a:lnTo>
                        <a:pt x="1469" y="495"/>
                      </a:lnTo>
                      <a:lnTo>
                        <a:pt x="1477" y="510"/>
                      </a:lnTo>
                      <a:lnTo>
                        <a:pt x="1484" y="523"/>
                      </a:lnTo>
                      <a:lnTo>
                        <a:pt x="1493" y="535"/>
                      </a:lnTo>
                      <a:lnTo>
                        <a:pt x="1504" y="546"/>
                      </a:lnTo>
                      <a:lnTo>
                        <a:pt x="1515" y="554"/>
                      </a:lnTo>
                      <a:lnTo>
                        <a:pt x="1526" y="562"/>
                      </a:lnTo>
                      <a:lnTo>
                        <a:pt x="1537" y="568"/>
                      </a:lnTo>
                      <a:lnTo>
                        <a:pt x="1551" y="573"/>
                      </a:lnTo>
                      <a:lnTo>
                        <a:pt x="1564" y="577"/>
                      </a:lnTo>
                      <a:lnTo>
                        <a:pt x="1578" y="580"/>
                      </a:lnTo>
                      <a:lnTo>
                        <a:pt x="1594" y="582"/>
                      </a:lnTo>
                      <a:lnTo>
                        <a:pt x="1610" y="582"/>
                      </a:lnTo>
                      <a:lnTo>
                        <a:pt x="1628" y="582"/>
                      </a:lnTo>
                      <a:lnTo>
                        <a:pt x="1644" y="581"/>
                      </a:lnTo>
                      <a:lnTo>
                        <a:pt x="1660" y="579"/>
                      </a:lnTo>
                      <a:lnTo>
                        <a:pt x="1676" y="577"/>
                      </a:lnTo>
                      <a:lnTo>
                        <a:pt x="1690" y="573"/>
                      </a:lnTo>
                      <a:lnTo>
                        <a:pt x="1706" y="569"/>
                      </a:lnTo>
                      <a:lnTo>
                        <a:pt x="1720" y="564"/>
                      </a:lnTo>
                      <a:lnTo>
                        <a:pt x="1735" y="559"/>
                      </a:lnTo>
                      <a:lnTo>
                        <a:pt x="1748" y="618"/>
                      </a:lnTo>
                      <a:lnTo>
                        <a:pt x="1733" y="624"/>
                      </a:lnTo>
                      <a:lnTo>
                        <a:pt x="1715" y="630"/>
                      </a:lnTo>
                      <a:lnTo>
                        <a:pt x="1698" y="635"/>
                      </a:lnTo>
                      <a:lnTo>
                        <a:pt x="1680" y="639"/>
                      </a:lnTo>
                      <a:lnTo>
                        <a:pt x="1661" y="642"/>
                      </a:lnTo>
                      <a:lnTo>
                        <a:pt x="1641" y="644"/>
                      </a:lnTo>
                      <a:lnTo>
                        <a:pt x="1621" y="646"/>
                      </a:lnTo>
                      <a:lnTo>
                        <a:pt x="1599" y="647"/>
                      </a:lnTo>
                      <a:lnTo>
                        <a:pt x="1574" y="646"/>
                      </a:lnTo>
                      <a:lnTo>
                        <a:pt x="1551" y="642"/>
                      </a:lnTo>
                      <a:lnTo>
                        <a:pt x="1539" y="640"/>
                      </a:lnTo>
                      <a:lnTo>
                        <a:pt x="1528" y="637"/>
                      </a:lnTo>
                      <a:lnTo>
                        <a:pt x="1518" y="634"/>
                      </a:lnTo>
                      <a:lnTo>
                        <a:pt x="1507" y="631"/>
                      </a:lnTo>
                      <a:lnTo>
                        <a:pt x="1497" y="627"/>
                      </a:lnTo>
                      <a:lnTo>
                        <a:pt x="1488" y="622"/>
                      </a:lnTo>
                      <a:lnTo>
                        <a:pt x="1479" y="617"/>
                      </a:lnTo>
                      <a:lnTo>
                        <a:pt x="1469" y="612"/>
                      </a:lnTo>
                      <a:lnTo>
                        <a:pt x="1461" y="605"/>
                      </a:lnTo>
                      <a:lnTo>
                        <a:pt x="1453" y="598"/>
                      </a:lnTo>
                      <a:lnTo>
                        <a:pt x="1445" y="592"/>
                      </a:lnTo>
                      <a:lnTo>
                        <a:pt x="1438" y="584"/>
                      </a:lnTo>
                      <a:lnTo>
                        <a:pt x="1430" y="576"/>
                      </a:lnTo>
                      <a:lnTo>
                        <a:pt x="1423" y="567"/>
                      </a:lnTo>
                      <a:lnTo>
                        <a:pt x="1417" y="559"/>
                      </a:lnTo>
                      <a:lnTo>
                        <a:pt x="1412" y="551"/>
                      </a:lnTo>
                      <a:lnTo>
                        <a:pt x="1406" y="542"/>
                      </a:lnTo>
                      <a:lnTo>
                        <a:pt x="1402" y="531"/>
                      </a:lnTo>
                      <a:lnTo>
                        <a:pt x="1397" y="522"/>
                      </a:lnTo>
                      <a:lnTo>
                        <a:pt x="1393" y="512"/>
                      </a:lnTo>
                      <a:lnTo>
                        <a:pt x="1389" y="501"/>
                      </a:lnTo>
                      <a:lnTo>
                        <a:pt x="1386" y="490"/>
                      </a:lnTo>
                      <a:lnTo>
                        <a:pt x="1384" y="480"/>
                      </a:lnTo>
                      <a:lnTo>
                        <a:pt x="1382" y="469"/>
                      </a:lnTo>
                      <a:lnTo>
                        <a:pt x="1379" y="445"/>
                      </a:lnTo>
                      <a:lnTo>
                        <a:pt x="1378" y="419"/>
                      </a:lnTo>
                      <a:lnTo>
                        <a:pt x="1379" y="394"/>
                      </a:lnTo>
                      <a:lnTo>
                        <a:pt x="1382" y="370"/>
                      </a:lnTo>
                      <a:lnTo>
                        <a:pt x="1386" y="346"/>
                      </a:lnTo>
                      <a:lnTo>
                        <a:pt x="1392" y="324"/>
                      </a:lnTo>
                      <a:lnTo>
                        <a:pt x="1397" y="313"/>
                      </a:lnTo>
                      <a:lnTo>
                        <a:pt x="1401" y="303"/>
                      </a:lnTo>
                      <a:lnTo>
                        <a:pt x="1406" y="293"/>
                      </a:lnTo>
                      <a:lnTo>
                        <a:pt x="1411" y="282"/>
                      </a:lnTo>
                      <a:lnTo>
                        <a:pt x="1416" y="273"/>
                      </a:lnTo>
                      <a:lnTo>
                        <a:pt x="1422" y="264"/>
                      </a:lnTo>
                      <a:lnTo>
                        <a:pt x="1428" y="255"/>
                      </a:lnTo>
                      <a:lnTo>
                        <a:pt x="1436" y="246"/>
                      </a:lnTo>
                      <a:lnTo>
                        <a:pt x="1443" y="238"/>
                      </a:lnTo>
                      <a:lnTo>
                        <a:pt x="1451" y="230"/>
                      </a:lnTo>
                      <a:lnTo>
                        <a:pt x="1458" y="223"/>
                      </a:lnTo>
                      <a:lnTo>
                        <a:pt x="1466" y="217"/>
                      </a:lnTo>
                      <a:lnTo>
                        <a:pt x="1476" y="210"/>
                      </a:lnTo>
                      <a:lnTo>
                        <a:pt x="1484" y="204"/>
                      </a:lnTo>
                      <a:lnTo>
                        <a:pt x="1493" y="199"/>
                      </a:lnTo>
                      <a:lnTo>
                        <a:pt x="1502" y="195"/>
                      </a:lnTo>
                      <a:lnTo>
                        <a:pt x="1513" y="191"/>
                      </a:lnTo>
                      <a:lnTo>
                        <a:pt x="1522" y="187"/>
                      </a:lnTo>
                      <a:lnTo>
                        <a:pt x="1532" y="185"/>
                      </a:lnTo>
                      <a:lnTo>
                        <a:pt x="1543" y="182"/>
                      </a:lnTo>
                      <a:lnTo>
                        <a:pt x="1554" y="179"/>
                      </a:lnTo>
                      <a:lnTo>
                        <a:pt x="1565" y="178"/>
                      </a:lnTo>
                      <a:lnTo>
                        <a:pt x="1576" y="177"/>
                      </a:lnTo>
                      <a:lnTo>
                        <a:pt x="1589" y="177"/>
                      </a:lnTo>
                      <a:lnTo>
                        <a:pt x="1601" y="177"/>
                      </a:lnTo>
                      <a:lnTo>
                        <a:pt x="1612" y="178"/>
                      </a:lnTo>
                      <a:lnTo>
                        <a:pt x="1624" y="181"/>
                      </a:lnTo>
                      <a:lnTo>
                        <a:pt x="1635" y="183"/>
                      </a:lnTo>
                      <a:lnTo>
                        <a:pt x="1645" y="185"/>
                      </a:lnTo>
                      <a:lnTo>
                        <a:pt x="1655" y="188"/>
                      </a:lnTo>
                      <a:lnTo>
                        <a:pt x="1665" y="192"/>
                      </a:lnTo>
                      <a:lnTo>
                        <a:pt x="1675" y="196"/>
                      </a:lnTo>
                      <a:lnTo>
                        <a:pt x="1683" y="201"/>
                      </a:lnTo>
                      <a:lnTo>
                        <a:pt x="1692" y="206"/>
                      </a:lnTo>
                      <a:lnTo>
                        <a:pt x="1701" y="212"/>
                      </a:lnTo>
                      <a:lnTo>
                        <a:pt x="1708" y="220"/>
                      </a:lnTo>
                      <a:lnTo>
                        <a:pt x="1716" y="227"/>
                      </a:lnTo>
                      <a:lnTo>
                        <a:pt x="1723" y="234"/>
                      </a:lnTo>
                      <a:lnTo>
                        <a:pt x="1729" y="242"/>
                      </a:lnTo>
                      <a:lnTo>
                        <a:pt x="1736" y="251"/>
                      </a:lnTo>
                      <a:lnTo>
                        <a:pt x="1745" y="266"/>
                      </a:lnTo>
                      <a:lnTo>
                        <a:pt x="1753" y="281"/>
                      </a:lnTo>
                      <a:lnTo>
                        <a:pt x="1759" y="298"/>
                      </a:lnTo>
                      <a:lnTo>
                        <a:pt x="1764" y="314"/>
                      </a:lnTo>
                      <a:lnTo>
                        <a:pt x="1768" y="332"/>
                      </a:lnTo>
                      <a:lnTo>
                        <a:pt x="1772" y="349"/>
                      </a:lnTo>
                      <a:lnTo>
                        <a:pt x="1774" y="369"/>
                      </a:lnTo>
                      <a:lnTo>
                        <a:pt x="1774" y="388"/>
                      </a:lnTo>
                      <a:lnTo>
                        <a:pt x="1774" y="400"/>
                      </a:lnTo>
                      <a:lnTo>
                        <a:pt x="1773" y="410"/>
                      </a:lnTo>
                      <a:lnTo>
                        <a:pt x="1772" y="419"/>
                      </a:lnTo>
                      <a:lnTo>
                        <a:pt x="1771" y="427"/>
                      </a:lnTo>
                      <a:close/>
                      <a:moveTo>
                        <a:pt x="1457" y="368"/>
                      </a:moveTo>
                      <a:lnTo>
                        <a:pt x="1696" y="368"/>
                      </a:lnTo>
                      <a:lnTo>
                        <a:pt x="1696" y="355"/>
                      </a:lnTo>
                      <a:lnTo>
                        <a:pt x="1694" y="344"/>
                      </a:lnTo>
                      <a:lnTo>
                        <a:pt x="1692" y="332"/>
                      </a:lnTo>
                      <a:lnTo>
                        <a:pt x="1690" y="321"/>
                      </a:lnTo>
                      <a:lnTo>
                        <a:pt x="1687" y="311"/>
                      </a:lnTo>
                      <a:lnTo>
                        <a:pt x="1683" y="301"/>
                      </a:lnTo>
                      <a:lnTo>
                        <a:pt x="1678" y="292"/>
                      </a:lnTo>
                      <a:lnTo>
                        <a:pt x="1673" y="282"/>
                      </a:lnTo>
                      <a:lnTo>
                        <a:pt x="1666" y="271"/>
                      </a:lnTo>
                      <a:lnTo>
                        <a:pt x="1656" y="262"/>
                      </a:lnTo>
                      <a:lnTo>
                        <a:pt x="1646" y="254"/>
                      </a:lnTo>
                      <a:lnTo>
                        <a:pt x="1636" y="247"/>
                      </a:lnTo>
                      <a:lnTo>
                        <a:pt x="1624" y="242"/>
                      </a:lnTo>
                      <a:lnTo>
                        <a:pt x="1611" y="239"/>
                      </a:lnTo>
                      <a:lnTo>
                        <a:pt x="1597" y="237"/>
                      </a:lnTo>
                      <a:lnTo>
                        <a:pt x="1583" y="236"/>
                      </a:lnTo>
                      <a:lnTo>
                        <a:pt x="1568" y="237"/>
                      </a:lnTo>
                      <a:lnTo>
                        <a:pt x="1555" y="239"/>
                      </a:lnTo>
                      <a:lnTo>
                        <a:pt x="1542" y="242"/>
                      </a:lnTo>
                      <a:lnTo>
                        <a:pt x="1531" y="247"/>
                      </a:lnTo>
                      <a:lnTo>
                        <a:pt x="1520" y="254"/>
                      </a:lnTo>
                      <a:lnTo>
                        <a:pt x="1510" y="261"/>
                      </a:lnTo>
                      <a:lnTo>
                        <a:pt x="1500" y="270"/>
                      </a:lnTo>
                      <a:lnTo>
                        <a:pt x="1491" y="280"/>
                      </a:lnTo>
                      <a:lnTo>
                        <a:pt x="1485" y="290"/>
                      </a:lnTo>
                      <a:lnTo>
                        <a:pt x="1479" y="300"/>
                      </a:lnTo>
                      <a:lnTo>
                        <a:pt x="1474" y="310"/>
                      </a:lnTo>
                      <a:lnTo>
                        <a:pt x="1468" y="320"/>
                      </a:lnTo>
                      <a:lnTo>
                        <a:pt x="1464" y="332"/>
                      </a:lnTo>
                      <a:lnTo>
                        <a:pt x="1461" y="343"/>
                      </a:lnTo>
                      <a:lnTo>
                        <a:pt x="1459" y="355"/>
                      </a:lnTo>
                      <a:lnTo>
                        <a:pt x="1457" y="368"/>
                      </a:lnTo>
                      <a:close/>
                      <a:moveTo>
                        <a:pt x="1875" y="637"/>
                      </a:moveTo>
                      <a:lnTo>
                        <a:pt x="1875" y="328"/>
                      </a:lnTo>
                      <a:lnTo>
                        <a:pt x="1875" y="291"/>
                      </a:lnTo>
                      <a:lnTo>
                        <a:pt x="1874" y="256"/>
                      </a:lnTo>
                      <a:lnTo>
                        <a:pt x="1873" y="221"/>
                      </a:lnTo>
                      <a:lnTo>
                        <a:pt x="1872" y="188"/>
                      </a:lnTo>
                      <a:lnTo>
                        <a:pt x="1944" y="188"/>
                      </a:lnTo>
                      <a:lnTo>
                        <a:pt x="1946" y="276"/>
                      </a:lnTo>
                      <a:lnTo>
                        <a:pt x="1950" y="276"/>
                      </a:lnTo>
                      <a:lnTo>
                        <a:pt x="1954" y="265"/>
                      </a:lnTo>
                      <a:lnTo>
                        <a:pt x="1959" y="255"/>
                      </a:lnTo>
                      <a:lnTo>
                        <a:pt x="1964" y="245"/>
                      </a:lnTo>
                      <a:lnTo>
                        <a:pt x="1970" y="236"/>
                      </a:lnTo>
                      <a:lnTo>
                        <a:pt x="1976" y="227"/>
                      </a:lnTo>
                      <a:lnTo>
                        <a:pt x="1983" y="219"/>
                      </a:lnTo>
                      <a:lnTo>
                        <a:pt x="1991" y="211"/>
                      </a:lnTo>
                      <a:lnTo>
                        <a:pt x="2000" y="204"/>
                      </a:lnTo>
                      <a:lnTo>
                        <a:pt x="2008" y="198"/>
                      </a:lnTo>
                      <a:lnTo>
                        <a:pt x="2017" y="193"/>
                      </a:lnTo>
                      <a:lnTo>
                        <a:pt x="2026" y="188"/>
                      </a:lnTo>
                      <a:lnTo>
                        <a:pt x="2036" y="185"/>
                      </a:lnTo>
                      <a:lnTo>
                        <a:pt x="2045" y="182"/>
                      </a:lnTo>
                      <a:lnTo>
                        <a:pt x="2054" y="179"/>
                      </a:lnTo>
                      <a:lnTo>
                        <a:pt x="2064" y="177"/>
                      </a:lnTo>
                      <a:lnTo>
                        <a:pt x="2075" y="177"/>
                      </a:lnTo>
                      <a:lnTo>
                        <a:pt x="2087" y="178"/>
                      </a:lnTo>
                      <a:lnTo>
                        <a:pt x="2097" y="181"/>
                      </a:lnTo>
                      <a:lnTo>
                        <a:pt x="2097" y="258"/>
                      </a:lnTo>
                      <a:lnTo>
                        <a:pt x="2084" y="256"/>
                      </a:lnTo>
                      <a:lnTo>
                        <a:pt x="2069" y="255"/>
                      </a:lnTo>
                      <a:lnTo>
                        <a:pt x="2055" y="256"/>
                      </a:lnTo>
                      <a:lnTo>
                        <a:pt x="2043" y="258"/>
                      </a:lnTo>
                      <a:lnTo>
                        <a:pt x="2032" y="261"/>
                      </a:lnTo>
                      <a:lnTo>
                        <a:pt x="2020" y="266"/>
                      </a:lnTo>
                      <a:lnTo>
                        <a:pt x="2010" y="272"/>
                      </a:lnTo>
                      <a:lnTo>
                        <a:pt x="2000" y="280"/>
                      </a:lnTo>
                      <a:lnTo>
                        <a:pt x="1990" y="290"/>
                      </a:lnTo>
                      <a:lnTo>
                        <a:pt x="1982" y="300"/>
                      </a:lnTo>
                      <a:lnTo>
                        <a:pt x="1976" y="310"/>
                      </a:lnTo>
                      <a:lnTo>
                        <a:pt x="1971" y="321"/>
                      </a:lnTo>
                      <a:lnTo>
                        <a:pt x="1966" y="333"/>
                      </a:lnTo>
                      <a:lnTo>
                        <a:pt x="1963" y="344"/>
                      </a:lnTo>
                      <a:lnTo>
                        <a:pt x="1960" y="356"/>
                      </a:lnTo>
                      <a:lnTo>
                        <a:pt x="1958" y="370"/>
                      </a:lnTo>
                      <a:lnTo>
                        <a:pt x="1957" y="383"/>
                      </a:lnTo>
                      <a:lnTo>
                        <a:pt x="1955" y="398"/>
                      </a:lnTo>
                      <a:lnTo>
                        <a:pt x="1955" y="637"/>
                      </a:lnTo>
                      <a:lnTo>
                        <a:pt x="1875" y="637"/>
                      </a:lnTo>
                      <a:close/>
                      <a:moveTo>
                        <a:pt x="2260" y="637"/>
                      </a:moveTo>
                      <a:lnTo>
                        <a:pt x="2178" y="637"/>
                      </a:lnTo>
                      <a:lnTo>
                        <a:pt x="2178" y="188"/>
                      </a:lnTo>
                      <a:lnTo>
                        <a:pt x="2260" y="188"/>
                      </a:lnTo>
                      <a:lnTo>
                        <a:pt x="2260" y="637"/>
                      </a:lnTo>
                      <a:close/>
                      <a:moveTo>
                        <a:pt x="2219" y="105"/>
                      </a:moveTo>
                      <a:lnTo>
                        <a:pt x="2217" y="105"/>
                      </a:lnTo>
                      <a:lnTo>
                        <a:pt x="2206" y="104"/>
                      </a:lnTo>
                      <a:lnTo>
                        <a:pt x="2197" y="101"/>
                      </a:lnTo>
                      <a:lnTo>
                        <a:pt x="2193" y="99"/>
                      </a:lnTo>
                      <a:lnTo>
                        <a:pt x="2189" y="96"/>
                      </a:lnTo>
                      <a:lnTo>
                        <a:pt x="2185" y="93"/>
                      </a:lnTo>
                      <a:lnTo>
                        <a:pt x="2181" y="90"/>
                      </a:lnTo>
                      <a:lnTo>
                        <a:pt x="2174" y="82"/>
                      </a:lnTo>
                      <a:lnTo>
                        <a:pt x="2170" y="72"/>
                      </a:lnTo>
                      <a:lnTo>
                        <a:pt x="2167" y="63"/>
                      </a:lnTo>
                      <a:lnTo>
                        <a:pt x="2166" y="52"/>
                      </a:lnTo>
                      <a:lnTo>
                        <a:pt x="2167" y="42"/>
                      </a:lnTo>
                      <a:lnTo>
                        <a:pt x="2170" y="32"/>
                      </a:lnTo>
                      <a:lnTo>
                        <a:pt x="2174" y="23"/>
                      </a:lnTo>
                      <a:lnTo>
                        <a:pt x="2182" y="16"/>
                      </a:lnTo>
                      <a:lnTo>
                        <a:pt x="2185" y="12"/>
                      </a:lnTo>
                      <a:lnTo>
                        <a:pt x="2189" y="9"/>
                      </a:lnTo>
                      <a:lnTo>
                        <a:pt x="2194" y="6"/>
                      </a:lnTo>
                      <a:lnTo>
                        <a:pt x="2198" y="4"/>
                      </a:lnTo>
                      <a:lnTo>
                        <a:pt x="2208" y="2"/>
                      </a:lnTo>
                      <a:lnTo>
                        <a:pt x="2220" y="0"/>
                      </a:lnTo>
                      <a:lnTo>
                        <a:pt x="2230" y="2"/>
                      </a:lnTo>
                      <a:lnTo>
                        <a:pt x="2240" y="4"/>
                      </a:lnTo>
                      <a:lnTo>
                        <a:pt x="2244" y="6"/>
                      </a:lnTo>
                      <a:lnTo>
                        <a:pt x="2249" y="9"/>
                      </a:lnTo>
                      <a:lnTo>
                        <a:pt x="2253" y="12"/>
                      </a:lnTo>
                      <a:lnTo>
                        <a:pt x="2257" y="15"/>
                      </a:lnTo>
                      <a:lnTo>
                        <a:pt x="2263" y="23"/>
                      </a:lnTo>
                      <a:lnTo>
                        <a:pt x="2268" y="31"/>
                      </a:lnTo>
                      <a:lnTo>
                        <a:pt x="2270" y="42"/>
                      </a:lnTo>
                      <a:lnTo>
                        <a:pt x="2271" y="52"/>
                      </a:lnTo>
                      <a:lnTo>
                        <a:pt x="2270" y="63"/>
                      </a:lnTo>
                      <a:lnTo>
                        <a:pt x="2268" y="72"/>
                      </a:lnTo>
                      <a:lnTo>
                        <a:pt x="2263" y="82"/>
                      </a:lnTo>
                      <a:lnTo>
                        <a:pt x="2257" y="90"/>
                      </a:lnTo>
                      <a:lnTo>
                        <a:pt x="2253" y="93"/>
                      </a:lnTo>
                      <a:lnTo>
                        <a:pt x="2249" y="96"/>
                      </a:lnTo>
                      <a:lnTo>
                        <a:pt x="2244" y="99"/>
                      </a:lnTo>
                      <a:lnTo>
                        <a:pt x="2240" y="101"/>
                      </a:lnTo>
                      <a:lnTo>
                        <a:pt x="2235" y="103"/>
                      </a:lnTo>
                      <a:lnTo>
                        <a:pt x="2230" y="104"/>
                      </a:lnTo>
                      <a:lnTo>
                        <a:pt x="2224" y="104"/>
                      </a:lnTo>
                      <a:lnTo>
                        <a:pt x="2219" y="105"/>
                      </a:lnTo>
                      <a:close/>
                      <a:moveTo>
                        <a:pt x="2755" y="427"/>
                      </a:moveTo>
                      <a:lnTo>
                        <a:pt x="2441" y="426"/>
                      </a:lnTo>
                      <a:lnTo>
                        <a:pt x="2443" y="445"/>
                      </a:lnTo>
                      <a:lnTo>
                        <a:pt x="2446" y="463"/>
                      </a:lnTo>
                      <a:lnTo>
                        <a:pt x="2449" y="480"/>
                      </a:lnTo>
                      <a:lnTo>
                        <a:pt x="2454" y="495"/>
                      </a:lnTo>
                      <a:lnTo>
                        <a:pt x="2461" y="510"/>
                      </a:lnTo>
                      <a:lnTo>
                        <a:pt x="2469" y="523"/>
                      </a:lnTo>
                      <a:lnTo>
                        <a:pt x="2478" y="535"/>
                      </a:lnTo>
                      <a:lnTo>
                        <a:pt x="2489" y="546"/>
                      </a:lnTo>
                      <a:lnTo>
                        <a:pt x="2499" y="554"/>
                      </a:lnTo>
                      <a:lnTo>
                        <a:pt x="2510" y="562"/>
                      </a:lnTo>
                      <a:lnTo>
                        <a:pt x="2523" y="568"/>
                      </a:lnTo>
                      <a:lnTo>
                        <a:pt x="2535" y="573"/>
                      </a:lnTo>
                      <a:lnTo>
                        <a:pt x="2548" y="577"/>
                      </a:lnTo>
                      <a:lnTo>
                        <a:pt x="2564" y="580"/>
                      </a:lnTo>
                      <a:lnTo>
                        <a:pt x="2579" y="582"/>
                      </a:lnTo>
                      <a:lnTo>
                        <a:pt x="2595" y="582"/>
                      </a:lnTo>
                      <a:lnTo>
                        <a:pt x="2612" y="582"/>
                      </a:lnTo>
                      <a:lnTo>
                        <a:pt x="2628" y="581"/>
                      </a:lnTo>
                      <a:lnTo>
                        <a:pt x="2644" y="579"/>
                      </a:lnTo>
                      <a:lnTo>
                        <a:pt x="2660" y="577"/>
                      </a:lnTo>
                      <a:lnTo>
                        <a:pt x="2676" y="573"/>
                      </a:lnTo>
                      <a:lnTo>
                        <a:pt x="2690" y="569"/>
                      </a:lnTo>
                      <a:lnTo>
                        <a:pt x="2705" y="564"/>
                      </a:lnTo>
                      <a:lnTo>
                        <a:pt x="2719" y="559"/>
                      </a:lnTo>
                      <a:lnTo>
                        <a:pt x="2732" y="618"/>
                      </a:lnTo>
                      <a:lnTo>
                        <a:pt x="2717" y="624"/>
                      </a:lnTo>
                      <a:lnTo>
                        <a:pt x="2700" y="630"/>
                      </a:lnTo>
                      <a:lnTo>
                        <a:pt x="2683" y="635"/>
                      </a:lnTo>
                      <a:lnTo>
                        <a:pt x="2664" y="639"/>
                      </a:lnTo>
                      <a:lnTo>
                        <a:pt x="2645" y="642"/>
                      </a:lnTo>
                      <a:lnTo>
                        <a:pt x="2625" y="644"/>
                      </a:lnTo>
                      <a:lnTo>
                        <a:pt x="2605" y="646"/>
                      </a:lnTo>
                      <a:lnTo>
                        <a:pt x="2583" y="647"/>
                      </a:lnTo>
                      <a:lnTo>
                        <a:pt x="2559" y="646"/>
                      </a:lnTo>
                      <a:lnTo>
                        <a:pt x="2535" y="642"/>
                      </a:lnTo>
                      <a:lnTo>
                        <a:pt x="2524" y="640"/>
                      </a:lnTo>
                      <a:lnTo>
                        <a:pt x="2512" y="637"/>
                      </a:lnTo>
                      <a:lnTo>
                        <a:pt x="2502" y="634"/>
                      </a:lnTo>
                      <a:lnTo>
                        <a:pt x="2492" y="631"/>
                      </a:lnTo>
                      <a:lnTo>
                        <a:pt x="2483" y="627"/>
                      </a:lnTo>
                      <a:lnTo>
                        <a:pt x="2472" y="622"/>
                      </a:lnTo>
                      <a:lnTo>
                        <a:pt x="2463" y="617"/>
                      </a:lnTo>
                      <a:lnTo>
                        <a:pt x="2455" y="612"/>
                      </a:lnTo>
                      <a:lnTo>
                        <a:pt x="2446" y="605"/>
                      </a:lnTo>
                      <a:lnTo>
                        <a:pt x="2437" y="598"/>
                      </a:lnTo>
                      <a:lnTo>
                        <a:pt x="2429" y="592"/>
                      </a:lnTo>
                      <a:lnTo>
                        <a:pt x="2422" y="584"/>
                      </a:lnTo>
                      <a:lnTo>
                        <a:pt x="2415" y="576"/>
                      </a:lnTo>
                      <a:lnTo>
                        <a:pt x="2409" y="567"/>
                      </a:lnTo>
                      <a:lnTo>
                        <a:pt x="2401" y="559"/>
                      </a:lnTo>
                      <a:lnTo>
                        <a:pt x="2396" y="551"/>
                      </a:lnTo>
                      <a:lnTo>
                        <a:pt x="2391" y="542"/>
                      </a:lnTo>
                      <a:lnTo>
                        <a:pt x="2386" y="531"/>
                      </a:lnTo>
                      <a:lnTo>
                        <a:pt x="2382" y="522"/>
                      </a:lnTo>
                      <a:lnTo>
                        <a:pt x="2378" y="512"/>
                      </a:lnTo>
                      <a:lnTo>
                        <a:pt x="2374" y="501"/>
                      </a:lnTo>
                      <a:lnTo>
                        <a:pt x="2371" y="490"/>
                      </a:lnTo>
                      <a:lnTo>
                        <a:pt x="2369" y="480"/>
                      </a:lnTo>
                      <a:lnTo>
                        <a:pt x="2366" y="469"/>
                      </a:lnTo>
                      <a:lnTo>
                        <a:pt x="2363" y="445"/>
                      </a:lnTo>
                      <a:lnTo>
                        <a:pt x="2362" y="419"/>
                      </a:lnTo>
                      <a:lnTo>
                        <a:pt x="2363" y="394"/>
                      </a:lnTo>
                      <a:lnTo>
                        <a:pt x="2366" y="370"/>
                      </a:lnTo>
                      <a:lnTo>
                        <a:pt x="2371" y="346"/>
                      </a:lnTo>
                      <a:lnTo>
                        <a:pt x="2377" y="324"/>
                      </a:lnTo>
                      <a:lnTo>
                        <a:pt x="2381" y="313"/>
                      </a:lnTo>
                      <a:lnTo>
                        <a:pt x="2385" y="303"/>
                      </a:lnTo>
                      <a:lnTo>
                        <a:pt x="2390" y="293"/>
                      </a:lnTo>
                      <a:lnTo>
                        <a:pt x="2395" y="282"/>
                      </a:lnTo>
                      <a:lnTo>
                        <a:pt x="2400" y="273"/>
                      </a:lnTo>
                      <a:lnTo>
                        <a:pt x="2407" y="264"/>
                      </a:lnTo>
                      <a:lnTo>
                        <a:pt x="2414" y="255"/>
                      </a:lnTo>
                      <a:lnTo>
                        <a:pt x="2420" y="246"/>
                      </a:lnTo>
                      <a:lnTo>
                        <a:pt x="2427" y="238"/>
                      </a:lnTo>
                      <a:lnTo>
                        <a:pt x="2435" y="230"/>
                      </a:lnTo>
                      <a:lnTo>
                        <a:pt x="2444" y="223"/>
                      </a:lnTo>
                      <a:lnTo>
                        <a:pt x="2452" y="217"/>
                      </a:lnTo>
                      <a:lnTo>
                        <a:pt x="2460" y="210"/>
                      </a:lnTo>
                      <a:lnTo>
                        <a:pt x="2468" y="204"/>
                      </a:lnTo>
                      <a:lnTo>
                        <a:pt x="2477" y="199"/>
                      </a:lnTo>
                      <a:lnTo>
                        <a:pt x="2487" y="195"/>
                      </a:lnTo>
                      <a:lnTo>
                        <a:pt x="2497" y="191"/>
                      </a:lnTo>
                      <a:lnTo>
                        <a:pt x="2507" y="187"/>
                      </a:lnTo>
                      <a:lnTo>
                        <a:pt x="2518" y="185"/>
                      </a:lnTo>
                      <a:lnTo>
                        <a:pt x="2528" y="182"/>
                      </a:lnTo>
                      <a:lnTo>
                        <a:pt x="2539" y="179"/>
                      </a:lnTo>
                      <a:lnTo>
                        <a:pt x="2549" y="178"/>
                      </a:lnTo>
                      <a:lnTo>
                        <a:pt x="2562" y="177"/>
                      </a:lnTo>
                      <a:lnTo>
                        <a:pt x="2573" y="177"/>
                      </a:lnTo>
                      <a:lnTo>
                        <a:pt x="2585" y="177"/>
                      </a:lnTo>
                      <a:lnTo>
                        <a:pt x="2597" y="178"/>
                      </a:lnTo>
                      <a:lnTo>
                        <a:pt x="2608" y="181"/>
                      </a:lnTo>
                      <a:lnTo>
                        <a:pt x="2619" y="183"/>
                      </a:lnTo>
                      <a:lnTo>
                        <a:pt x="2630" y="185"/>
                      </a:lnTo>
                      <a:lnTo>
                        <a:pt x="2640" y="188"/>
                      </a:lnTo>
                      <a:lnTo>
                        <a:pt x="2650" y="192"/>
                      </a:lnTo>
                      <a:lnTo>
                        <a:pt x="2659" y="196"/>
                      </a:lnTo>
                      <a:lnTo>
                        <a:pt x="2669" y="201"/>
                      </a:lnTo>
                      <a:lnTo>
                        <a:pt x="2677" y="206"/>
                      </a:lnTo>
                      <a:lnTo>
                        <a:pt x="2685" y="212"/>
                      </a:lnTo>
                      <a:lnTo>
                        <a:pt x="2693" y="220"/>
                      </a:lnTo>
                      <a:lnTo>
                        <a:pt x="2700" y="227"/>
                      </a:lnTo>
                      <a:lnTo>
                        <a:pt x="2708" y="234"/>
                      </a:lnTo>
                      <a:lnTo>
                        <a:pt x="2714" y="242"/>
                      </a:lnTo>
                      <a:lnTo>
                        <a:pt x="2721" y="251"/>
                      </a:lnTo>
                      <a:lnTo>
                        <a:pt x="2729" y="266"/>
                      </a:lnTo>
                      <a:lnTo>
                        <a:pt x="2737" y="281"/>
                      </a:lnTo>
                      <a:lnTo>
                        <a:pt x="2744" y="298"/>
                      </a:lnTo>
                      <a:lnTo>
                        <a:pt x="2749" y="314"/>
                      </a:lnTo>
                      <a:lnTo>
                        <a:pt x="2753" y="332"/>
                      </a:lnTo>
                      <a:lnTo>
                        <a:pt x="2756" y="349"/>
                      </a:lnTo>
                      <a:lnTo>
                        <a:pt x="2758" y="369"/>
                      </a:lnTo>
                      <a:lnTo>
                        <a:pt x="2759" y="388"/>
                      </a:lnTo>
                      <a:lnTo>
                        <a:pt x="2758" y="400"/>
                      </a:lnTo>
                      <a:lnTo>
                        <a:pt x="2758" y="410"/>
                      </a:lnTo>
                      <a:lnTo>
                        <a:pt x="2757" y="419"/>
                      </a:lnTo>
                      <a:lnTo>
                        <a:pt x="2755" y="427"/>
                      </a:lnTo>
                      <a:close/>
                      <a:moveTo>
                        <a:pt x="2441" y="368"/>
                      </a:moveTo>
                      <a:lnTo>
                        <a:pt x="2680" y="368"/>
                      </a:lnTo>
                      <a:lnTo>
                        <a:pt x="2680" y="355"/>
                      </a:lnTo>
                      <a:lnTo>
                        <a:pt x="2679" y="344"/>
                      </a:lnTo>
                      <a:lnTo>
                        <a:pt x="2677" y="332"/>
                      </a:lnTo>
                      <a:lnTo>
                        <a:pt x="2675" y="321"/>
                      </a:lnTo>
                      <a:lnTo>
                        <a:pt x="2672" y="311"/>
                      </a:lnTo>
                      <a:lnTo>
                        <a:pt x="2668" y="301"/>
                      </a:lnTo>
                      <a:lnTo>
                        <a:pt x="2663" y="292"/>
                      </a:lnTo>
                      <a:lnTo>
                        <a:pt x="2657" y="282"/>
                      </a:lnTo>
                      <a:lnTo>
                        <a:pt x="2650" y="271"/>
                      </a:lnTo>
                      <a:lnTo>
                        <a:pt x="2641" y="262"/>
                      </a:lnTo>
                      <a:lnTo>
                        <a:pt x="2632" y="254"/>
                      </a:lnTo>
                      <a:lnTo>
                        <a:pt x="2620" y="247"/>
                      </a:lnTo>
                      <a:lnTo>
                        <a:pt x="2609" y="242"/>
                      </a:lnTo>
                      <a:lnTo>
                        <a:pt x="2596" y="239"/>
                      </a:lnTo>
                      <a:lnTo>
                        <a:pt x="2581" y="237"/>
                      </a:lnTo>
                      <a:lnTo>
                        <a:pt x="2567" y="236"/>
                      </a:lnTo>
                      <a:lnTo>
                        <a:pt x="2552" y="237"/>
                      </a:lnTo>
                      <a:lnTo>
                        <a:pt x="2540" y="239"/>
                      </a:lnTo>
                      <a:lnTo>
                        <a:pt x="2528" y="242"/>
                      </a:lnTo>
                      <a:lnTo>
                        <a:pt x="2515" y="247"/>
                      </a:lnTo>
                      <a:lnTo>
                        <a:pt x="2504" y="254"/>
                      </a:lnTo>
                      <a:lnTo>
                        <a:pt x="2494" y="261"/>
                      </a:lnTo>
                      <a:lnTo>
                        <a:pt x="2485" y="270"/>
                      </a:lnTo>
                      <a:lnTo>
                        <a:pt x="2475" y="280"/>
                      </a:lnTo>
                      <a:lnTo>
                        <a:pt x="2469" y="290"/>
                      </a:lnTo>
                      <a:lnTo>
                        <a:pt x="2463" y="300"/>
                      </a:lnTo>
                      <a:lnTo>
                        <a:pt x="2458" y="310"/>
                      </a:lnTo>
                      <a:lnTo>
                        <a:pt x="2454" y="320"/>
                      </a:lnTo>
                      <a:lnTo>
                        <a:pt x="2450" y="332"/>
                      </a:lnTo>
                      <a:lnTo>
                        <a:pt x="2446" y="343"/>
                      </a:lnTo>
                      <a:lnTo>
                        <a:pt x="2444" y="355"/>
                      </a:lnTo>
                      <a:lnTo>
                        <a:pt x="2441" y="368"/>
                      </a:lnTo>
                      <a:close/>
                      <a:moveTo>
                        <a:pt x="2860" y="637"/>
                      </a:moveTo>
                      <a:lnTo>
                        <a:pt x="2860" y="309"/>
                      </a:lnTo>
                      <a:lnTo>
                        <a:pt x="2860" y="280"/>
                      </a:lnTo>
                      <a:lnTo>
                        <a:pt x="2859" y="250"/>
                      </a:lnTo>
                      <a:lnTo>
                        <a:pt x="2858" y="220"/>
                      </a:lnTo>
                      <a:lnTo>
                        <a:pt x="2856" y="188"/>
                      </a:lnTo>
                      <a:lnTo>
                        <a:pt x="2929" y="188"/>
                      </a:lnTo>
                      <a:lnTo>
                        <a:pt x="2933" y="262"/>
                      </a:lnTo>
                      <a:lnTo>
                        <a:pt x="2935" y="262"/>
                      </a:lnTo>
                      <a:lnTo>
                        <a:pt x="2940" y="254"/>
                      </a:lnTo>
                      <a:lnTo>
                        <a:pt x="2945" y="245"/>
                      </a:lnTo>
                      <a:lnTo>
                        <a:pt x="2951" y="237"/>
                      </a:lnTo>
                      <a:lnTo>
                        <a:pt x="2958" y="230"/>
                      </a:lnTo>
                      <a:lnTo>
                        <a:pt x="2964" y="223"/>
                      </a:lnTo>
                      <a:lnTo>
                        <a:pt x="2973" y="217"/>
                      </a:lnTo>
                      <a:lnTo>
                        <a:pt x="2981" y="210"/>
                      </a:lnTo>
                      <a:lnTo>
                        <a:pt x="2989" y="204"/>
                      </a:lnTo>
                      <a:lnTo>
                        <a:pt x="3000" y="198"/>
                      </a:lnTo>
                      <a:lnTo>
                        <a:pt x="3011" y="193"/>
                      </a:lnTo>
                      <a:lnTo>
                        <a:pt x="3022" y="188"/>
                      </a:lnTo>
                      <a:lnTo>
                        <a:pt x="3033" y="185"/>
                      </a:lnTo>
                      <a:lnTo>
                        <a:pt x="3046" y="182"/>
                      </a:lnTo>
                      <a:lnTo>
                        <a:pt x="3058" y="179"/>
                      </a:lnTo>
                      <a:lnTo>
                        <a:pt x="3070" y="177"/>
                      </a:lnTo>
                      <a:lnTo>
                        <a:pt x="3084" y="177"/>
                      </a:lnTo>
                      <a:lnTo>
                        <a:pt x="3098" y="178"/>
                      </a:lnTo>
                      <a:lnTo>
                        <a:pt x="3112" y="179"/>
                      </a:lnTo>
                      <a:lnTo>
                        <a:pt x="3126" y="183"/>
                      </a:lnTo>
                      <a:lnTo>
                        <a:pt x="3139" y="187"/>
                      </a:lnTo>
                      <a:lnTo>
                        <a:pt x="3151" y="192"/>
                      </a:lnTo>
                      <a:lnTo>
                        <a:pt x="3163" y="199"/>
                      </a:lnTo>
                      <a:lnTo>
                        <a:pt x="3174" y="206"/>
                      </a:lnTo>
                      <a:lnTo>
                        <a:pt x="3185" y="215"/>
                      </a:lnTo>
                      <a:lnTo>
                        <a:pt x="3192" y="222"/>
                      </a:lnTo>
                      <a:lnTo>
                        <a:pt x="3199" y="229"/>
                      </a:lnTo>
                      <a:lnTo>
                        <a:pt x="3205" y="236"/>
                      </a:lnTo>
                      <a:lnTo>
                        <a:pt x="3210" y="244"/>
                      </a:lnTo>
                      <a:lnTo>
                        <a:pt x="3215" y="251"/>
                      </a:lnTo>
                      <a:lnTo>
                        <a:pt x="3219" y="261"/>
                      </a:lnTo>
                      <a:lnTo>
                        <a:pt x="3223" y="269"/>
                      </a:lnTo>
                      <a:lnTo>
                        <a:pt x="3228" y="279"/>
                      </a:lnTo>
                      <a:lnTo>
                        <a:pt x="3231" y="289"/>
                      </a:lnTo>
                      <a:lnTo>
                        <a:pt x="3234" y="299"/>
                      </a:lnTo>
                      <a:lnTo>
                        <a:pt x="3236" y="309"/>
                      </a:lnTo>
                      <a:lnTo>
                        <a:pt x="3238" y="320"/>
                      </a:lnTo>
                      <a:lnTo>
                        <a:pt x="3241" y="344"/>
                      </a:lnTo>
                      <a:lnTo>
                        <a:pt x="3242" y="369"/>
                      </a:lnTo>
                      <a:lnTo>
                        <a:pt x="3242" y="637"/>
                      </a:lnTo>
                      <a:lnTo>
                        <a:pt x="3160" y="637"/>
                      </a:lnTo>
                      <a:lnTo>
                        <a:pt x="3160" y="378"/>
                      </a:lnTo>
                      <a:lnTo>
                        <a:pt x="3160" y="362"/>
                      </a:lnTo>
                      <a:lnTo>
                        <a:pt x="3159" y="346"/>
                      </a:lnTo>
                      <a:lnTo>
                        <a:pt x="3157" y="333"/>
                      </a:lnTo>
                      <a:lnTo>
                        <a:pt x="3154" y="319"/>
                      </a:lnTo>
                      <a:lnTo>
                        <a:pt x="3150" y="307"/>
                      </a:lnTo>
                      <a:lnTo>
                        <a:pt x="3145" y="297"/>
                      </a:lnTo>
                      <a:lnTo>
                        <a:pt x="3140" y="286"/>
                      </a:lnTo>
                      <a:lnTo>
                        <a:pt x="3134" y="277"/>
                      </a:lnTo>
                      <a:lnTo>
                        <a:pt x="3127" y="270"/>
                      </a:lnTo>
                      <a:lnTo>
                        <a:pt x="3120" y="263"/>
                      </a:lnTo>
                      <a:lnTo>
                        <a:pt x="3111" y="258"/>
                      </a:lnTo>
                      <a:lnTo>
                        <a:pt x="3102" y="253"/>
                      </a:lnTo>
                      <a:lnTo>
                        <a:pt x="3092" y="249"/>
                      </a:lnTo>
                      <a:lnTo>
                        <a:pt x="3081" y="246"/>
                      </a:lnTo>
                      <a:lnTo>
                        <a:pt x="3069" y="244"/>
                      </a:lnTo>
                      <a:lnTo>
                        <a:pt x="3056" y="244"/>
                      </a:lnTo>
                      <a:lnTo>
                        <a:pt x="3047" y="244"/>
                      </a:lnTo>
                      <a:lnTo>
                        <a:pt x="3037" y="245"/>
                      </a:lnTo>
                      <a:lnTo>
                        <a:pt x="3028" y="247"/>
                      </a:lnTo>
                      <a:lnTo>
                        <a:pt x="3020" y="250"/>
                      </a:lnTo>
                      <a:lnTo>
                        <a:pt x="3012" y="254"/>
                      </a:lnTo>
                      <a:lnTo>
                        <a:pt x="3004" y="258"/>
                      </a:lnTo>
                      <a:lnTo>
                        <a:pt x="2995" y="263"/>
                      </a:lnTo>
                      <a:lnTo>
                        <a:pt x="2988" y="268"/>
                      </a:lnTo>
                      <a:lnTo>
                        <a:pt x="2981" y="274"/>
                      </a:lnTo>
                      <a:lnTo>
                        <a:pt x="2974" y="281"/>
                      </a:lnTo>
                      <a:lnTo>
                        <a:pt x="2968" y="289"/>
                      </a:lnTo>
                      <a:lnTo>
                        <a:pt x="2962" y="296"/>
                      </a:lnTo>
                      <a:lnTo>
                        <a:pt x="2958" y="303"/>
                      </a:lnTo>
                      <a:lnTo>
                        <a:pt x="2953" y="311"/>
                      </a:lnTo>
                      <a:lnTo>
                        <a:pt x="2950" y="319"/>
                      </a:lnTo>
                      <a:lnTo>
                        <a:pt x="2947" y="329"/>
                      </a:lnTo>
                      <a:lnTo>
                        <a:pt x="2945" y="337"/>
                      </a:lnTo>
                      <a:lnTo>
                        <a:pt x="2943" y="346"/>
                      </a:lnTo>
                      <a:lnTo>
                        <a:pt x="2942" y="356"/>
                      </a:lnTo>
                      <a:lnTo>
                        <a:pt x="2942" y="367"/>
                      </a:lnTo>
                      <a:lnTo>
                        <a:pt x="2942" y="637"/>
                      </a:lnTo>
                      <a:lnTo>
                        <a:pt x="2860" y="637"/>
                      </a:lnTo>
                      <a:close/>
                      <a:moveTo>
                        <a:pt x="3680" y="559"/>
                      </a:moveTo>
                      <a:lnTo>
                        <a:pt x="3694" y="620"/>
                      </a:lnTo>
                      <a:lnTo>
                        <a:pt x="3681" y="627"/>
                      </a:lnTo>
                      <a:lnTo>
                        <a:pt x="3666" y="632"/>
                      </a:lnTo>
                      <a:lnTo>
                        <a:pt x="3651" y="636"/>
                      </a:lnTo>
                      <a:lnTo>
                        <a:pt x="3635" y="640"/>
                      </a:lnTo>
                      <a:lnTo>
                        <a:pt x="3619" y="643"/>
                      </a:lnTo>
                      <a:lnTo>
                        <a:pt x="3602" y="646"/>
                      </a:lnTo>
                      <a:lnTo>
                        <a:pt x="3584" y="647"/>
                      </a:lnTo>
                      <a:lnTo>
                        <a:pt x="3566" y="648"/>
                      </a:lnTo>
                      <a:lnTo>
                        <a:pt x="3541" y="647"/>
                      </a:lnTo>
                      <a:lnTo>
                        <a:pt x="3517" y="643"/>
                      </a:lnTo>
                      <a:lnTo>
                        <a:pt x="3506" y="641"/>
                      </a:lnTo>
                      <a:lnTo>
                        <a:pt x="3495" y="638"/>
                      </a:lnTo>
                      <a:lnTo>
                        <a:pt x="3484" y="635"/>
                      </a:lnTo>
                      <a:lnTo>
                        <a:pt x="3474" y="631"/>
                      </a:lnTo>
                      <a:lnTo>
                        <a:pt x="3464" y="627"/>
                      </a:lnTo>
                      <a:lnTo>
                        <a:pt x="3455" y="623"/>
                      </a:lnTo>
                      <a:lnTo>
                        <a:pt x="3445" y="618"/>
                      </a:lnTo>
                      <a:lnTo>
                        <a:pt x="3436" y="612"/>
                      </a:lnTo>
                      <a:lnTo>
                        <a:pt x="3427" y="605"/>
                      </a:lnTo>
                      <a:lnTo>
                        <a:pt x="3419" y="599"/>
                      </a:lnTo>
                      <a:lnTo>
                        <a:pt x="3410" y="592"/>
                      </a:lnTo>
                      <a:lnTo>
                        <a:pt x="3403" y="584"/>
                      </a:lnTo>
                      <a:lnTo>
                        <a:pt x="3395" y="576"/>
                      </a:lnTo>
                      <a:lnTo>
                        <a:pt x="3389" y="567"/>
                      </a:lnTo>
                      <a:lnTo>
                        <a:pt x="3382" y="559"/>
                      </a:lnTo>
                      <a:lnTo>
                        <a:pt x="3377" y="550"/>
                      </a:lnTo>
                      <a:lnTo>
                        <a:pt x="3370" y="541"/>
                      </a:lnTo>
                      <a:lnTo>
                        <a:pt x="3365" y="531"/>
                      </a:lnTo>
                      <a:lnTo>
                        <a:pt x="3361" y="521"/>
                      </a:lnTo>
                      <a:lnTo>
                        <a:pt x="3357" y="511"/>
                      </a:lnTo>
                      <a:lnTo>
                        <a:pt x="3354" y="500"/>
                      </a:lnTo>
                      <a:lnTo>
                        <a:pt x="3351" y="489"/>
                      </a:lnTo>
                      <a:lnTo>
                        <a:pt x="3348" y="478"/>
                      </a:lnTo>
                      <a:lnTo>
                        <a:pt x="3346" y="467"/>
                      </a:lnTo>
                      <a:lnTo>
                        <a:pt x="3343" y="442"/>
                      </a:lnTo>
                      <a:lnTo>
                        <a:pt x="3342" y="417"/>
                      </a:lnTo>
                      <a:lnTo>
                        <a:pt x="3342" y="404"/>
                      </a:lnTo>
                      <a:lnTo>
                        <a:pt x="3343" y="391"/>
                      </a:lnTo>
                      <a:lnTo>
                        <a:pt x="3344" y="379"/>
                      </a:lnTo>
                      <a:lnTo>
                        <a:pt x="3346" y="367"/>
                      </a:lnTo>
                      <a:lnTo>
                        <a:pt x="3348" y="355"/>
                      </a:lnTo>
                      <a:lnTo>
                        <a:pt x="3351" y="344"/>
                      </a:lnTo>
                      <a:lnTo>
                        <a:pt x="3354" y="333"/>
                      </a:lnTo>
                      <a:lnTo>
                        <a:pt x="3358" y="321"/>
                      </a:lnTo>
                      <a:lnTo>
                        <a:pt x="3363" y="311"/>
                      </a:lnTo>
                      <a:lnTo>
                        <a:pt x="3367" y="301"/>
                      </a:lnTo>
                      <a:lnTo>
                        <a:pt x="3373" y="291"/>
                      </a:lnTo>
                      <a:lnTo>
                        <a:pt x="3379" y="281"/>
                      </a:lnTo>
                      <a:lnTo>
                        <a:pt x="3386" y="272"/>
                      </a:lnTo>
                      <a:lnTo>
                        <a:pt x="3393" y="263"/>
                      </a:lnTo>
                      <a:lnTo>
                        <a:pt x="3400" y="254"/>
                      </a:lnTo>
                      <a:lnTo>
                        <a:pt x="3408" y="245"/>
                      </a:lnTo>
                      <a:lnTo>
                        <a:pt x="3417" y="237"/>
                      </a:lnTo>
                      <a:lnTo>
                        <a:pt x="3425" y="230"/>
                      </a:lnTo>
                      <a:lnTo>
                        <a:pt x="3434" y="223"/>
                      </a:lnTo>
                      <a:lnTo>
                        <a:pt x="3443" y="215"/>
                      </a:lnTo>
                      <a:lnTo>
                        <a:pt x="3454" y="210"/>
                      </a:lnTo>
                      <a:lnTo>
                        <a:pt x="3464" y="204"/>
                      </a:lnTo>
                      <a:lnTo>
                        <a:pt x="3474" y="199"/>
                      </a:lnTo>
                      <a:lnTo>
                        <a:pt x="3484" y="195"/>
                      </a:lnTo>
                      <a:lnTo>
                        <a:pt x="3496" y="191"/>
                      </a:lnTo>
                      <a:lnTo>
                        <a:pt x="3507" y="188"/>
                      </a:lnTo>
                      <a:lnTo>
                        <a:pt x="3519" y="185"/>
                      </a:lnTo>
                      <a:lnTo>
                        <a:pt x="3532" y="183"/>
                      </a:lnTo>
                      <a:lnTo>
                        <a:pt x="3544" y="181"/>
                      </a:lnTo>
                      <a:lnTo>
                        <a:pt x="3556" y="179"/>
                      </a:lnTo>
                      <a:lnTo>
                        <a:pt x="3570" y="178"/>
                      </a:lnTo>
                      <a:lnTo>
                        <a:pt x="3583" y="178"/>
                      </a:lnTo>
                      <a:lnTo>
                        <a:pt x="3599" y="178"/>
                      </a:lnTo>
                      <a:lnTo>
                        <a:pt x="3616" y="179"/>
                      </a:lnTo>
                      <a:lnTo>
                        <a:pt x="3631" y="182"/>
                      </a:lnTo>
                      <a:lnTo>
                        <a:pt x="3646" y="185"/>
                      </a:lnTo>
                      <a:lnTo>
                        <a:pt x="3659" y="188"/>
                      </a:lnTo>
                      <a:lnTo>
                        <a:pt x="3672" y="192"/>
                      </a:lnTo>
                      <a:lnTo>
                        <a:pt x="3685" y="196"/>
                      </a:lnTo>
                      <a:lnTo>
                        <a:pt x="3696" y="201"/>
                      </a:lnTo>
                      <a:lnTo>
                        <a:pt x="3678" y="265"/>
                      </a:lnTo>
                      <a:lnTo>
                        <a:pt x="3667" y="260"/>
                      </a:lnTo>
                      <a:lnTo>
                        <a:pt x="3656" y="256"/>
                      </a:lnTo>
                      <a:lnTo>
                        <a:pt x="3646" y="251"/>
                      </a:lnTo>
                      <a:lnTo>
                        <a:pt x="3633" y="248"/>
                      </a:lnTo>
                      <a:lnTo>
                        <a:pt x="3622" y="246"/>
                      </a:lnTo>
                      <a:lnTo>
                        <a:pt x="3609" y="244"/>
                      </a:lnTo>
                      <a:lnTo>
                        <a:pt x="3596" y="243"/>
                      </a:lnTo>
                      <a:lnTo>
                        <a:pt x="3583" y="243"/>
                      </a:lnTo>
                      <a:lnTo>
                        <a:pt x="3565" y="244"/>
                      </a:lnTo>
                      <a:lnTo>
                        <a:pt x="3548" y="246"/>
                      </a:lnTo>
                      <a:lnTo>
                        <a:pt x="3532" y="250"/>
                      </a:lnTo>
                      <a:lnTo>
                        <a:pt x="3516" y="256"/>
                      </a:lnTo>
                      <a:lnTo>
                        <a:pt x="3502" y="263"/>
                      </a:lnTo>
                      <a:lnTo>
                        <a:pt x="3489" y="271"/>
                      </a:lnTo>
                      <a:lnTo>
                        <a:pt x="3476" y="281"/>
                      </a:lnTo>
                      <a:lnTo>
                        <a:pt x="3465" y="294"/>
                      </a:lnTo>
                      <a:lnTo>
                        <a:pt x="3456" y="305"/>
                      </a:lnTo>
                      <a:lnTo>
                        <a:pt x="3447" y="318"/>
                      </a:lnTo>
                      <a:lnTo>
                        <a:pt x="3440" y="332"/>
                      </a:lnTo>
                      <a:lnTo>
                        <a:pt x="3434" y="346"/>
                      </a:lnTo>
                      <a:lnTo>
                        <a:pt x="3430" y="362"/>
                      </a:lnTo>
                      <a:lnTo>
                        <a:pt x="3427" y="378"/>
                      </a:lnTo>
                      <a:lnTo>
                        <a:pt x="3425" y="396"/>
                      </a:lnTo>
                      <a:lnTo>
                        <a:pt x="3424" y="413"/>
                      </a:lnTo>
                      <a:lnTo>
                        <a:pt x="3425" y="432"/>
                      </a:lnTo>
                      <a:lnTo>
                        <a:pt x="3427" y="449"/>
                      </a:lnTo>
                      <a:lnTo>
                        <a:pt x="3430" y="467"/>
                      </a:lnTo>
                      <a:lnTo>
                        <a:pt x="3435" y="482"/>
                      </a:lnTo>
                      <a:lnTo>
                        <a:pt x="3441" y="496"/>
                      </a:lnTo>
                      <a:lnTo>
                        <a:pt x="3449" y="511"/>
                      </a:lnTo>
                      <a:lnTo>
                        <a:pt x="3458" y="523"/>
                      </a:lnTo>
                      <a:lnTo>
                        <a:pt x="3468" y="535"/>
                      </a:lnTo>
                      <a:lnTo>
                        <a:pt x="3479" y="546"/>
                      </a:lnTo>
                      <a:lnTo>
                        <a:pt x="3492" y="555"/>
                      </a:lnTo>
                      <a:lnTo>
                        <a:pt x="3505" y="563"/>
                      </a:lnTo>
                      <a:lnTo>
                        <a:pt x="3518" y="569"/>
                      </a:lnTo>
                      <a:lnTo>
                        <a:pt x="3533" y="575"/>
                      </a:lnTo>
                      <a:lnTo>
                        <a:pt x="3548" y="579"/>
                      </a:lnTo>
                      <a:lnTo>
                        <a:pt x="3564" y="581"/>
                      </a:lnTo>
                      <a:lnTo>
                        <a:pt x="3580" y="581"/>
                      </a:lnTo>
                      <a:lnTo>
                        <a:pt x="3592" y="581"/>
                      </a:lnTo>
                      <a:lnTo>
                        <a:pt x="3605" y="580"/>
                      </a:lnTo>
                      <a:lnTo>
                        <a:pt x="3618" y="578"/>
                      </a:lnTo>
                      <a:lnTo>
                        <a:pt x="3630" y="576"/>
                      </a:lnTo>
                      <a:lnTo>
                        <a:pt x="3643" y="572"/>
                      </a:lnTo>
                      <a:lnTo>
                        <a:pt x="3655" y="568"/>
                      </a:lnTo>
                      <a:lnTo>
                        <a:pt x="3667" y="564"/>
                      </a:lnTo>
                      <a:lnTo>
                        <a:pt x="3680" y="559"/>
                      </a:lnTo>
                      <a:close/>
                      <a:moveTo>
                        <a:pt x="4149" y="427"/>
                      </a:moveTo>
                      <a:lnTo>
                        <a:pt x="3836" y="426"/>
                      </a:lnTo>
                      <a:lnTo>
                        <a:pt x="3837" y="445"/>
                      </a:lnTo>
                      <a:lnTo>
                        <a:pt x="3840" y="463"/>
                      </a:lnTo>
                      <a:lnTo>
                        <a:pt x="3843" y="480"/>
                      </a:lnTo>
                      <a:lnTo>
                        <a:pt x="3848" y="495"/>
                      </a:lnTo>
                      <a:lnTo>
                        <a:pt x="3855" y="510"/>
                      </a:lnTo>
                      <a:lnTo>
                        <a:pt x="3864" y="523"/>
                      </a:lnTo>
                      <a:lnTo>
                        <a:pt x="3873" y="535"/>
                      </a:lnTo>
                      <a:lnTo>
                        <a:pt x="3883" y="546"/>
                      </a:lnTo>
                      <a:lnTo>
                        <a:pt x="3893" y="554"/>
                      </a:lnTo>
                      <a:lnTo>
                        <a:pt x="3905" y="562"/>
                      </a:lnTo>
                      <a:lnTo>
                        <a:pt x="3917" y="568"/>
                      </a:lnTo>
                      <a:lnTo>
                        <a:pt x="3929" y="573"/>
                      </a:lnTo>
                      <a:lnTo>
                        <a:pt x="3943" y="577"/>
                      </a:lnTo>
                      <a:lnTo>
                        <a:pt x="3958" y="580"/>
                      </a:lnTo>
                      <a:lnTo>
                        <a:pt x="3973" y="582"/>
                      </a:lnTo>
                      <a:lnTo>
                        <a:pt x="3989" y="582"/>
                      </a:lnTo>
                      <a:lnTo>
                        <a:pt x="4006" y="582"/>
                      </a:lnTo>
                      <a:lnTo>
                        <a:pt x="4023" y="581"/>
                      </a:lnTo>
                      <a:lnTo>
                        <a:pt x="4038" y="579"/>
                      </a:lnTo>
                      <a:lnTo>
                        <a:pt x="4055" y="577"/>
                      </a:lnTo>
                      <a:lnTo>
                        <a:pt x="4070" y="573"/>
                      </a:lnTo>
                      <a:lnTo>
                        <a:pt x="4084" y="569"/>
                      </a:lnTo>
                      <a:lnTo>
                        <a:pt x="4099" y="564"/>
                      </a:lnTo>
                      <a:lnTo>
                        <a:pt x="4113" y="559"/>
                      </a:lnTo>
                      <a:lnTo>
                        <a:pt x="4127" y="618"/>
                      </a:lnTo>
                      <a:lnTo>
                        <a:pt x="4111" y="624"/>
                      </a:lnTo>
                      <a:lnTo>
                        <a:pt x="4095" y="630"/>
                      </a:lnTo>
                      <a:lnTo>
                        <a:pt x="4077" y="635"/>
                      </a:lnTo>
                      <a:lnTo>
                        <a:pt x="4059" y="639"/>
                      </a:lnTo>
                      <a:lnTo>
                        <a:pt x="4039" y="642"/>
                      </a:lnTo>
                      <a:lnTo>
                        <a:pt x="4020" y="644"/>
                      </a:lnTo>
                      <a:lnTo>
                        <a:pt x="3999" y="646"/>
                      </a:lnTo>
                      <a:lnTo>
                        <a:pt x="3978" y="647"/>
                      </a:lnTo>
                      <a:lnTo>
                        <a:pt x="3953" y="646"/>
                      </a:lnTo>
                      <a:lnTo>
                        <a:pt x="3929" y="642"/>
                      </a:lnTo>
                      <a:lnTo>
                        <a:pt x="3918" y="640"/>
                      </a:lnTo>
                      <a:lnTo>
                        <a:pt x="3907" y="637"/>
                      </a:lnTo>
                      <a:lnTo>
                        <a:pt x="3896" y="634"/>
                      </a:lnTo>
                      <a:lnTo>
                        <a:pt x="3886" y="631"/>
                      </a:lnTo>
                      <a:lnTo>
                        <a:pt x="3877" y="627"/>
                      </a:lnTo>
                      <a:lnTo>
                        <a:pt x="3867" y="622"/>
                      </a:lnTo>
                      <a:lnTo>
                        <a:pt x="3857" y="617"/>
                      </a:lnTo>
                      <a:lnTo>
                        <a:pt x="3849" y="612"/>
                      </a:lnTo>
                      <a:lnTo>
                        <a:pt x="3840" y="605"/>
                      </a:lnTo>
                      <a:lnTo>
                        <a:pt x="3832" y="598"/>
                      </a:lnTo>
                      <a:lnTo>
                        <a:pt x="3823" y="592"/>
                      </a:lnTo>
                      <a:lnTo>
                        <a:pt x="3816" y="584"/>
                      </a:lnTo>
                      <a:lnTo>
                        <a:pt x="3809" y="576"/>
                      </a:lnTo>
                      <a:lnTo>
                        <a:pt x="3803" y="567"/>
                      </a:lnTo>
                      <a:lnTo>
                        <a:pt x="3796" y="559"/>
                      </a:lnTo>
                      <a:lnTo>
                        <a:pt x="3791" y="551"/>
                      </a:lnTo>
                      <a:lnTo>
                        <a:pt x="3785" y="542"/>
                      </a:lnTo>
                      <a:lnTo>
                        <a:pt x="3780" y="531"/>
                      </a:lnTo>
                      <a:lnTo>
                        <a:pt x="3776" y="522"/>
                      </a:lnTo>
                      <a:lnTo>
                        <a:pt x="3772" y="512"/>
                      </a:lnTo>
                      <a:lnTo>
                        <a:pt x="3768" y="501"/>
                      </a:lnTo>
                      <a:lnTo>
                        <a:pt x="3765" y="490"/>
                      </a:lnTo>
                      <a:lnTo>
                        <a:pt x="3763" y="480"/>
                      </a:lnTo>
                      <a:lnTo>
                        <a:pt x="3761" y="469"/>
                      </a:lnTo>
                      <a:lnTo>
                        <a:pt x="3758" y="445"/>
                      </a:lnTo>
                      <a:lnTo>
                        <a:pt x="3757" y="419"/>
                      </a:lnTo>
                      <a:lnTo>
                        <a:pt x="3758" y="394"/>
                      </a:lnTo>
                      <a:lnTo>
                        <a:pt x="3761" y="370"/>
                      </a:lnTo>
                      <a:lnTo>
                        <a:pt x="3765" y="346"/>
                      </a:lnTo>
                      <a:lnTo>
                        <a:pt x="3771" y="324"/>
                      </a:lnTo>
                      <a:lnTo>
                        <a:pt x="3775" y="313"/>
                      </a:lnTo>
                      <a:lnTo>
                        <a:pt x="3779" y="303"/>
                      </a:lnTo>
                      <a:lnTo>
                        <a:pt x="3784" y="293"/>
                      </a:lnTo>
                      <a:lnTo>
                        <a:pt x="3790" y="282"/>
                      </a:lnTo>
                      <a:lnTo>
                        <a:pt x="3795" y="273"/>
                      </a:lnTo>
                      <a:lnTo>
                        <a:pt x="3801" y="264"/>
                      </a:lnTo>
                      <a:lnTo>
                        <a:pt x="3808" y="255"/>
                      </a:lnTo>
                      <a:lnTo>
                        <a:pt x="3814" y="246"/>
                      </a:lnTo>
                      <a:lnTo>
                        <a:pt x="3821" y="238"/>
                      </a:lnTo>
                      <a:lnTo>
                        <a:pt x="3830" y="230"/>
                      </a:lnTo>
                      <a:lnTo>
                        <a:pt x="3838" y="223"/>
                      </a:lnTo>
                      <a:lnTo>
                        <a:pt x="3846" y="217"/>
                      </a:lnTo>
                      <a:lnTo>
                        <a:pt x="3854" y="210"/>
                      </a:lnTo>
                      <a:lnTo>
                        <a:pt x="3863" y="204"/>
                      </a:lnTo>
                      <a:lnTo>
                        <a:pt x="3872" y="199"/>
                      </a:lnTo>
                      <a:lnTo>
                        <a:pt x="3881" y="195"/>
                      </a:lnTo>
                      <a:lnTo>
                        <a:pt x="3891" y="191"/>
                      </a:lnTo>
                      <a:lnTo>
                        <a:pt x="3902" y="187"/>
                      </a:lnTo>
                      <a:lnTo>
                        <a:pt x="3912" y="185"/>
                      </a:lnTo>
                      <a:lnTo>
                        <a:pt x="3922" y="182"/>
                      </a:lnTo>
                      <a:lnTo>
                        <a:pt x="3933" y="179"/>
                      </a:lnTo>
                      <a:lnTo>
                        <a:pt x="3944" y="178"/>
                      </a:lnTo>
                      <a:lnTo>
                        <a:pt x="3956" y="177"/>
                      </a:lnTo>
                      <a:lnTo>
                        <a:pt x="3967" y="177"/>
                      </a:lnTo>
                      <a:lnTo>
                        <a:pt x="3980" y="177"/>
                      </a:lnTo>
                      <a:lnTo>
                        <a:pt x="3991" y="178"/>
                      </a:lnTo>
                      <a:lnTo>
                        <a:pt x="4002" y="181"/>
                      </a:lnTo>
                      <a:lnTo>
                        <a:pt x="4014" y="183"/>
                      </a:lnTo>
                      <a:lnTo>
                        <a:pt x="4024" y="185"/>
                      </a:lnTo>
                      <a:lnTo>
                        <a:pt x="4034" y="188"/>
                      </a:lnTo>
                      <a:lnTo>
                        <a:pt x="4044" y="192"/>
                      </a:lnTo>
                      <a:lnTo>
                        <a:pt x="4054" y="196"/>
                      </a:lnTo>
                      <a:lnTo>
                        <a:pt x="4063" y="201"/>
                      </a:lnTo>
                      <a:lnTo>
                        <a:pt x="4071" y="206"/>
                      </a:lnTo>
                      <a:lnTo>
                        <a:pt x="4079" y="212"/>
                      </a:lnTo>
                      <a:lnTo>
                        <a:pt x="4088" y="220"/>
                      </a:lnTo>
                      <a:lnTo>
                        <a:pt x="4095" y="227"/>
                      </a:lnTo>
                      <a:lnTo>
                        <a:pt x="4102" y="234"/>
                      </a:lnTo>
                      <a:lnTo>
                        <a:pt x="4108" y="242"/>
                      </a:lnTo>
                      <a:lnTo>
                        <a:pt x="4115" y="251"/>
                      </a:lnTo>
                      <a:lnTo>
                        <a:pt x="4124" y="266"/>
                      </a:lnTo>
                      <a:lnTo>
                        <a:pt x="4132" y="281"/>
                      </a:lnTo>
                      <a:lnTo>
                        <a:pt x="4138" y="298"/>
                      </a:lnTo>
                      <a:lnTo>
                        <a:pt x="4143" y="314"/>
                      </a:lnTo>
                      <a:lnTo>
                        <a:pt x="4147" y="332"/>
                      </a:lnTo>
                      <a:lnTo>
                        <a:pt x="4150" y="349"/>
                      </a:lnTo>
                      <a:lnTo>
                        <a:pt x="4152" y="369"/>
                      </a:lnTo>
                      <a:lnTo>
                        <a:pt x="4153" y="388"/>
                      </a:lnTo>
                      <a:lnTo>
                        <a:pt x="4152" y="400"/>
                      </a:lnTo>
                      <a:lnTo>
                        <a:pt x="4152" y="410"/>
                      </a:lnTo>
                      <a:lnTo>
                        <a:pt x="4151" y="419"/>
                      </a:lnTo>
                      <a:lnTo>
                        <a:pt x="4149" y="427"/>
                      </a:lnTo>
                      <a:close/>
                      <a:moveTo>
                        <a:pt x="3836" y="368"/>
                      </a:moveTo>
                      <a:lnTo>
                        <a:pt x="4074" y="368"/>
                      </a:lnTo>
                      <a:lnTo>
                        <a:pt x="4074" y="355"/>
                      </a:lnTo>
                      <a:lnTo>
                        <a:pt x="4073" y="344"/>
                      </a:lnTo>
                      <a:lnTo>
                        <a:pt x="4071" y="332"/>
                      </a:lnTo>
                      <a:lnTo>
                        <a:pt x="4069" y="321"/>
                      </a:lnTo>
                      <a:lnTo>
                        <a:pt x="4066" y="311"/>
                      </a:lnTo>
                      <a:lnTo>
                        <a:pt x="4062" y="301"/>
                      </a:lnTo>
                      <a:lnTo>
                        <a:pt x="4058" y="292"/>
                      </a:lnTo>
                      <a:lnTo>
                        <a:pt x="4052" y="282"/>
                      </a:lnTo>
                      <a:lnTo>
                        <a:pt x="4044" y="271"/>
                      </a:lnTo>
                      <a:lnTo>
                        <a:pt x="4035" y="262"/>
                      </a:lnTo>
                      <a:lnTo>
                        <a:pt x="4026" y="254"/>
                      </a:lnTo>
                      <a:lnTo>
                        <a:pt x="4015" y="247"/>
                      </a:lnTo>
                      <a:lnTo>
                        <a:pt x="4003" y="242"/>
                      </a:lnTo>
                      <a:lnTo>
                        <a:pt x="3990" y="239"/>
                      </a:lnTo>
                      <a:lnTo>
                        <a:pt x="3976" y="237"/>
                      </a:lnTo>
                      <a:lnTo>
                        <a:pt x="3961" y="236"/>
                      </a:lnTo>
                      <a:lnTo>
                        <a:pt x="3947" y="237"/>
                      </a:lnTo>
                      <a:lnTo>
                        <a:pt x="3934" y="239"/>
                      </a:lnTo>
                      <a:lnTo>
                        <a:pt x="3922" y="242"/>
                      </a:lnTo>
                      <a:lnTo>
                        <a:pt x="3910" y="247"/>
                      </a:lnTo>
                      <a:lnTo>
                        <a:pt x="3900" y="254"/>
                      </a:lnTo>
                      <a:lnTo>
                        <a:pt x="3888" y="261"/>
                      </a:lnTo>
                      <a:lnTo>
                        <a:pt x="3879" y="270"/>
                      </a:lnTo>
                      <a:lnTo>
                        <a:pt x="3870" y="280"/>
                      </a:lnTo>
                      <a:lnTo>
                        <a:pt x="3864" y="290"/>
                      </a:lnTo>
                      <a:lnTo>
                        <a:pt x="3857" y="300"/>
                      </a:lnTo>
                      <a:lnTo>
                        <a:pt x="3852" y="310"/>
                      </a:lnTo>
                      <a:lnTo>
                        <a:pt x="3848" y="320"/>
                      </a:lnTo>
                      <a:lnTo>
                        <a:pt x="3844" y="332"/>
                      </a:lnTo>
                      <a:lnTo>
                        <a:pt x="3840" y="343"/>
                      </a:lnTo>
                      <a:lnTo>
                        <a:pt x="3838" y="355"/>
                      </a:lnTo>
                      <a:lnTo>
                        <a:pt x="3836" y="368"/>
                      </a:lnTo>
                      <a:close/>
                      <a:moveTo>
                        <a:pt x="4756" y="559"/>
                      </a:moveTo>
                      <a:lnTo>
                        <a:pt x="4771" y="620"/>
                      </a:lnTo>
                      <a:lnTo>
                        <a:pt x="4756" y="627"/>
                      </a:lnTo>
                      <a:lnTo>
                        <a:pt x="4742" y="632"/>
                      </a:lnTo>
                      <a:lnTo>
                        <a:pt x="4728" y="636"/>
                      </a:lnTo>
                      <a:lnTo>
                        <a:pt x="4711" y="640"/>
                      </a:lnTo>
                      <a:lnTo>
                        <a:pt x="4695" y="643"/>
                      </a:lnTo>
                      <a:lnTo>
                        <a:pt x="4678" y="646"/>
                      </a:lnTo>
                      <a:lnTo>
                        <a:pt x="4660" y="647"/>
                      </a:lnTo>
                      <a:lnTo>
                        <a:pt x="4641" y="648"/>
                      </a:lnTo>
                      <a:lnTo>
                        <a:pt x="4617" y="647"/>
                      </a:lnTo>
                      <a:lnTo>
                        <a:pt x="4593" y="643"/>
                      </a:lnTo>
                      <a:lnTo>
                        <a:pt x="4582" y="641"/>
                      </a:lnTo>
                      <a:lnTo>
                        <a:pt x="4571" y="638"/>
                      </a:lnTo>
                      <a:lnTo>
                        <a:pt x="4560" y="635"/>
                      </a:lnTo>
                      <a:lnTo>
                        <a:pt x="4550" y="631"/>
                      </a:lnTo>
                      <a:lnTo>
                        <a:pt x="4541" y="627"/>
                      </a:lnTo>
                      <a:lnTo>
                        <a:pt x="4530" y="623"/>
                      </a:lnTo>
                      <a:lnTo>
                        <a:pt x="4521" y="618"/>
                      </a:lnTo>
                      <a:lnTo>
                        <a:pt x="4512" y="612"/>
                      </a:lnTo>
                      <a:lnTo>
                        <a:pt x="4504" y="605"/>
                      </a:lnTo>
                      <a:lnTo>
                        <a:pt x="4495" y="599"/>
                      </a:lnTo>
                      <a:lnTo>
                        <a:pt x="4487" y="592"/>
                      </a:lnTo>
                      <a:lnTo>
                        <a:pt x="4479" y="584"/>
                      </a:lnTo>
                      <a:lnTo>
                        <a:pt x="4472" y="576"/>
                      </a:lnTo>
                      <a:lnTo>
                        <a:pt x="4465" y="567"/>
                      </a:lnTo>
                      <a:lnTo>
                        <a:pt x="4458" y="559"/>
                      </a:lnTo>
                      <a:lnTo>
                        <a:pt x="4452" y="550"/>
                      </a:lnTo>
                      <a:lnTo>
                        <a:pt x="4447" y="541"/>
                      </a:lnTo>
                      <a:lnTo>
                        <a:pt x="4442" y="531"/>
                      </a:lnTo>
                      <a:lnTo>
                        <a:pt x="4437" y="521"/>
                      </a:lnTo>
                      <a:lnTo>
                        <a:pt x="4434" y="511"/>
                      </a:lnTo>
                      <a:lnTo>
                        <a:pt x="4430" y="500"/>
                      </a:lnTo>
                      <a:lnTo>
                        <a:pt x="4427" y="489"/>
                      </a:lnTo>
                      <a:lnTo>
                        <a:pt x="4424" y="478"/>
                      </a:lnTo>
                      <a:lnTo>
                        <a:pt x="4421" y="467"/>
                      </a:lnTo>
                      <a:lnTo>
                        <a:pt x="4419" y="442"/>
                      </a:lnTo>
                      <a:lnTo>
                        <a:pt x="4418" y="417"/>
                      </a:lnTo>
                      <a:lnTo>
                        <a:pt x="4418" y="404"/>
                      </a:lnTo>
                      <a:lnTo>
                        <a:pt x="4419" y="391"/>
                      </a:lnTo>
                      <a:lnTo>
                        <a:pt x="4420" y="379"/>
                      </a:lnTo>
                      <a:lnTo>
                        <a:pt x="4423" y="367"/>
                      </a:lnTo>
                      <a:lnTo>
                        <a:pt x="4425" y="355"/>
                      </a:lnTo>
                      <a:lnTo>
                        <a:pt x="4428" y="344"/>
                      </a:lnTo>
                      <a:lnTo>
                        <a:pt x="4431" y="333"/>
                      </a:lnTo>
                      <a:lnTo>
                        <a:pt x="4435" y="321"/>
                      </a:lnTo>
                      <a:lnTo>
                        <a:pt x="4439" y="311"/>
                      </a:lnTo>
                      <a:lnTo>
                        <a:pt x="4444" y="301"/>
                      </a:lnTo>
                      <a:lnTo>
                        <a:pt x="4449" y="291"/>
                      </a:lnTo>
                      <a:lnTo>
                        <a:pt x="4455" y="281"/>
                      </a:lnTo>
                      <a:lnTo>
                        <a:pt x="4462" y="272"/>
                      </a:lnTo>
                      <a:lnTo>
                        <a:pt x="4469" y="263"/>
                      </a:lnTo>
                      <a:lnTo>
                        <a:pt x="4476" y="254"/>
                      </a:lnTo>
                      <a:lnTo>
                        <a:pt x="4484" y="245"/>
                      </a:lnTo>
                      <a:lnTo>
                        <a:pt x="4492" y="237"/>
                      </a:lnTo>
                      <a:lnTo>
                        <a:pt x="4502" y="230"/>
                      </a:lnTo>
                      <a:lnTo>
                        <a:pt x="4511" y="223"/>
                      </a:lnTo>
                      <a:lnTo>
                        <a:pt x="4520" y="215"/>
                      </a:lnTo>
                      <a:lnTo>
                        <a:pt x="4529" y="210"/>
                      </a:lnTo>
                      <a:lnTo>
                        <a:pt x="4540" y="204"/>
                      </a:lnTo>
                      <a:lnTo>
                        <a:pt x="4550" y="199"/>
                      </a:lnTo>
                      <a:lnTo>
                        <a:pt x="4561" y="195"/>
                      </a:lnTo>
                      <a:lnTo>
                        <a:pt x="4573" y="191"/>
                      </a:lnTo>
                      <a:lnTo>
                        <a:pt x="4584" y="188"/>
                      </a:lnTo>
                      <a:lnTo>
                        <a:pt x="4595" y="185"/>
                      </a:lnTo>
                      <a:lnTo>
                        <a:pt x="4607" y="183"/>
                      </a:lnTo>
                      <a:lnTo>
                        <a:pt x="4620" y="181"/>
                      </a:lnTo>
                      <a:lnTo>
                        <a:pt x="4632" y="179"/>
                      </a:lnTo>
                      <a:lnTo>
                        <a:pt x="4645" y="178"/>
                      </a:lnTo>
                      <a:lnTo>
                        <a:pt x="4659" y="178"/>
                      </a:lnTo>
                      <a:lnTo>
                        <a:pt x="4676" y="178"/>
                      </a:lnTo>
                      <a:lnTo>
                        <a:pt x="4692" y="179"/>
                      </a:lnTo>
                      <a:lnTo>
                        <a:pt x="4707" y="182"/>
                      </a:lnTo>
                      <a:lnTo>
                        <a:pt x="4722" y="185"/>
                      </a:lnTo>
                      <a:lnTo>
                        <a:pt x="4736" y="188"/>
                      </a:lnTo>
                      <a:lnTo>
                        <a:pt x="4748" y="192"/>
                      </a:lnTo>
                      <a:lnTo>
                        <a:pt x="4761" y="196"/>
                      </a:lnTo>
                      <a:lnTo>
                        <a:pt x="4772" y="201"/>
                      </a:lnTo>
                      <a:lnTo>
                        <a:pt x="4753" y="265"/>
                      </a:lnTo>
                      <a:lnTo>
                        <a:pt x="4743" y="260"/>
                      </a:lnTo>
                      <a:lnTo>
                        <a:pt x="4733" y="256"/>
                      </a:lnTo>
                      <a:lnTo>
                        <a:pt x="4722" y="251"/>
                      </a:lnTo>
                      <a:lnTo>
                        <a:pt x="4710" y="248"/>
                      </a:lnTo>
                      <a:lnTo>
                        <a:pt x="4698" y="246"/>
                      </a:lnTo>
                      <a:lnTo>
                        <a:pt x="4686" y="244"/>
                      </a:lnTo>
                      <a:lnTo>
                        <a:pt x="4672" y="243"/>
                      </a:lnTo>
                      <a:lnTo>
                        <a:pt x="4659" y="243"/>
                      </a:lnTo>
                      <a:lnTo>
                        <a:pt x="4641" y="244"/>
                      </a:lnTo>
                      <a:lnTo>
                        <a:pt x="4624" y="246"/>
                      </a:lnTo>
                      <a:lnTo>
                        <a:pt x="4607" y="250"/>
                      </a:lnTo>
                      <a:lnTo>
                        <a:pt x="4593" y="256"/>
                      </a:lnTo>
                      <a:lnTo>
                        <a:pt x="4579" y="263"/>
                      </a:lnTo>
                      <a:lnTo>
                        <a:pt x="4565" y="271"/>
                      </a:lnTo>
                      <a:lnTo>
                        <a:pt x="4553" y="281"/>
                      </a:lnTo>
                      <a:lnTo>
                        <a:pt x="4542" y="294"/>
                      </a:lnTo>
                      <a:lnTo>
                        <a:pt x="4531" y="305"/>
                      </a:lnTo>
                      <a:lnTo>
                        <a:pt x="4523" y="318"/>
                      </a:lnTo>
                      <a:lnTo>
                        <a:pt x="4516" y="332"/>
                      </a:lnTo>
                      <a:lnTo>
                        <a:pt x="4511" y="346"/>
                      </a:lnTo>
                      <a:lnTo>
                        <a:pt x="4507" y="362"/>
                      </a:lnTo>
                      <a:lnTo>
                        <a:pt x="4503" y="378"/>
                      </a:lnTo>
                      <a:lnTo>
                        <a:pt x="4502" y="396"/>
                      </a:lnTo>
                      <a:lnTo>
                        <a:pt x="4501" y="413"/>
                      </a:lnTo>
                      <a:lnTo>
                        <a:pt x="4502" y="432"/>
                      </a:lnTo>
                      <a:lnTo>
                        <a:pt x="4504" y="449"/>
                      </a:lnTo>
                      <a:lnTo>
                        <a:pt x="4507" y="467"/>
                      </a:lnTo>
                      <a:lnTo>
                        <a:pt x="4512" y="482"/>
                      </a:lnTo>
                      <a:lnTo>
                        <a:pt x="4518" y="496"/>
                      </a:lnTo>
                      <a:lnTo>
                        <a:pt x="4525" y="511"/>
                      </a:lnTo>
                      <a:lnTo>
                        <a:pt x="4535" y="523"/>
                      </a:lnTo>
                      <a:lnTo>
                        <a:pt x="4545" y="535"/>
                      </a:lnTo>
                      <a:lnTo>
                        <a:pt x="4556" y="546"/>
                      </a:lnTo>
                      <a:lnTo>
                        <a:pt x="4568" y="555"/>
                      </a:lnTo>
                      <a:lnTo>
                        <a:pt x="4581" y="563"/>
                      </a:lnTo>
                      <a:lnTo>
                        <a:pt x="4594" y="569"/>
                      </a:lnTo>
                      <a:lnTo>
                        <a:pt x="4608" y="575"/>
                      </a:lnTo>
                      <a:lnTo>
                        <a:pt x="4624" y="579"/>
                      </a:lnTo>
                      <a:lnTo>
                        <a:pt x="4639" y="581"/>
                      </a:lnTo>
                      <a:lnTo>
                        <a:pt x="4657" y="581"/>
                      </a:lnTo>
                      <a:lnTo>
                        <a:pt x="4669" y="581"/>
                      </a:lnTo>
                      <a:lnTo>
                        <a:pt x="4681" y="580"/>
                      </a:lnTo>
                      <a:lnTo>
                        <a:pt x="4694" y="578"/>
                      </a:lnTo>
                      <a:lnTo>
                        <a:pt x="4706" y="576"/>
                      </a:lnTo>
                      <a:lnTo>
                        <a:pt x="4718" y="572"/>
                      </a:lnTo>
                      <a:lnTo>
                        <a:pt x="4732" y="568"/>
                      </a:lnTo>
                      <a:lnTo>
                        <a:pt x="4744" y="564"/>
                      </a:lnTo>
                      <a:lnTo>
                        <a:pt x="4756" y="559"/>
                      </a:lnTo>
                      <a:close/>
                      <a:moveTo>
                        <a:pt x="5225" y="427"/>
                      </a:moveTo>
                      <a:lnTo>
                        <a:pt x="4913" y="426"/>
                      </a:lnTo>
                      <a:lnTo>
                        <a:pt x="4914" y="445"/>
                      </a:lnTo>
                      <a:lnTo>
                        <a:pt x="4916" y="463"/>
                      </a:lnTo>
                      <a:lnTo>
                        <a:pt x="4920" y="480"/>
                      </a:lnTo>
                      <a:lnTo>
                        <a:pt x="4925" y="495"/>
                      </a:lnTo>
                      <a:lnTo>
                        <a:pt x="4931" y="510"/>
                      </a:lnTo>
                      <a:lnTo>
                        <a:pt x="4939" y="523"/>
                      </a:lnTo>
                      <a:lnTo>
                        <a:pt x="4949" y="535"/>
                      </a:lnTo>
                      <a:lnTo>
                        <a:pt x="4959" y="546"/>
                      </a:lnTo>
                      <a:lnTo>
                        <a:pt x="4969" y="554"/>
                      </a:lnTo>
                      <a:lnTo>
                        <a:pt x="4980" y="562"/>
                      </a:lnTo>
                      <a:lnTo>
                        <a:pt x="4993" y="568"/>
                      </a:lnTo>
                      <a:lnTo>
                        <a:pt x="5006" y="573"/>
                      </a:lnTo>
                      <a:lnTo>
                        <a:pt x="5019" y="577"/>
                      </a:lnTo>
                      <a:lnTo>
                        <a:pt x="5034" y="580"/>
                      </a:lnTo>
                      <a:lnTo>
                        <a:pt x="5049" y="582"/>
                      </a:lnTo>
                      <a:lnTo>
                        <a:pt x="5066" y="582"/>
                      </a:lnTo>
                      <a:lnTo>
                        <a:pt x="5082" y="582"/>
                      </a:lnTo>
                      <a:lnTo>
                        <a:pt x="5099" y="581"/>
                      </a:lnTo>
                      <a:lnTo>
                        <a:pt x="5115" y="579"/>
                      </a:lnTo>
                      <a:lnTo>
                        <a:pt x="5130" y="577"/>
                      </a:lnTo>
                      <a:lnTo>
                        <a:pt x="5146" y="573"/>
                      </a:lnTo>
                      <a:lnTo>
                        <a:pt x="5161" y="569"/>
                      </a:lnTo>
                      <a:lnTo>
                        <a:pt x="5176" y="564"/>
                      </a:lnTo>
                      <a:lnTo>
                        <a:pt x="5189" y="559"/>
                      </a:lnTo>
                      <a:lnTo>
                        <a:pt x="5203" y="618"/>
                      </a:lnTo>
                      <a:lnTo>
                        <a:pt x="5187" y="624"/>
                      </a:lnTo>
                      <a:lnTo>
                        <a:pt x="5171" y="630"/>
                      </a:lnTo>
                      <a:lnTo>
                        <a:pt x="5153" y="635"/>
                      </a:lnTo>
                      <a:lnTo>
                        <a:pt x="5135" y="639"/>
                      </a:lnTo>
                      <a:lnTo>
                        <a:pt x="5116" y="642"/>
                      </a:lnTo>
                      <a:lnTo>
                        <a:pt x="5096" y="644"/>
                      </a:lnTo>
                      <a:lnTo>
                        <a:pt x="5075" y="646"/>
                      </a:lnTo>
                      <a:lnTo>
                        <a:pt x="5054" y="647"/>
                      </a:lnTo>
                      <a:lnTo>
                        <a:pt x="5029" y="646"/>
                      </a:lnTo>
                      <a:lnTo>
                        <a:pt x="5006" y="642"/>
                      </a:lnTo>
                      <a:lnTo>
                        <a:pt x="4995" y="640"/>
                      </a:lnTo>
                      <a:lnTo>
                        <a:pt x="4984" y="637"/>
                      </a:lnTo>
                      <a:lnTo>
                        <a:pt x="4973" y="634"/>
                      </a:lnTo>
                      <a:lnTo>
                        <a:pt x="4963" y="631"/>
                      </a:lnTo>
                      <a:lnTo>
                        <a:pt x="4953" y="627"/>
                      </a:lnTo>
                      <a:lnTo>
                        <a:pt x="4943" y="622"/>
                      </a:lnTo>
                      <a:lnTo>
                        <a:pt x="4934" y="617"/>
                      </a:lnTo>
                      <a:lnTo>
                        <a:pt x="4925" y="612"/>
                      </a:lnTo>
                      <a:lnTo>
                        <a:pt x="4917" y="605"/>
                      </a:lnTo>
                      <a:lnTo>
                        <a:pt x="4909" y="598"/>
                      </a:lnTo>
                      <a:lnTo>
                        <a:pt x="4900" y="592"/>
                      </a:lnTo>
                      <a:lnTo>
                        <a:pt x="4893" y="584"/>
                      </a:lnTo>
                      <a:lnTo>
                        <a:pt x="4886" y="576"/>
                      </a:lnTo>
                      <a:lnTo>
                        <a:pt x="4879" y="567"/>
                      </a:lnTo>
                      <a:lnTo>
                        <a:pt x="4873" y="559"/>
                      </a:lnTo>
                      <a:lnTo>
                        <a:pt x="4866" y="551"/>
                      </a:lnTo>
                      <a:lnTo>
                        <a:pt x="4861" y="542"/>
                      </a:lnTo>
                      <a:lnTo>
                        <a:pt x="4856" y="531"/>
                      </a:lnTo>
                      <a:lnTo>
                        <a:pt x="4852" y="522"/>
                      </a:lnTo>
                      <a:lnTo>
                        <a:pt x="4848" y="512"/>
                      </a:lnTo>
                      <a:lnTo>
                        <a:pt x="4845" y="501"/>
                      </a:lnTo>
                      <a:lnTo>
                        <a:pt x="4842" y="490"/>
                      </a:lnTo>
                      <a:lnTo>
                        <a:pt x="4840" y="480"/>
                      </a:lnTo>
                      <a:lnTo>
                        <a:pt x="4837" y="469"/>
                      </a:lnTo>
                      <a:lnTo>
                        <a:pt x="4835" y="445"/>
                      </a:lnTo>
                      <a:lnTo>
                        <a:pt x="4834" y="419"/>
                      </a:lnTo>
                      <a:lnTo>
                        <a:pt x="4835" y="394"/>
                      </a:lnTo>
                      <a:lnTo>
                        <a:pt x="4837" y="370"/>
                      </a:lnTo>
                      <a:lnTo>
                        <a:pt x="4842" y="346"/>
                      </a:lnTo>
                      <a:lnTo>
                        <a:pt x="4848" y="324"/>
                      </a:lnTo>
                      <a:lnTo>
                        <a:pt x="4852" y="313"/>
                      </a:lnTo>
                      <a:lnTo>
                        <a:pt x="4856" y="303"/>
                      </a:lnTo>
                      <a:lnTo>
                        <a:pt x="4860" y="293"/>
                      </a:lnTo>
                      <a:lnTo>
                        <a:pt x="4865" y="282"/>
                      </a:lnTo>
                      <a:lnTo>
                        <a:pt x="4872" y="273"/>
                      </a:lnTo>
                      <a:lnTo>
                        <a:pt x="4878" y="264"/>
                      </a:lnTo>
                      <a:lnTo>
                        <a:pt x="4884" y="255"/>
                      </a:lnTo>
                      <a:lnTo>
                        <a:pt x="4891" y="246"/>
                      </a:lnTo>
                      <a:lnTo>
                        <a:pt x="4898" y="238"/>
                      </a:lnTo>
                      <a:lnTo>
                        <a:pt x="4905" y="230"/>
                      </a:lnTo>
                      <a:lnTo>
                        <a:pt x="4914" y="223"/>
                      </a:lnTo>
                      <a:lnTo>
                        <a:pt x="4922" y="217"/>
                      </a:lnTo>
                      <a:lnTo>
                        <a:pt x="4930" y="210"/>
                      </a:lnTo>
                      <a:lnTo>
                        <a:pt x="4939" y="204"/>
                      </a:lnTo>
                      <a:lnTo>
                        <a:pt x="4949" y="199"/>
                      </a:lnTo>
                      <a:lnTo>
                        <a:pt x="4958" y="195"/>
                      </a:lnTo>
                      <a:lnTo>
                        <a:pt x="4967" y="191"/>
                      </a:lnTo>
                      <a:lnTo>
                        <a:pt x="4977" y="187"/>
                      </a:lnTo>
                      <a:lnTo>
                        <a:pt x="4988" y="185"/>
                      </a:lnTo>
                      <a:lnTo>
                        <a:pt x="4999" y="182"/>
                      </a:lnTo>
                      <a:lnTo>
                        <a:pt x="5009" y="179"/>
                      </a:lnTo>
                      <a:lnTo>
                        <a:pt x="5021" y="178"/>
                      </a:lnTo>
                      <a:lnTo>
                        <a:pt x="5032" y="177"/>
                      </a:lnTo>
                      <a:lnTo>
                        <a:pt x="5044" y="177"/>
                      </a:lnTo>
                      <a:lnTo>
                        <a:pt x="5055" y="177"/>
                      </a:lnTo>
                      <a:lnTo>
                        <a:pt x="5068" y="178"/>
                      </a:lnTo>
                      <a:lnTo>
                        <a:pt x="5079" y="181"/>
                      </a:lnTo>
                      <a:lnTo>
                        <a:pt x="5090" y="183"/>
                      </a:lnTo>
                      <a:lnTo>
                        <a:pt x="5101" y="185"/>
                      </a:lnTo>
                      <a:lnTo>
                        <a:pt x="5111" y="188"/>
                      </a:lnTo>
                      <a:lnTo>
                        <a:pt x="5120" y="192"/>
                      </a:lnTo>
                      <a:lnTo>
                        <a:pt x="5129" y="196"/>
                      </a:lnTo>
                      <a:lnTo>
                        <a:pt x="5139" y="201"/>
                      </a:lnTo>
                      <a:lnTo>
                        <a:pt x="5148" y="206"/>
                      </a:lnTo>
                      <a:lnTo>
                        <a:pt x="5156" y="212"/>
                      </a:lnTo>
                      <a:lnTo>
                        <a:pt x="5163" y="220"/>
                      </a:lnTo>
                      <a:lnTo>
                        <a:pt x="5172" y="227"/>
                      </a:lnTo>
                      <a:lnTo>
                        <a:pt x="5178" y="234"/>
                      </a:lnTo>
                      <a:lnTo>
                        <a:pt x="5185" y="242"/>
                      </a:lnTo>
                      <a:lnTo>
                        <a:pt x="5191" y="251"/>
                      </a:lnTo>
                      <a:lnTo>
                        <a:pt x="5200" y="266"/>
                      </a:lnTo>
                      <a:lnTo>
                        <a:pt x="5208" y="281"/>
                      </a:lnTo>
                      <a:lnTo>
                        <a:pt x="5215" y="298"/>
                      </a:lnTo>
                      <a:lnTo>
                        <a:pt x="5220" y="314"/>
                      </a:lnTo>
                      <a:lnTo>
                        <a:pt x="5224" y="332"/>
                      </a:lnTo>
                      <a:lnTo>
                        <a:pt x="5227" y="349"/>
                      </a:lnTo>
                      <a:lnTo>
                        <a:pt x="5229" y="369"/>
                      </a:lnTo>
                      <a:lnTo>
                        <a:pt x="5229" y="388"/>
                      </a:lnTo>
                      <a:lnTo>
                        <a:pt x="5229" y="400"/>
                      </a:lnTo>
                      <a:lnTo>
                        <a:pt x="5228" y="410"/>
                      </a:lnTo>
                      <a:lnTo>
                        <a:pt x="5227" y="419"/>
                      </a:lnTo>
                      <a:lnTo>
                        <a:pt x="5225" y="427"/>
                      </a:lnTo>
                      <a:close/>
                      <a:moveTo>
                        <a:pt x="4913" y="368"/>
                      </a:moveTo>
                      <a:lnTo>
                        <a:pt x="5150" y="368"/>
                      </a:lnTo>
                      <a:lnTo>
                        <a:pt x="5150" y="355"/>
                      </a:lnTo>
                      <a:lnTo>
                        <a:pt x="5149" y="344"/>
                      </a:lnTo>
                      <a:lnTo>
                        <a:pt x="5148" y="332"/>
                      </a:lnTo>
                      <a:lnTo>
                        <a:pt x="5145" y="321"/>
                      </a:lnTo>
                      <a:lnTo>
                        <a:pt x="5142" y="311"/>
                      </a:lnTo>
                      <a:lnTo>
                        <a:pt x="5139" y="301"/>
                      </a:lnTo>
                      <a:lnTo>
                        <a:pt x="5134" y="292"/>
                      </a:lnTo>
                      <a:lnTo>
                        <a:pt x="5128" y="282"/>
                      </a:lnTo>
                      <a:lnTo>
                        <a:pt x="5120" y="271"/>
                      </a:lnTo>
                      <a:lnTo>
                        <a:pt x="5112" y="262"/>
                      </a:lnTo>
                      <a:lnTo>
                        <a:pt x="5102" y="254"/>
                      </a:lnTo>
                      <a:lnTo>
                        <a:pt x="5091" y="247"/>
                      </a:lnTo>
                      <a:lnTo>
                        <a:pt x="5079" y="242"/>
                      </a:lnTo>
                      <a:lnTo>
                        <a:pt x="5067" y="239"/>
                      </a:lnTo>
                      <a:lnTo>
                        <a:pt x="5052" y="237"/>
                      </a:lnTo>
                      <a:lnTo>
                        <a:pt x="5037" y="236"/>
                      </a:lnTo>
                      <a:lnTo>
                        <a:pt x="5024" y="237"/>
                      </a:lnTo>
                      <a:lnTo>
                        <a:pt x="5010" y="239"/>
                      </a:lnTo>
                      <a:lnTo>
                        <a:pt x="4998" y="242"/>
                      </a:lnTo>
                      <a:lnTo>
                        <a:pt x="4987" y="247"/>
                      </a:lnTo>
                      <a:lnTo>
                        <a:pt x="4975" y="254"/>
                      </a:lnTo>
                      <a:lnTo>
                        <a:pt x="4965" y="261"/>
                      </a:lnTo>
                      <a:lnTo>
                        <a:pt x="4956" y="270"/>
                      </a:lnTo>
                      <a:lnTo>
                        <a:pt x="4947" y="280"/>
                      </a:lnTo>
                      <a:lnTo>
                        <a:pt x="4940" y="290"/>
                      </a:lnTo>
                      <a:lnTo>
                        <a:pt x="4934" y="300"/>
                      </a:lnTo>
                      <a:lnTo>
                        <a:pt x="4929" y="310"/>
                      </a:lnTo>
                      <a:lnTo>
                        <a:pt x="4924" y="320"/>
                      </a:lnTo>
                      <a:lnTo>
                        <a:pt x="4920" y="332"/>
                      </a:lnTo>
                      <a:lnTo>
                        <a:pt x="4917" y="343"/>
                      </a:lnTo>
                      <a:lnTo>
                        <a:pt x="4914" y="355"/>
                      </a:lnTo>
                      <a:lnTo>
                        <a:pt x="4913" y="368"/>
                      </a:lnTo>
                      <a:close/>
                      <a:moveTo>
                        <a:pt x="5330" y="637"/>
                      </a:moveTo>
                      <a:lnTo>
                        <a:pt x="5330" y="328"/>
                      </a:lnTo>
                      <a:lnTo>
                        <a:pt x="5330" y="291"/>
                      </a:lnTo>
                      <a:lnTo>
                        <a:pt x="5330" y="256"/>
                      </a:lnTo>
                      <a:lnTo>
                        <a:pt x="5329" y="221"/>
                      </a:lnTo>
                      <a:lnTo>
                        <a:pt x="5328" y="188"/>
                      </a:lnTo>
                      <a:lnTo>
                        <a:pt x="5399" y="188"/>
                      </a:lnTo>
                      <a:lnTo>
                        <a:pt x="5402" y="276"/>
                      </a:lnTo>
                      <a:lnTo>
                        <a:pt x="5406" y="276"/>
                      </a:lnTo>
                      <a:lnTo>
                        <a:pt x="5409" y="265"/>
                      </a:lnTo>
                      <a:lnTo>
                        <a:pt x="5414" y="255"/>
                      </a:lnTo>
                      <a:lnTo>
                        <a:pt x="5419" y="245"/>
                      </a:lnTo>
                      <a:lnTo>
                        <a:pt x="5425" y="236"/>
                      </a:lnTo>
                      <a:lnTo>
                        <a:pt x="5432" y="227"/>
                      </a:lnTo>
                      <a:lnTo>
                        <a:pt x="5439" y="219"/>
                      </a:lnTo>
                      <a:lnTo>
                        <a:pt x="5446" y="211"/>
                      </a:lnTo>
                      <a:lnTo>
                        <a:pt x="5454" y="204"/>
                      </a:lnTo>
                      <a:lnTo>
                        <a:pt x="5463" y="198"/>
                      </a:lnTo>
                      <a:lnTo>
                        <a:pt x="5472" y="193"/>
                      </a:lnTo>
                      <a:lnTo>
                        <a:pt x="5481" y="188"/>
                      </a:lnTo>
                      <a:lnTo>
                        <a:pt x="5490" y="185"/>
                      </a:lnTo>
                      <a:lnTo>
                        <a:pt x="5500" y="182"/>
                      </a:lnTo>
                      <a:lnTo>
                        <a:pt x="5510" y="179"/>
                      </a:lnTo>
                      <a:lnTo>
                        <a:pt x="5520" y="177"/>
                      </a:lnTo>
                      <a:lnTo>
                        <a:pt x="5529" y="177"/>
                      </a:lnTo>
                      <a:lnTo>
                        <a:pt x="5541" y="178"/>
                      </a:lnTo>
                      <a:lnTo>
                        <a:pt x="5553" y="181"/>
                      </a:lnTo>
                      <a:lnTo>
                        <a:pt x="5553" y="258"/>
                      </a:lnTo>
                      <a:lnTo>
                        <a:pt x="5539" y="256"/>
                      </a:lnTo>
                      <a:lnTo>
                        <a:pt x="5524" y="255"/>
                      </a:lnTo>
                      <a:lnTo>
                        <a:pt x="5511" y="256"/>
                      </a:lnTo>
                      <a:lnTo>
                        <a:pt x="5498" y="258"/>
                      </a:lnTo>
                      <a:lnTo>
                        <a:pt x="5486" y="261"/>
                      </a:lnTo>
                      <a:lnTo>
                        <a:pt x="5475" y="266"/>
                      </a:lnTo>
                      <a:lnTo>
                        <a:pt x="5464" y="272"/>
                      </a:lnTo>
                      <a:lnTo>
                        <a:pt x="5455" y="280"/>
                      </a:lnTo>
                      <a:lnTo>
                        <a:pt x="5446" y="290"/>
                      </a:lnTo>
                      <a:lnTo>
                        <a:pt x="5438" y="300"/>
                      </a:lnTo>
                      <a:lnTo>
                        <a:pt x="5432" y="310"/>
                      </a:lnTo>
                      <a:lnTo>
                        <a:pt x="5426" y="321"/>
                      </a:lnTo>
                      <a:lnTo>
                        <a:pt x="5421" y="333"/>
                      </a:lnTo>
                      <a:lnTo>
                        <a:pt x="5418" y="344"/>
                      </a:lnTo>
                      <a:lnTo>
                        <a:pt x="5415" y="356"/>
                      </a:lnTo>
                      <a:lnTo>
                        <a:pt x="5413" y="370"/>
                      </a:lnTo>
                      <a:lnTo>
                        <a:pt x="5411" y="383"/>
                      </a:lnTo>
                      <a:lnTo>
                        <a:pt x="5411" y="398"/>
                      </a:lnTo>
                      <a:lnTo>
                        <a:pt x="5411" y="637"/>
                      </a:lnTo>
                      <a:lnTo>
                        <a:pt x="5330" y="637"/>
                      </a:lnTo>
                      <a:close/>
                      <a:moveTo>
                        <a:pt x="5652" y="105"/>
                      </a:moveTo>
                      <a:lnTo>
                        <a:pt x="5732" y="80"/>
                      </a:lnTo>
                      <a:lnTo>
                        <a:pt x="5732" y="188"/>
                      </a:lnTo>
                      <a:lnTo>
                        <a:pt x="5849" y="188"/>
                      </a:lnTo>
                      <a:lnTo>
                        <a:pt x="5849" y="249"/>
                      </a:lnTo>
                      <a:lnTo>
                        <a:pt x="5732" y="249"/>
                      </a:lnTo>
                      <a:lnTo>
                        <a:pt x="5732" y="492"/>
                      </a:lnTo>
                      <a:lnTo>
                        <a:pt x="5733" y="503"/>
                      </a:lnTo>
                      <a:lnTo>
                        <a:pt x="5733" y="513"/>
                      </a:lnTo>
                      <a:lnTo>
                        <a:pt x="5734" y="522"/>
                      </a:lnTo>
                      <a:lnTo>
                        <a:pt x="5736" y="530"/>
                      </a:lnTo>
                      <a:lnTo>
                        <a:pt x="5738" y="539"/>
                      </a:lnTo>
                      <a:lnTo>
                        <a:pt x="5741" y="546"/>
                      </a:lnTo>
                      <a:lnTo>
                        <a:pt x="5744" y="552"/>
                      </a:lnTo>
                      <a:lnTo>
                        <a:pt x="5747" y="557"/>
                      </a:lnTo>
                      <a:lnTo>
                        <a:pt x="5751" y="562"/>
                      </a:lnTo>
                      <a:lnTo>
                        <a:pt x="5756" y="567"/>
                      </a:lnTo>
                      <a:lnTo>
                        <a:pt x="5760" y="570"/>
                      </a:lnTo>
                      <a:lnTo>
                        <a:pt x="5766" y="573"/>
                      </a:lnTo>
                      <a:lnTo>
                        <a:pt x="5773" y="577"/>
                      </a:lnTo>
                      <a:lnTo>
                        <a:pt x="5779" y="578"/>
                      </a:lnTo>
                      <a:lnTo>
                        <a:pt x="5786" y="579"/>
                      </a:lnTo>
                      <a:lnTo>
                        <a:pt x="5793" y="580"/>
                      </a:lnTo>
                      <a:lnTo>
                        <a:pt x="5807" y="579"/>
                      </a:lnTo>
                      <a:lnTo>
                        <a:pt x="5819" y="578"/>
                      </a:lnTo>
                      <a:lnTo>
                        <a:pt x="5830" y="577"/>
                      </a:lnTo>
                      <a:lnTo>
                        <a:pt x="5840" y="573"/>
                      </a:lnTo>
                      <a:lnTo>
                        <a:pt x="5844" y="635"/>
                      </a:lnTo>
                      <a:lnTo>
                        <a:pt x="5829" y="640"/>
                      </a:lnTo>
                      <a:lnTo>
                        <a:pt x="5812" y="644"/>
                      </a:lnTo>
                      <a:lnTo>
                        <a:pt x="5792" y="647"/>
                      </a:lnTo>
                      <a:lnTo>
                        <a:pt x="5772" y="648"/>
                      </a:lnTo>
                      <a:lnTo>
                        <a:pt x="5758" y="647"/>
                      </a:lnTo>
                      <a:lnTo>
                        <a:pt x="5745" y="644"/>
                      </a:lnTo>
                      <a:lnTo>
                        <a:pt x="5733" y="642"/>
                      </a:lnTo>
                      <a:lnTo>
                        <a:pt x="5721" y="638"/>
                      </a:lnTo>
                      <a:lnTo>
                        <a:pt x="5710" y="633"/>
                      </a:lnTo>
                      <a:lnTo>
                        <a:pt x="5701" y="627"/>
                      </a:lnTo>
                      <a:lnTo>
                        <a:pt x="5691" y="620"/>
                      </a:lnTo>
                      <a:lnTo>
                        <a:pt x="5683" y="612"/>
                      </a:lnTo>
                      <a:lnTo>
                        <a:pt x="5676" y="602"/>
                      </a:lnTo>
                      <a:lnTo>
                        <a:pt x="5670" y="591"/>
                      </a:lnTo>
                      <a:lnTo>
                        <a:pt x="5665" y="579"/>
                      </a:lnTo>
                      <a:lnTo>
                        <a:pt x="5660" y="565"/>
                      </a:lnTo>
                      <a:lnTo>
                        <a:pt x="5657" y="550"/>
                      </a:lnTo>
                      <a:lnTo>
                        <a:pt x="5654" y="532"/>
                      </a:lnTo>
                      <a:lnTo>
                        <a:pt x="5652" y="515"/>
                      </a:lnTo>
                      <a:lnTo>
                        <a:pt x="5652" y="495"/>
                      </a:lnTo>
                      <a:lnTo>
                        <a:pt x="5652" y="249"/>
                      </a:lnTo>
                      <a:lnTo>
                        <a:pt x="5583" y="249"/>
                      </a:lnTo>
                      <a:lnTo>
                        <a:pt x="5583" y="188"/>
                      </a:lnTo>
                      <a:lnTo>
                        <a:pt x="5652" y="188"/>
                      </a:lnTo>
                      <a:lnTo>
                        <a:pt x="5652" y="105"/>
                      </a:lnTo>
                      <a:close/>
                      <a:moveTo>
                        <a:pt x="6256" y="362"/>
                      </a:moveTo>
                      <a:lnTo>
                        <a:pt x="6256" y="529"/>
                      </a:lnTo>
                      <a:lnTo>
                        <a:pt x="6257" y="561"/>
                      </a:lnTo>
                      <a:lnTo>
                        <a:pt x="6258" y="589"/>
                      </a:lnTo>
                      <a:lnTo>
                        <a:pt x="6260" y="615"/>
                      </a:lnTo>
                      <a:lnTo>
                        <a:pt x="6263" y="637"/>
                      </a:lnTo>
                      <a:lnTo>
                        <a:pt x="6189" y="637"/>
                      </a:lnTo>
                      <a:lnTo>
                        <a:pt x="6183" y="581"/>
                      </a:lnTo>
                      <a:lnTo>
                        <a:pt x="6180" y="581"/>
                      </a:lnTo>
                      <a:lnTo>
                        <a:pt x="6173" y="588"/>
                      </a:lnTo>
                      <a:lnTo>
                        <a:pt x="6167" y="596"/>
                      </a:lnTo>
                      <a:lnTo>
                        <a:pt x="6160" y="603"/>
                      </a:lnTo>
                      <a:lnTo>
                        <a:pt x="6154" y="610"/>
                      </a:lnTo>
                      <a:lnTo>
                        <a:pt x="6146" y="616"/>
                      </a:lnTo>
                      <a:lnTo>
                        <a:pt x="6138" y="621"/>
                      </a:lnTo>
                      <a:lnTo>
                        <a:pt x="6130" y="626"/>
                      </a:lnTo>
                      <a:lnTo>
                        <a:pt x="6122" y="630"/>
                      </a:lnTo>
                      <a:lnTo>
                        <a:pt x="6113" y="634"/>
                      </a:lnTo>
                      <a:lnTo>
                        <a:pt x="6104" y="637"/>
                      </a:lnTo>
                      <a:lnTo>
                        <a:pt x="6094" y="640"/>
                      </a:lnTo>
                      <a:lnTo>
                        <a:pt x="6085" y="642"/>
                      </a:lnTo>
                      <a:lnTo>
                        <a:pt x="6075" y="644"/>
                      </a:lnTo>
                      <a:lnTo>
                        <a:pt x="6064" y="647"/>
                      </a:lnTo>
                      <a:lnTo>
                        <a:pt x="6053" y="647"/>
                      </a:lnTo>
                      <a:lnTo>
                        <a:pt x="6043" y="648"/>
                      </a:lnTo>
                      <a:lnTo>
                        <a:pt x="6026" y="647"/>
                      </a:lnTo>
                      <a:lnTo>
                        <a:pt x="6012" y="644"/>
                      </a:lnTo>
                      <a:lnTo>
                        <a:pt x="5998" y="641"/>
                      </a:lnTo>
                      <a:lnTo>
                        <a:pt x="5984" y="637"/>
                      </a:lnTo>
                      <a:lnTo>
                        <a:pt x="5972" y="631"/>
                      </a:lnTo>
                      <a:lnTo>
                        <a:pt x="5961" y="625"/>
                      </a:lnTo>
                      <a:lnTo>
                        <a:pt x="5949" y="617"/>
                      </a:lnTo>
                      <a:lnTo>
                        <a:pt x="5939" y="607"/>
                      </a:lnTo>
                      <a:lnTo>
                        <a:pt x="5932" y="598"/>
                      </a:lnTo>
                      <a:lnTo>
                        <a:pt x="5925" y="588"/>
                      </a:lnTo>
                      <a:lnTo>
                        <a:pt x="5919" y="578"/>
                      </a:lnTo>
                      <a:lnTo>
                        <a:pt x="5913" y="566"/>
                      </a:lnTo>
                      <a:lnTo>
                        <a:pt x="5910" y="555"/>
                      </a:lnTo>
                      <a:lnTo>
                        <a:pt x="5907" y="543"/>
                      </a:lnTo>
                      <a:lnTo>
                        <a:pt x="5906" y="531"/>
                      </a:lnTo>
                      <a:lnTo>
                        <a:pt x="5905" y="518"/>
                      </a:lnTo>
                      <a:lnTo>
                        <a:pt x="5905" y="508"/>
                      </a:lnTo>
                      <a:lnTo>
                        <a:pt x="5906" y="498"/>
                      </a:lnTo>
                      <a:lnTo>
                        <a:pt x="5907" y="489"/>
                      </a:lnTo>
                      <a:lnTo>
                        <a:pt x="5909" y="480"/>
                      </a:lnTo>
                      <a:lnTo>
                        <a:pt x="5912" y="471"/>
                      </a:lnTo>
                      <a:lnTo>
                        <a:pt x="5915" y="462"/>
                      </a:lnTo>
                      <a:lnTo>
                        <a:pt x="5919" y="454"/>
                      </a:lnTo>
                      <a:lnTo>
                        <a:pt x="5923" y="446"/>
                      </a:lnTo>
                      <a:lnTo>
                        <a:pt x="5928" y="439"/>
                      </a:lnTo>
                      <a:lnTo>
                        <a:pt x="5933" y="432"/>
                      </a:lnTo>
                      <a:lnTo>
                        <a:pt x="5938" y="424"/>
                      </a:lnTo>
                      <a:lnTo>
                        <a:pt x="5944" y="417"/>
                      </a:lnTo>
                      <a:lnTo>
                        <a:pt x="5951" y="411"/>
                      </a:lnTo>
                      <a:lnTo>
                        <a:pt x="5959" y="405"/>
                      </a:lnTo>
                      <a:lnTo>
                        <a:pt x="5967" y="399"/>
                      </a:lnTo>
                      <a:lnTo>
                        <a:pt x="5975" y="393"/>
                      </a:lnTo>
                      <a:lnTo>
                        <a:pt x="5994" y="383"/>
                      </a:lnTo>
                      <a:lnTo>
                        <a:pt x="6014" y="374"/>
                      </a:lnTo>
                      <a:lnTo>
                        <a:pt x="6036" y="367"/>
                      </a:lnTo>
                      <a:lnTo>
                        <a:pt x="6060" y="362"/>
                      </a:lnTo>
                      <a:lnTo>
                        <a:pt x="6086" y="356"/>
                      </a:lnTo>
                      <a:lnTo>
                        <a:pt x="6114" y="353"/>
                      </a:lnTo>
                      <a:lnTo>
                        <a:pt x="6144" y="351"/>
                      </a:lnTo>
                      <a:lnTo>
                        <a:pt x="6175" y="351"/>
                      </a:lnTo>
                      <a:lnTo>
                        <a:pt x="6175" y="342"/>
                      </a:lnTo>
                      <a:lnTo>
                        <a:pt x="6174" y="329"/>
                      </a:lnTo>
                      <a:lnTo>
                        <a:pt x="6173" y="317"/>
                      </a:lnTo>
                      <a:lnTo>
                        <a:pt x="6171" y="306"/>
                      </a:lnTo>
                      <a:lnTo>
                        <a:pt x="6168" y="296"/>
                      </a:lnTo>
                      <a:lnTo>
                        <a:pt x="6165" y="286"/>
                      </a:lnTo>
                      <a:lnTo>
                        <a:pt x="6161" y="278"/>
                      </a:lnTo>
                      <a:lnTo>
                        <a:pt x="6156" y="271"/>
                      </a:lnTo>
                      <a:lnTo>
                        <a:pt x="6150" y="264"/>
                      </a:lnTo>
                      <a:lnTo>
                        <a:pt x="6143" y="258"/>
                      </a:lnTo>
                      <a:lnTo>
                        <a:pt x="6135" y="253"/>
                      </a:lnTo>
                      <a:lnTo>
                        <a:pt x="6127" y="248"/>
                      </a:lnTo>
                      <a:lnTo>
                        <a:pt x="6118" y="244"/>
                      </a:lnTo>
                      <a:lnTo>
                        <a:pt x="6108" y="241"/>
                      </a:lnTo>
                      <a:lnTo>
                        <a:pt x="6097" y="239"/>
                      </a:lnTo>
                      <a:lnTo>
                        <a:pt x="6085" y="238"/>
                      </a:lnTo>
                      <a:lnTo>
                        <a:pt x="6073" y="238"/>
                      </a:lnTo>
                      <a:lnTo>
                        <a:pt x="6056" y="238"/>
                      </a:lnTo>
                      <a:lnTo>
                        <a:pt x="6041" y="240"/>
                      </a:lnTo>
                      <a:lnTo>
                        <a:pt x="6025" y="242"/>
                      </a:lnTo>
                      <a:lnTo>
                        <a:pt x="6010" y="246"/>
                      </a:lnTo>
                      <a:lnTo>
                        <a:pt x="5996" y="250"/>
                      </a:lnTo>
                      <a:lnTo>
                        <a:pt x="5982" y="257"/>
                      </a:lnTo>
                      <a:lnTo>
                        <a:pt x="5969" y="264"/>
                      </a:lnTo>
                      <a:lnTo>
                        <a:pt x="5957" y="271"/>
                      </a:lnTo>
                      <a:lnTo>
                        <a:pt x="5938" y="218"/>
                      </a:lnTo>
                      <a:lnTo>
                        <a:pt x="5953" y="208"/>
                      </a:lnTo>
                      <a:lnTo>
                        <a:pt x="5970" y="200"/>
                      </a:lnTo>
                      <a:lnTo>
                        <a:pt x="5987" y="193"/>
                      </a:lnTo>
                      <a:lnTo>
                        <a:pt x="6005" y="188"/>
                      </a:lnTo>
                      <a:lnTo>
                        <a:pt x="6024" y="183"/>
                      </a:lnTo>
                      <a:lnTo>
                        <a:pt x="6044" y="179"/>
                      </a:lnTo>
                      <a:lnTo>
                        <a:pt x="6063" y="178"/>
                      </a:lnTo>
                      <a:lnTo>
                        <a:pt x="6085" y="177"/>
                      </a:lnTo>
                      <a:lnTo>
                        <a:pt x="6106" y="178"/>
                      </a:lnTo>
                      <a:lnTo>
                        <a:pt x="6125" y="181"/>
                      </a:lnTo>
                      <a:lnTo>
                        <a:pt x="6143" y="184"/>
                      </a:lnTo>
                      <a:lnTo>
                        <a:pt x="6160" y="189"/>
                      </a:lnTo>
                      <a:lnTo>
                        <a:pt x="6175" y="195"/>
                      </a:lnTo>
                      <a:lnTo>
                        <a:pt x="6189" y="203"/>
                      </a:lnTo>
                      <a:lnTo>
                        <a:pt x="6202" y="212"/>
                      </a:lnTo>
                      <a:lnTo>
                        <a:pt x="6213" y="224"/>
                      </a:lnTo>
                      <a:lnTo>
                        <a:pt x="6223" y="236"/>
                      </a:lnTo>
                      <a:lnTo>
                        <a:pt x="6232" y="249"/>
                      </a:lnTo>
                      <a:lnTo>
                        <a:pt x="6239" y="264"/>
                      </a:lnTo>
                      <a:lnTo>
                        <a:pt x="6245" y="280"/>
                      </a:lnTo>
                      <a:lnTo>
                        <a:pt x="6249" y="299"/>
                      </a:lnTo>
                      <a:lnTo>
                        <a:pt x="6254" y="318"/>
                      </a:lnTo>
                      <a:lnTo>
                        <a:pt x="6255" y="339"/>
                      </a:lnTo>
                      <a:lnTo>
                        <a:pt x="6256" y="362"/>
                      </a:lnTo>
                      <a:close/>
                      <a:moveTo>
                        <a:pt x="6175" y="486"/>
                      </a:moveTo>
                      <a:lnTo>
                        <a:pt x="6175" y="408"/>
                      </a:lnTo>
                      <a:lnTo>
                        <a:pt x="6152" y="408"/>
                      </a:lnTo>
                      <a:lnTo>
                        <a:pt x="6131" y="409"/>
                      </a:lnTo>
                      <a:lnTo>
                        <a:pt x="6111" y="410"/>
                      </a:lnTo>
                      <a:lnTo>
                        <a:pt x="6092" y="413"/>
                      </a:lnTo>
                      <a:lnTo>
                        <a:pt x="6076" y="416"/>
                      </a:lnTo>
                      <a:lnTo>
                        <a:pt x="6060" y="420"/>
                      </a:lnTo>
                      <a:lnTo>
                        <a:pt x="6046" y="425"/>
                      </a:lnTo>
                      <a:lnTo>
                        <a:pt x="6034" y="432"/>
                      </a:lnTo>
                      <a:lnTo>
                        <a:pt x="6022" y="438"/>
                      </a:lnTo>
                      <a:lnTo>
                        <a:pt x="6013" y="445"/>
                      </a:lnTo>
                      <a:lnTo>
                        <a:pt x="6005" y="454"/>
                      </a:lnTo>
                      <a:lnTo>
                        <a:pt x="5999" y="463"/>
                      </a:lnTo>
                      <a:lnTo>
                        <a:pt x="5994" y="474"/>
                      </a:lnTo>
                      <a:lnTo>
                        <a:pt x="5989" y="484"/>
                      </a:lnTo>
                      <a:lnTo>
                        <a:pt x="5987" y="496"/>
                      </a:lnTo>
                      <a:lnTo>
                        <a:pt x="5986" y="509"/>
                      </a:lnTo>
                      <a:lnTo>
                        <a:pt x="5987" y="518"/>
                      </a:lnTo>
                      <a:lnTo>
                        <a:pt x="5988" y="527"/>
                      </a:lnTo>
                      <a:lnTo>
                        <a:pt x="5990" y="534"/>
                      </a:lnTo>
                      <a:lnTo>
                        <a:pt x="5993" y="543"/>
                      </a:lnTo>
                      <a:lnTo>
                        <a:pt x="5996" y="550"/>
                      </a:lnTo>
                      <a:lnTo>
                        <a:pt x="6000" y="556"/>
                      </a:lnTo>
                      <a:lnTo>
                        <a:pt x="6005" y="562"/>
                      </a:lnTo>
                      <a:lnTo>
                        <a:pt x="6010" y="567"/>
                      </a:lnTo>
                      <a:lnTo>
                        <a:pt x="6015" y="571"/>
                      </a:lnTo>
                      <a:lnTo>
                        <a:pt x="6020" y="576"/>
                      </a:lnTo>
                      <a:lnTo>
                        <a:pt x="6026" y="579"/>
                      </a:lnTo>
                      <a:lnTo>
                        <a:pt x="6034" y="582"/>
                      </a:lnTo>
                      <a:lnTo>
                        <a:pt x="6040" y="584"/>
                      </a:lnTo>
                      <a:lnTo>
                        <a:pt x="6047" y="586"/>
                      </a:lnTo>
                      <a:lnTo>
                        <a:pt x="6055" y="587"/>
                      </a:lnTo>
                      <a:lnTo>
                        <a:pt x="6063" y="587"/>
                      </a:lnTo>
                      <a:lnTo>
                        <a:pt x="6073" y="587"/>
                      </a:lnTo>
                      <a:lnTo>
                        <a:pt x="6083" y="585"/>
                      </a:lnTo>
                      <a:lnTo>
                        <a:pt x="6092" y="584"/>
                      </a:lnTo>
                      <a:lnTo>
                        <a:pt x="6100" y="581"/>
                      </a:lnTo>
                      <a:lnTo>
                        <a:pt x="6110" y="578"/>
                      </a:lnTo>
                      <a:lnTo>
                        <a:pt x="6118" y="573"/>
                      </a:lnTo>
                      <a:lnTo>
                        <a:pt x="6126" y="569"/>
                      </a:lnTo>
                      <a:lnTo>
                        <a:pt x="6133" y="563"/>
                      </a:lnTo>
                      <a:lnTo>
                        <a:pt x="6140" y="558"/>
                      </a:lnTo>
                      <a:lnTo>
                        <a:pt x="6146" y="553"/>
                      </a:lnTo>
                      <a:lnTo>
                        <a:pt x="6152" y="547"/>
                      </a:lnTo>
                      <a:lnTo>
                        <a:pt x="6156" y="541"/>
                      </a:lnTo>
                      <a:lnTo>
                        <a:pt x="6161" y="533"/>
                      </a:lnTo>
                      <a:lnTo>
                        <a:pt x="6164" y="526"/>
                      </a:lnTo>
                      <a:lnTo>
                        <a:pt x="6167" y="519"/>
                      </a:lnTo>
                      <a:lnTo>
                        <a:pt x="6170" y="512"/>
                      </a:lnTo>
                      <a:lnTo>
                        <a:pt x="6172" y="506"/>
                      </a:lnTo>
                      <a:lnTo>
                        <a:pt x="6173" y="499"/>
                      </a:lnTo>
                      <a:lnTo>
                        <a:pt x="6174" y="493"/>
                      </a:lnTo>
                      <a:lnTo>
                        <a:pt x="6175" y="486"/>
                      </a:lnTo>
                      <a:close/>
                      <a:moveTo>
                        <a:pt x="6469" y="637"/>
                      </a:moveTo>
                      <a:lnTo>
                        <a:pt x="6387" y="637"/>
                      </a:lnTo>
                      <a:lnTo>
                        <a:pt x="6387" y="188"/>
                      </a:lnTo>
                      <a:lnTo>
                        <a:pt x="6469" y="188"/>
                      </a:lnTo>
                      <a:lnTo>
                        <a:pt x="6469" y="637"/>
                      </a:lnTo>
                      <a:close/>
                      <a:moveTo>
                        <a:pt x="6427" y="105"/>
                      </a:moveTo>
                      <a:lnTo>
                        <a:pt x="6426" y="105"/>
                      </a:lnTo>
                      <a:lnTo>
                        <a:pt x="6416" y="104"/>
                      </a:lnTo>
                      <a:lnTo>
                        <a:pt x="6406" y="101"/>
                      </a:lnTo>
                      <a:lnTo>
                        <a:pt x="6401" y="99"/>
                      </a:lnTo>
                      <a:lnTo>
                        <a:pt x="6397" y="96"/>
                      </a:lnTo>
                      <a:lnTo>
                        <a:pt x="6393" y="93"/>
                      </a:lnTo>
                      <a:lnTo>
                        <a:pt x="6389" y="90"/>
                      </a:lnTo>
                      <a:lnTo>
                        <a:pt x="6383" y="82"/>
                      </a:lnTo>
                      <a:lnTo>
                        <a:pt x="6379" y="72"/>
                      </a:lnTo>
                      <a:lnTo>
                        <a:pt x="6376" y="63"/>
                      </a:lnTo>
                      <a:lnTo>
                        <a:pt x="6375" y="52"/>
                      </a:lnTo>
                      <a:lnTo>
                        <a:pt x="6376" y="42"/>
                      </a:lnTo>
                      <a:lnTo>
                        <a:pt x="6379" y="32"/>
                      </a:lnTo>
                      <a:lnTo>
                        <a:pt x="6384" y="23"/>
                      </a:lnTo>
                      <a:lnTo>
                        <a:pt x="6390" y="16"/>
                      </a:lnTo>
                      <a:lnTo>
                        <a:pt x="6394" y="12"/>
                      </a:lnTo>
                      <a:lnTo>
                        <a:pt x="6398" y="9"/>
                      </a:lnTo>
                      <a:lnTo>
                        <a:pt x="6403" y="6"/>
                      </a:lnTo>
                      <a:lnTo>
                        <a:pt x="6407" y="4"/>
                      </a:lnTo>
                      <a:lnTo>
                        <a:pt x="6417" y="2"/>
                      </a:lnTo>
                      <a:lnTo>
                        <a:pt x="6428" y="0"/>
                      </a:lnTo>
                      <a:lnTo>
                        <a:pt x="6439" y="2"/>
                      </a:lnTo>
                      <a:lnTo>
                        <a:pt x="6449" y="4"/>
                      </a:lnTo>
                      <a:lnTo>
                        <a:pt x="6454" y="6"/>
                      </a:lnTo>
                      <a:lnTo>
                        <a:pt x="6458" y="9"/>
                      </a:lnTo>
                      <a:lnTo>
                        <a:pt x="6462" y="12"/>
                      </a:lnTo>
                      <a:lnTo>
                        <a:pt x="6465" y="15"/>
                      </a:lnTo>
                      <a:lnTo>
                        <a:pt x="6472" y="23"/>
                      </a:lnTo>
                      <a:lnTo>
                        <a:pt x="6476" y="31"/>
                      </a:lnTo>
                      <a:lnTo>
                        <a:pt x="6480" y="42"/>
                      </a:lnTo>
                      <a:lnTo>
                        <a:pt x="6480" y="52"/>
                      </a:lnTo>
                      <a:lnTo>
                        <a:pt x="6480" y="63"/>
                      </a:lnTo>
                      <a:lnTo>
                        <a:pt x="6476" y="72"/>
                      </a:lnTo>
                      <a:lnTo>
                        <a:pt x="6472" y="82"/>
                      </a:lnTo>
                      <a:lnTo>
                        <a:pt x="6465" y="90"/>
                      </a:lnTo>
                      <a:lnTo>
                        <a:pt x="6462" y="93"/>
                      </a:lnTo>
                      <a:lnTo>
                        <a:pt x="6458" y="96"/>
                      </a:lnTo>
                      <a:lnTo>
                        <a:pt x="6454" y="99"/>
                      </a:lnTo>
                      <a:lnTo>
                        <a:pt x="6449" y="101"/>
                      </a:lnTo>
                      <a:lnTo>
                        <a:pt x="6444" y="103"/>
                      </a:lnTo>
                      <a:lnTo>
                        <a:pt x="6438" y="104"/>
                      </a:lnTo>
                      <a:lnTo>
                        <a:pt x="6433" y="104"/>
                      </a:lnTo>
                      <a:lnTo>
                        <a:pt x="6427" y="105"/>
                      </a:lnTo>
                      <a:close/>
                      <a:moveTo>
                        <a:pt x="6604" y="637"/>
                      </a:moveTo>
                      <a:lnTo>
                        <a:pt x="6604" y="309"/>
                      </a:lnTo>
                      <a:lnTo>
                        <a:pt x="6604" y="280"/>
                      </a:lnTo>
                      <a:lnTo>
                        <a:pt x="6603" y="250"/>
                      </a:lnTo>
                      <a:lnTo>
                        <a:pt x="6602" y="220"/>
                      </a:lnTo>
                      <a:lnTo>
                        <a:pt x="6601" y="188"/>
                      </a:lnTo>
                      <a:lnTo>
                        <a:pt x="6673" y="188"/>
                      </a:lnTo>
                      <a:lnTo>
                        <a:pt x="6678" y="262"/>
                      </a:lnTo>
                      <a:lnTo>
                        <a:pt x="6679" y="262"/>
                      </a:lnTo>
                      <a:lnTo>
                        <a:pt x="6684" y="254"/>
                      </a:lnTo>
                      <a:lnTo>
                        <a:pt x="6690" y="245"/>
                      </a:lnTo>
                      <a:lnTo>
                        <a:pt x="6695" y="237"/>
                      </a:lnTo>
                      <a:lnTo>
                        <a:pt x="6703" y="230"/>
                      </a:lnTo>
                      <a:lnTo>
                        <a:pt x="6710" y="223"/>
                      </a:lnTo>
                      <a:lnTo>
                        <a:pt x="6717" y="217"/>
                      </a:lnTo>
                      <a:lnTo>
                        <a:pt x="6725" y="210"/>
                      </a:lnTo>
                      <a:lnTo>
                        <a:pt x="6734" y="204"/>
                      </a:lnTo>
                      <a:lnTo>
                        <a:pt x="6745" y="198"/>
                      </a:lnTo>
                      <a:lnTo>
                        <a:pt x="6756" y="193"/>
                      </a:lnTo>
                      <a:lnTo>
                        <a:pt x="6767" y="188"/>
                      </a:lnTo>
                      <a:lnTo>
                        <a:pt x="6779" y="185"/>
                      </a:lnTo>
                      <a:lnTo>
                        <a:pt x="6790" y="182"/>
                      </a:lnTo>
                      <a:lnTo>
                        <a:pt x="6802" y="179"/>
                      </a:lnTo>
                      <a:lnTo>
                        <a:pt x="6815" y="177"/>
                      </a:lnTo>
                      <a:lnTo>
                        <a:pt x="6828" y="177"/>
                      </a:lnTo>
                      <a:lnTo>
                        <a:pt x="6842" y="178"/>
                      </a:lnTo>
                      <a:lnTo>
                        <a:pt x="6857" y="179"/>
                      </a:lnTo>
                      <a:lnTo>
                        <a:pt x="6870" y="183"/>
                      </a:lnTo>
                      <a:lnTo>
                        <a:pt x="6883" y="187"/>
                      </a:lnTo>
                      <a:lnTo>
                        <a:pt x="6896" y="192"/>
                      </a:lnTo>
                      <a:lnTo>
                        <a:pt x="6908" y="199"/>
                      </a:lnTo>
                      <a:lnTo>
                        <a:pt x="6919" y="206"/>
                      </a:lnTo>
                      <a:lnTo>
                        <a:pt x="6930" y="215"/>
                      </a:lnTo>
                      <a:lnTo>
                        <a:pt x="6937" y="222"/>
                      </a:lnTo>
                      <a:lnTo>
                        <a:pt x="6943" y="229"/>
                      </a:lnTo>
                      <a:lnTo>
                        <a:pt x="6949" y="236"/>
                      </a:lnTo>
                      <a:lnTo>
                        <a:pt x="6954" y="244"/>
                      </a:lnTo>
                      <a:lnTo>
                        <a:pt x="6959" y="251"/>
                      </a:lnTo>
                      <a:lnTo>
                        <a:pt x="6965" y="261"/>
                      </a:lnTo>
                      <a:lnTo>
                        <a:pt x="6969" y="269"/>
                      </a:lnTo>
                      <a:lnTo>
                        <a:pt x="6972" y="279"/>
                      </a:lnTo>
                      <a:lnTo>
                        <a:pt x="6976" y="289"/>
                      </a:lnTo>
                      <a:lnTo>
                        <a:pt x="6978" y="299"/>
                      </a:lnTo>
                      <a:lnTo>
                        <a:pt x="6981" y="309"/>
                      </a:lnTo>
                      <a:lnTo>
                        <a:pt x="6983" y="320"/>
                      </a:lnTo>
                      <a:lnTo>
                        <a:pt x="6985" y="344"/>
                      </a:lnTo>
                      <a:lnTo>
                        <a:pt x="6986" y="369"/>
                      </a:lnTo>
                      <a:lnTo>
                        <a:pt x="6986" y="637"/>
                      </a:lnTo>
                      <a:lnTo>
                        <a:pt x="6905" y="637"/>
                      </a:lnTo>
                      <a:lnTo>
                        <a:pt x="6905" y="378"/>
                      </a:lnTo>
                      <a:lnTo>
                        <a:pt x="6904" y="362"/>
                      </a:lnTo>
                      <a:lnTo>
                        <a:pt x="6903" y="346"/>
                      </a:lnTo>
                      <a:lnTo>
                        <a:pt x="6901" y="333"/>
                      </a:lnTo>
                      <a:lnTo>
                        <a:pt x="6898" y="319"/>
                      </a:lnTo>
                      <a:lnTo>
                        <a:pt x="6895" y="307"/>
                      </a:lnTo>
                      <a:lnTo>
                        <a:pt x="6890" y="297"/>
                      </a:lnTo>
                      <a:lnTo>
                        <a:pt x="6884" y="286"/>
                      </a:lnTo>
                      <a:lnTo>
                        <a:pt x="6878" y="277"/>
                      </a:lnTo>
                      <a:lnTo>
                        <a:pt x="6872" y="270"/>
                      </a:lnTo>
                      <a:lnTo>
                        <a:pt x="6864" y="263"/>
                      </a:lnTo>
                      <a:lnTo>
                        <a:pt x="6856" y="258"/>
                      </a:lnTo>
                      <a:lnTo>
                        <a:pt x="6846" y="253"/>
                      </a:lnTo>
                      <a:lnTo>
                        <a:pt x="6836" y="249"/>
                      </a:lnTo>
                      <a:lnTo>
                        <a:pt x="6825" y="246"/>
                      </a:lnTo>
                      <a:lnTo>
                        <a:pt x="6814" y="244"/>
                      </a:lnTo>
                      <a:lnTo>
                        <a:pt x="6801" y="244"/>
                      </a:lnTo>
                      <a:lnTo>
                        <a:pt x="6791" y="244"/>
                      </a:lnTo>
                      <a:lnTo>
                        <a:pt x="6782" y="245"/>
                      </a:lnTo>
                      <a:lnTo>
                        <a:pt x="6772" y="247"/>
                      </a:lnTo>
                      <a:lnTo>
                        <a:pt x="6764" y="250"/>
                      </a:lnTo>
                      <a:lnTo>
                        <a:pt x="6756" y="254"/>
                      </a:lnTo>
                      <a:lnTo>
                        <a:pt x="6748" y="258"/>
                      </a:lnTo>
                      <a:lnTo>
                        <a:pt x="6740" y="263"/>
                      </a:lnTo>
                      <a:lnTo>
                        <a:pt x="6732" y="268"/>
                      </a:lnTo>
                      <a:lnTo>
                        <a:pt x="6725" y="274"/>
                      </a:lnTo>
                      <a:lnTo>
                        <a:pt x="6719" y="281"/>
                      </a:lnTo>
                      <a:lnTo>
                        <a:pt x="6713" y="289"/>
                      </a:lnTo>
                      <a:lnTo>
                        <a:pt x="6707" y="296"/>
                      </a:lnTo>
                      <a:lnTo>
                        <a:pt x="6703" y="303"/>
                      </a:lnTo>
                      <a:lnTo>
                        <a:pt x="6698" y="311"/>
                      </a:lnTo>
                      <a:lnTo>
                        <a:pt x="6694" y="319"/>
                      </a:lnTo>
                      <a:lnTo>
                        <a:pt x="6691" y="329"/>
                      </a:lnTo>
                      <a:lnTo>
                        <a:pt x="6689" y="337"/>
                      </a:lnTo>
                      <a:lnTo>
                        <a:pt x="6687" y="346"/>
                      </a:lnTo>
                      <a:lnTo>
                        <a:pt x="6686" y="356"/>
                      </a:lnTo>
                      <a:lnTo>
                        <a:pt x="6686" y="367"/>
                      </a:lnTo>
                      <a:lnTo>
                        <a:pt x="6686" y="637"/>
                      </a:lnTo>
                      <a:lnTo>
                        <a:pt x="6604" y="637"/>
                      </a:lnTo>
                      <a:close/>
                      <a:moveTo>
                        <a:pt x="7137" y="105"/>
                      </a:moveTo>
                      <a:lnTo>
                        <a:pt x="7217" y="80"/>
                      </a:lnTo>
                      <a:lnTo>
                        <a:pt x="7217" y="188"/>
                      </a:lnTo>
                      <a:lnTo>
                        <a:pt x="7333" y="188"/>
                      </a:lnTo>
                      <a:lnTo>
                        <a:pt x="7333" y="249"/>
                      </a:lnTo>
                      <a:lnTo>
                        <a:pt x="7217" y="249"/>
                      </a:lnTo>
                      <a:lnTo>
                        <a:pt x="7217" y="492"/>
                      </a:lnTo>
                      <a:lnTo>
                        <a:pt x="7217" y="503"/>
                      </a:lnTo>
                      <a:lnTo>
                        <a:pt x="7218" y="513"/>
                      </a:lnTo>
                      <a:lnTo>
                        <a:pt x="7219" y="522"/>
                      </a:lnTo>
                      <a:lnTo>
                        <a:pt x="7220" y="530"/>
                      </a:lnTo>
                      <a:lnTo>
                        <a:pt x="7223" y="539"/>
                      </a:lnTo>
                      <a:lnTo>
                        <a:pt x="7226" y="546"/>
                      </a:lnTo>
                      <a:lnTo>
                        <a:pt x="7229" y="552"/>
                      </a:lnTo>
                      <a:lnTo>
                        <a:pt x="7233" y="557"/>
                      </a:lnTo>
                      <a:lnTo>
                        <a:pt x="7237" y="562"/>
                      </a:lnTo>
                      <a:lnTo>
                        <a:pt x="7241" y="567"/>
                      </a:lnTo>
                      <a:lnTo>
                        <a:pt x="7246" y="570"/>
                      </a:lnTo>
                      <a:lnTo>
                        <a:pt x="7251" y="573"/>
                      </a:lnTo>
                      <a:lnTo>
                        <a:pt x="7257" y="577"/>
                      </a:lnTo>
                      <a:lnTo>
                        <a:pt x="7264" y="578"/>
                      </a:lnTo>
                      <a:lnTo>
                        <a:pt x="7271" y="579"/>
                      </a:lnTo>
                      <a:lnTo>
                        <a:pt x="7278" y="580"/>
                      </a:lnTo>
                      <a:lnTo>
                        <a:pt x="7291" y="579"/>
                      </a:lnTo>
                      <a:lnTo>
                        <a:pt x="7304" y="578"/>
                      </a:lnTo>
                      <a:lnTo>
                        <a:pt x="7315" y="577"/>
                      </a:lnTo>
                      <a:lnTo>
                        <a:pt x="7325" y="573"/>
                      </a:lnTo>
                      <a:lnTo>
                        <a:pt x="7329" y="635"/>
                      </a:lnTo>
                      <a:lnTo>
                        <a:pt x="7314" y="640"/>
                      </a:lnTo>
                      <a:lnTo>
                        <a:pt x="7296" y="644"/>
                      </a:lnTo>
                      <a:lnTo>
                        <a:pt x="7278" y="647"/>
                      </a:lnTo>
                      <a:lnTo>
                        <a:pt x="7257" y="648"/>
                      </a:lnTo>
                      <a:lnTo>
                        <a:pt x="7243" y="647"/>
                      </a:lnTo>
                      <a:lnTo>
                        <a:pt x="7230" y="644"/>
                      </a:lnTo>
                      <a:lnTo>
                        <a:pt x="7217" y="642"/>
                      </a:lnTo>
                      <a:lnTo>
                        <a:pt x="7206" y="638"/>
                      </a:lnTo>
                      <a:lnTo>
                        <a:pt x="7196" y="633"/>
                      </a:lnTo>
                      <a:lnTo>
                        <a:pt x="7185" y="627"/>
                      </a:lnTo>
                      <a:lnTo>
                        <a:pt x="7176" y="620"/>
                      </a:lnTo>
                      <a:lnTo>
                        <a:pt x="7168" y="612"/>
                      </a:lnTo>
                      <a:lnTo>
                        <a:pt x="7161" y="602"/>
                      </a:lnTo>
                      <a:lnTo>
                        <a:pt x="7155" y="591"/>
                      </a:lnTo>
                      <a:lnTo>
                        <a:pt x="7149" y="579"/>
                      </a:lnTo>
                      <a:lnTo>
                        <a:pt x="7145" y="565"/>
                      </a:lnTo>
                      <a:lnTo>
                        <a:pt x="7141" y="550"/>
                      </a:lnTo>
                      <a:lnTo>
                        <a:pt x="7139" y="532"/>
                      </a:lnTo>
                      <a:lnTo>
                        <a:pt x="7138" y="515"/>
                      </a:lnTo>
                      <a:lnTo>
                        <a:pt x="7137" y="495"/>
                      </a:lnTo>
                      <a:lnTo>
                        <a:pt x="7137" y="249"/>
                      </a:lnTo>
                      <a:lnTo>
                        <a:pt x="7068" y="249"/>
                      </a:lnTo>
                      <a:lnTo>
                        <a:pt x="7068" y="188"/>
                      </a:lnTo>
                      <a:lnTo>
                        <a:pt x="7137" y="188"/>
                      </a:lnTo>
                      <a:lnTo>
                        <a:pt x="7137" y="105"/>
                      </a:lnTo>
                      <a:close/>
                      <a:moveTo>
                        <a:pt x="7366" y="188"/>
                      </a:moveTo>
                      <a:lnTo>
                        <a:pt x="7455" y="188"/>
                      </a:lnTo>
                      <a:lnTo>
                        <a:pt x="7553" y="453"/>
                      </a:lnTo>
                      <a:lnTo>
                        <a:pt x="7560" y="474"/>
                      </a:lnTo>
                      <a:lnTo>
                        <a:pt x="7568" y="495"/>
                      </a:lnTo>
                      <a:lnTo>
                        <a:pt x="7575" y="519"/>
                      </a:lnTo>
                      <a:lnTo>
                        <a:pt x="7582" y="545"/>
                      </a:lnTo>
                      <a:lnTo>
                        <a:pt x="7584" y="545"/>
                      </a:lnTo>
                      <a:lnTo>
                        <a:pt x="7589" y="527"/>
                      </a:lnTo>
                      <a:lnTo>
                        <a:pt x="7595" y="507"/>
                      </a:lnTo>
                      <a:lnTo>
                        <a:pt x="7604" y="481"/>
                      </a:lnTo>
                      <a:lnTo>
                        <a:pt x="7613" y="451"/>
                      </a:lnTo>
                      <a:lnTo>
                        <a:pt x="7701" y="188"/>
                      </a:lnTo>
                      <a:lnTo>
                        <a:pt x="7788" y="188"/>
                      </a:lnTo>
                      <a:lnTo>
                        <a:pt x="7665" y="508"/>
                      </a:lnTo>
                      <a:lnTo>
                        <a:pt x="7654" y="537"/>
                      </a:lnTo>
                      <a:lnTo>
                        <a:pt x="7644" y="564"/>
                      </a:lnTo>
                      <a:lnTo>
                        <a:pt x="7632" y="590"/>
                      </a:lnTo>
                      <a:lnTo>
                        <a:pt x="7623" y="614"/>
                      </a:lnTo>
                      <a:lnTo>
                        <a:pt x="7613" y="635"/>
                      </a:lnTo>
                      <a:lnTo>
                        <a:pt x="7604" y="655"/>
                      </a:lnTo>
                      <a:lnTo>
                        <a:pt x="7595" y="672"/>
                      </a:lnTo>
                      <a:lnTo>
                        <a:pt x="7587" y="688"/>
                      </a:lnTo>
                      <a:lnTo>
                        <a:pt x="7578" y="704"/>
                      </a:lnTo>
                      <a:lnTo>
                        <a:pt x="7569" y="719"/>
                      </a:lnTo>
                      <a:lnTo>
                        <a:pt x="7559" y="733"/>
                      </a:lnTo>
                      <a:lnTo>
                        <a:pt x="7550" y="746"/>
                      </a:lnTo>
                      <a:lnTo>
                        <a:pt x="7541" y="759"/>
                      </a:lnTo>
                      <a:lnTo>
                        <a:pt x="7532" y="770"/>
                      </a:lnTo>
                      <a:lnTo>
                        <a:pt x="7521" y="780"/>
                      </a:lnTo>
                      <a:lnTo>
                        <a:pt x="7512" y="790"/>
                      </a:lnTo>
                      <a:lnTo>
                        <a:pt x="7500" y="800"/>
                      </a:lnTo>
                      <a:lnTo>
                        <a:pt x="7487" y="809"/>
                      </a:lnTo>
                      <a:lnTo>
                        <a:pt x="7474" y="817"/>
                      </a:lnTo>
                      <a:lnTo>
                        <a:pt x="7462" y="825"/>
                      </a:lnTo>
                      <a:lnTo>
                        <a:pt x="7450" y="831"/>
                      </a:lnTo>
                      <a:lnTo>
                        <a:pt x="7437" y="835"/>
                      </a:lnTo>
                      <a:lnTo>
                        <a:pt x="7424" y="839"/>
                      </a:lnTo>
                      <a:lnTo>
                        <a:pt x="7412" y="842"/>
                      </a:lnTo>
                      <a:lnTo>
                        <a:pt x="7391" y="773"/>
                      </a:lnTo>
                      <a:lnTo>
                        <a:pt x="7409" y="766"/>
                      </a:lnTo>
                      <a:lnTo>
                        <a:pt x="7428" y="758"/>
                      </a:lnTo>
                      <a:lnTo>
                        <a:pt x="7445" y="746"/>
                      </a:lnTo>
                      <a:lnTo>
                        <a:pt x="7463" y="733"/>
                      </a:lnTo>
                      <a:lnTo>
                        <a:pt x="7473" y="725"/>
                      </a:lnTo>
                      <a:lnTo>
                        <a:pt x="7482" y="714"/>
                      </a:lnTo>
                      <a:lnTo>
                        <a:pt x="7493" y="704"/>
                      </a:lnTo>
                      <a:lnTo>
                        <a:pt x="7501" y="693"/>
                      </a:lnTo>
                      <a:lnTo>
                        <a:pt x="7509" y="682"/>
                      </a:lnTo>
                      <a:lnTo>
                        <a:pt x="7517" y="669"/>
                      </a:lnTo>
                      <a:lnTo>
                        <a:pt x="7525" y="656"/>
                      </a:lnTo>
                      <a:lnTo>
                        <a:pt x="7531" y="642"/>
                      </a:lnTo>
                      <a:lnTo>
                        <a:pt x="7536" y="631"/>
                      </a:lnTo>
                      <a:lnTo>
                        <a:pt x="7538" y="623"/>
                      </a:lnTo>
                      <a:lnTo>
                        <a:pt x="7536" y="615"/>
                      </a:lnTo>
                      <a:lnTo>
                        <a:pt x="7532" y="601"/>
                      </a:lnTo>
                      <a:lnTo>
                        <a:pt x="7366" y="188"/>
                      </a:lnTo>
                      <a:close/>
                      <a:moveTo>
                        <a:pt x="7898" y="648"/>
                      </a:moveTo>
                      <a:lnTo>
                        <a:pt x="7896" y="648"/>
                      </a:lnTo>
                      <a:lnTo>
                        <a:pt x="7890" y="647"/>
                      </a:lnTo>
                      <a:lnTo>
                        <a:pt x="7885" y="647"/>
                      </a:lnTo>
                      <a:lnTo>
                        <a:pt x="7880" y="644"/>
                      </a:lnTo>
                      <a:lnTo>
                        <a:pt x="7875" y="642"/>
                      </a:lnTo>
                      <a:lnTo>
                        <a:pt x="7871" y="640"/>
                      </a:lnTo>
                      <a:lnTo>
                        <a:pt x="7866" y="637"/>
                      </a:lnTo>
                      <a:lnTo>
                        <a:pt x="7862" y="634"/>
                      </a:lnTo>
                      <a:lnTo>
                        <a:pt x="7857" y="630"/>
                      </a:lnTo>
                      <a:lnTo>
                        <a:pt x="7854" y="626"/>
                      </a:lnTo>
                      <a:lnTo>
                        <a:pt x="7851" y="622"/>
                      </a:lnTo>
                      <a:lnTo>
                        <a:pt x="7848" y="617"/>
                      </a:lnTo>
                      <a:lnTo>
                        <a:pt x="7846" y="612"/>
                      </a:lnTo>
                      <a:lnTo>
                        <a:pt x="7844" y="600"/>
                      </a:lnTo>
                      <a:lnTo>
                        <a:pt x="7843" y="589"/>
                      </a:lnTo>
                      <a:lnTo>
                        <a:pt x="7843" y="583"/>
                      </a:lnTo>
                      <a:lnTo>
                        <a:pt x="7844" y="577"/>
                      </a:lnTo>
                      <a:lnTo>
                        <a:pt x="7845" y="571"/>
                      </a:lnTo>
                      <a:lnTo>
                        <a:pt x="7846" y="565"/>
                      </a:lnTo>
                      <a:lnTo>
                        <a:pt x="7849" y="560"/>
                      </a:lnTo>
                      <a:lnTo>
                        <a:pt x="7851" y="556"/>
                      </a:lnTo>
                      <a:lnTo>
                        <a:pt x="7854" y="551"/>
                      </a:lnTo>
                      <a:lnTo>
                        <a:pt x="7858" y="547"/>
                      </a:lnTo>
                      <a:lnTo>
                        <a:pt x="7863" y="543"/>
                      </a:lnTo>
                      <a:lnTo>
                        <a:pt x="7867" y="540"/>
                      </a:lnTo>
                      <a:lnTo>
                        <a:pt x="7872" y="536"/>
                      </a:lnTo>
                      <a:lnTo>
                        <a:pt x="7876" y="534"/>
                      </a:lnTo>
                      <a:lnTo>
                        <a:pt x="7881" y="532"/>
                      </a:lnTo>
                      <a:lnTo>
                        <a:pt x="7887" y="531"/>
                      </a:lnTo>
                      <a:lnTo>
                        <a:pt x="7892" y="530"/>
                      </a:lnTo>
                      <a:lnTo>
                        <a:pt x="7899" y="530"/>
                      </a:lnTo>
                      <a:lnTo>
                        <a:pt x="7905" y="530"/>
                      </a:lnTo>
                      <a:lnTo>
                        <a:pt x="7910" y="531"/>
                      </a:lnTo>
                      <a:lnTo>
                        <a:pt x="7915" y="532"/>
                      </a:lnTo>
                      <a:lnTo>
                        <a:pt x="7920" y="534"/>
                      </a:lnTo>
                      <a:lnTo>
                        <a:pt x="7925" y="536"/>
                      </a:lnTo>
                      <a:lnTo>
                        <a:pt x="7929" y="540"/>
                      </a:lnTo>
                      <a:lnTo>
                        <a:pt x="7933" y="543"/>
                      </a:lnTo>
                      <a:lnTo>
                        <a:pt x="7938" y="547"/>
                      </a:lnTo>
                      <a:lnTo>
                        <a:pt x="7942" y="551"/>
                      </a:lnTo>
                      <a:lnTo>
                        <a:pt x="7945" y="555"/>
                      </a:lnTo>
                      <a:lnTo>
                        <a:pt x="7947" y="560"/>
                      </a:lnTo>
                      <a:lnTo>
                        <a:pt x="7949" y="565"/>
                      </a:lnTo>
                      <a:lnTo>
                        <a:pt x="7951" y="570"/>
                      </a:lnTo>
                      <a:lnTo>
                        <a:pt x="7952" y="577"/>
                      </a:lnTo>
                      <a:lnTo>
                        <a:pt x="7953" y="583"/>
                      </a:lnTo>
                      <a:lnTo>
                        <a:pt x="7953" y="589"/>
                      </a:lnTo>
                      <a:lnTo>
                        <a:pt x="7952" y="600"/>
                      </a:lnTo>
                      <a:lnTo>
                        <a:pt x="7949" y="612"/>
                      </a:lnTo>
                      <a:lnTo>
                        <a:pt x="7947" y="617"/>
                      </a:lnTo>
                      <a:lnTo>
                        <a:pt x="7945" y="622"/>
                      </a:lnTo>
                      <a:lnTo>
                        <a:pt x="7942" y="626"/>
                      </a:lnTo>
                      <a:lnTo>
                        <a:pt x="7938" y="630"/>
                      </a:lnTo>
                      <a:lnTo>
                        <a:pt x="7933" y="634"/>
                      </a:lnTo>
                      <a:lnTo>
                        <a:pt x="7929" y="637"/>
                      </a:lnTo>
                      <a:lnTo>
                        <a:pt x="7925" y="640"/>
                      </a:lnTo>
                      <a:lnTo>
                        <a:pt x="7920" y="642"/>
                      </a:lnTo>
                      <a:lnTo>
                        <a:pt x="7915" y="644"/>
                      </a:lnTo>
                      <a:lnTo>
                        <a:pt x="7909" y="647"/>
                      </a:lnTo>
                      <a:lnTo>
                        <a:pt x="7904" y="647"/>
                      </a:lnTo>
                      <a:lnTo>
                        <a:pt x="7898" y="648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sp>
            <p:nvSpPr>
              <p:cNvPr id="21" name="Freeform 20"/>
              <p:cNvSpPr>
                <a:spLocks noEditPoints="1"/>
              </p:cNvSpPr>
              <p:nvPr userDrawn="1"/>
            </p:nvSpPr>
            <p:spPr bwMode="auto">
              <a:xfrm>
                <a:off x="283754" y="246870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636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Myriad Pro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283754" y="192882"/>
            <a:ext cx="8632822" cy="318254"/>
            <a:chOff x="283754" y="192882"/>
            <a:chExt cx="8632822" cy="318254"/>
          </a:xfrm>
        </p:grpSpPr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17" name="Group 16"/>
            <p:cNvGrpSpPr/>
            <p:nvPr userDrawn="1"/>
          </p:nvGrpSpPr>
          <p:grpSpPr>
            <a:xfrm>
              <a:off x="283754" y="246870"/>
              <a:ext cx="2142738" cy="253193"/>
              <a:chOff x="283754" y="246870"/>
              <a:chExt cx="2142738" cy="253193"/>
            </a:xfrm>
          </p:grpSpPr>
          <p:grpSp>
            <p:nvGrpSpPr>
              <p:cNvPr id="21" name="Group 20"/>
              <p:cNvGrpSpPr/>
              <p:nvPr userDrawn="1"/>
            </p:nvGrpSpPr>
            <p:grpSpPr>
              <a:xfrm>
                <a:off x="673165" y="246870"/>
                <a:ext cx="1753327" cy="253193"/>
                <a:chOff x="656520" y="250031"/>
                <a:chExt cx="1631861" cy="235663"/>
              </a:xfrm>
            </p:grpSpPr>
            <p:sp>
              <p:nvSpPr>
                <p:cNvPr id="24" name="Freeform 23"/>
                <p:cNvSpPr>
                  <a:spLocks noEditPoints="1"/>
                </p:cNvSpPr>
                <p:nvPr/>
              </p:nvSpPr>
              <p:spPr bwMode="auto">
                <a:xfrm>
                  <a:off x="1466912" y="250031"/>
                  <a:ext cx="489413" cy="84203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28" name="Freeform 27"/>
                <p:cNvSpPr>
                  <a:spLocks noEditPoints="1"/>
                </p:cNvSpPr>
                <p:nvPr/>
              </p:nvSpPr>
              <p:spPr bwMode="auto">
                <a:xfrm>
                  <a:off x="656520" y="250031"/>
                  <a:ext cx="780730" cy="84203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29" name="Freeform 28"/>
                <p:cNvSpPr>
                  <a:spLocks noEditPoints="1"/>
                </p:cNvSpPr>
                <p:nvPr/>
              </p:nvSpPr>
              <p:spPr bwMode="auto">
                <a:xfrm>
                  <a:off x="1409510" y="392855"/>
                  <a:ext cx="878871" cy="92839"/>
                </a:xfrm>
                <a:custGeom>
                  <a:avLst/>
                  <a:gdLst/>
                  <a:ahLst/>
                  <a:cxnLst>
                    <a:cxn ang="0">
                      <a:pos x="805" y="637"/>
                    </a:cxn>
                    <a:cxn ang="0">
                      <a:pos x="996" y="219"/>
                    </a:cxn>
                    <a:cxn ang="0">
                      <a:pos x="1304" y="357"/>
                    </a:cxn>
                    <a:cxn ang="0">
                      <a:pos x="1069" y="644"/>
                    </a:cxn>
                    <a:cxn ang="0">
                      <a:pos x="1040" y="573"/>
                    </a:cxn>
                    <a:cxn ang="0">
                      <a:pos x="1182" y="280"/>
                    </a:cxn>
                    <a:cxn ang="0">
                      <a:pos x="1457" y="426"/>
                    </a:cxn>
                    <a:cxn ang="0">
                      <a:pos x="1680" y="639"/>
                    </a:cxn>
                    <a:cxn ang="0">
                      <a:pos x="1384" y="480"/>
                    </a:cxn>
                    <a:cxn ang="0">
                      <a:pos x="1565" y="178"/>
                    </a:cxn>
                    <a:cxn ang="0">
                      <a:pos x="1772" y="419"/>
                    </a:cxn>
                    <a:cxn ang="0">
                      <a:pos x="1479" y="300"/>
                    </a:cxn>
                    <a:cxn ang="0">
                      <a:pos x="2054" y="179"/>
                    </a:cxn>
                    <a:cxn ang="0">
                      <a:pos x="2260" y="188"/>
                    </a:cxn>
                    <a:cxn ang="0">
                      <a:pos x="2257" y="15"/>
                    </a:cxn>
                    <a:cxn ang="0">
                      <a:pos x="2523" y="568"/>
                    </a:cxn>
                    <a:cxn ang="0">
                      <a:pos x="2483" y="627"/>
                    </a:cxn>
                    <a:cxn ang="0">
                      <a:pos x="2395" y="282"/>
                    </a:cxn>
                    <a:cxn ang="0">
                      <a:pos x="2669" y="201"/>
                    </a:cxn>
                    <a:cxn ang="0">
                      <a:pos x="2657" y="282"/>
                    </a:cxn>
                    <a:cxn ang="0">
                      <a:pos x="2858" y="220"/>
                    </a:cxn>
                    <a:cxn ang="0">
                      <a:pos x="3192" y="222"/>
                    </a:cxn>
                    <a:cxn ang="0">
                      <a:pos x="3092" y="249"/>
                    </a:cxn>
                    <a:cxn ang="0">
                      <a:pos x="3666" y="632"/>
                    </a:cxn>
                    <a:cxn ang="0">
                      <a:pos x="3354" y="500"/>
                    </a:cxn>
                    <a:cxn ang="0">
                      <a:pos x="3484" y="195"/>
                    </a:cxn>
                    <a:cxn ang="0">
                      <a:pos x="3516" y="256"/>
                    </a:cxn>
                    <a:cxn ang="0">
                      <a:pos x="3592" y="581"/>
                    </a:cxn>
                    <a:cxn ang="0">
                      <a:pos x="4055" y="577"/>
                    </a:cxn>
                    <a:cxn ang="0">
                      <a:pos x="3803" y="567"/>
                    </a:cxn>
                    <a:cxn ang="0">
                      <a:pos x="3854" y="210"/>
                    </a:cxn>
                    <a:cxn ang="0">
                      <a:pos x="4132" y="281"/>
                    </a:cxn>
                    <a:cxn ang="0">
                      <a:pos x="3947" y="237"/>
                    </a:cxn>
                    <a:cxn ang="0">
                      <a:pos x="4571" y="638"/>
                    </a:cxn>
                    <a:cxn ang="0">
                      <a:pos x="4425" y="355"/>
                    </a:cxn>
                    <a:cxn ang="0">
                      <a:pos x="4692" y="179"/>
                    </a:cxn>
                    <a:cxn ang="0">
                      <a:pos x="4503" y="378"/>
                    </a:cxn>
                    <a:cxn ang="0">
                      <a:pos x="4914" y="445"/>
                    </a:cxn>
                    <a:cxn ang="0">
                      <a:pos x="5116" y="642"/>
                    </a:cxn>
                    <a:cxn ang="0">
                      <a:pos x="4837" y="469"/>
                    </a:cxn>
                    <a:cxn ang="0">
                      <a:pos x="5032" y="177"/>
                    </a:cxn>
                    <a:cxn ang="0">
                      <a:pos x="5225" y="427"/>
                    </a:cxn>
                    <a:cxn ang="0">
                      <a:pos x="4929" y="310"/>
                    </a:cxn>
                    <a:cxn ang="0">
                      <a:pos x="5520" y="177"/>
                    </a:cxn>
                    <a:cxn ang="0">
                      <a:pos x="5849" y="249"/>
                    </a:cxn>
                    <a:cxn ang="0">
                      <a:pos x="5745" y="644"/>
                    </a:cxn>
                    <a:cxn ang="0">
                      <a:pos x="6173" y="588"/>
                    </a:cxn>
                    <a:cxn ang="0">
                      <a:pos x="5907" y="543"/>
                    </a:cxn>
                    <a:cxn ang="0">
                      <a:pos x="6173" y="317"/>
                    </a:cxn>
                    <a:cxn ang="0">
                      <a:pos x="6044" y="179"/>
                    </a:cxn>
                    <a:cxn ang="0">
                      <a:pos x="6022" y="438"/>
                    </a:cxn>
                    <a:cxn ang="0">
                      <a:pos x="6118" y="573"/>
                    </a:cxn>
                    <a:cxn ang="0">
                      <a:pos x="6379" y="72"/>
                    </a:cxn>
                    <a:cxn ang="0">
                      <a:pos x="6454" y="99"/>
                    </a:cxn>
                    <a:cxn ang="0">
                      <a:pos x="6815" y="177"/>
                    </a:cxn>
                    <a:cxn ang="0">
                      <a:pos x="6901" y="333"/>
                    </a:cxn>
                    <a:cxn ang="0">
                      <a:pos x="6691" y="329"/>
                    </a:cxn>
                    <a:cxn ang="0">
                      <a:pos x="7278" y="580"/>
                    </a:cxn>
                    <a:cxn ang="0">
                      <a:pos x="7137" y="188"/>
                    </a:cxn>
                    <a:cxn ang="0">
                      <a:pos x="7541" y="759"/>
                    </a:cxn>
                    <a:cxn ang="0">
                      <a:pos x="7366" y="188"/>
                    </a:cxn>
                    <a:cxn ang="0">
                      <a:pos x="7881" y="532"/>
                    </a:cxn>
                    <a:cxn ang="0">
                      <a:pos x="7920" y="642"/>
                    </a:cxn>
                  </a:cxnLst>
                  <a:rect l="0" t="0" r="r" b="b"/>
                  <a:pathLst>
                    <a:path w="7953" h="842">
                      <a:moveTo>
                        <a:pt x="324" y="277"/>
                      </a:moveTo>
                      <a:lnTo>
                        <a:pt x="324" y="344"/>
                      </a:lnTo>
                      <a:lnTo>
                        <a:pt x="81" y="344"/>
                      </a:lnTo>
                      <a:lnTo>
                        <a:pt x="81" y="569"/>
                      </a:lnTo>
                      <a:lnTo>
                        <a:pt x="352" y="569"/>
                      </a:lnTo>
                      <a:lnTo>
                        <a:pt x="352" y="637"/>
                      </a:lnTo>
                      <a:lnTo>
                        <a:pt x="0" y="637"/>
                      </a:lnTo>
                      <a:lnTo>
                        <a:pt x="0" y="11"/>
                      </a:lnTo>
                      <a:lnTo>
                        <a:pt x="338" y="11"/>
                      </a:lnTo>
                      <a:lnTo>
                        <a:pt x="338" y="79"/>
                      </a:lnTo>
                      <a:lnTo>
                        <a:pt x="81" y="79"/>
                      </a:lnTo>
                      <a:lnTo>
                        <a:pt x="81" y="277"/>
                      </a:lnTo>
                      <a:lnTo>
                        <a:pt x="324" y="277"/>
                      </a:lnTo>
                      <a:close/>
                      <a:moveTo>
                        <a:pt x="401" y="188"/>
                      </a:moveTo>
                      <a:lnTo>
                        <a:pt x="492" y="188"/>
                      </a:lnTo>
                      <a:lnTo>
                        <a:pt x="556" y="284"/>
                      </a:lnTo>
                      <a:lnTo>
                        <a:pt x="566" y="300"/>
                      </a:lnTo>
                      <a:lnTo>
                        <a:pt x="578" y="317"/>
                      </a:lnTo>
                      <a:lnTo>
                        <a:pt x="589" y="337"/>
                      </a:lnTo>
                      <a:lnTo>
                        <a:pt x="601" y="357"/>
                      </a:lnTo>
                      <a:lnTo>
                        <a:pt x="604" y="357"/>
                      </a:lnTo>
                      <a:lnTo>
                        <a:pt x="614" y="340"/>
                      </a:lnTo>
                      <a:lnTo>
                        <a:pt x="625" y="321"/>
                      </a:lnTo>
                      <a:lnTo>
                        <a:pt x="636" y="303"/>
                      </a:lnTo>
                      <a:lnTo>
                        <a:pt x="649" y="283"/>
                      </a:lnTo>
                      <a:lnTo>
                        <a:pt x="712" y="188"/>
                      </a:lnTo>
                      <a:lnTo>
                        <a:pt x="800" y="188"/>
                      </a:lnTo>
                      <a:lnTo>
                        <a:pt x="646" y="405"/>
                      </a:lnTo>
                      <a:lnTo>
                        <a:pt x="805" y="637"/>
                      </a:lnTo>
                      <a:lnTo>
                        <a:pt x="712" y="637"/>
                      </a:lnTo>
                      <a:lnTo>
                        <a:pt x="646" y="535"/>
                      </a:lnTo>
                      <a:lnTo>
                        <a:pt x="635" y="520"/>
                      </a:lnTo>
                      <a:lnTo>
                        <a:pt x="624" y="501"/>
                      </a:lnTo>
                      <a:lnTo>
                        <a:pt x="612" y="481"/>
                      </a:lnTo>
                      <a:lnTo>
                        <a:pt x="598" y="457"/>
                      </a:lnTo>
                      <a:lnTo>
                        <a:pt x="596" y="457"/>
                      </a:lnTo>
                      <a:lnTo>
                        <a:pt x="588" y="472"/>
                      </a:lnTo>
                      <a:lnTo>
                        <a:pt x="578" y="490"/>
                      </a:lnTo>
                      <a:lnTo>
                        <a:pt x="564" y="511"/>
                      </a:lnTo>
                      <a:lnTo>
                        <a:pt x="549" y="535"/>
                      </a:lnTo>
                      <a:lnTo>
                        <a:pt x="484" y="637"/>
                      </a:lnTo>
                      <a:lnTo>
                        <a:pt x="394" y="637"/>
                      </a:lnTo>
                      <a:lnTo>
                        <a:pt x="553" y="408"/>
                      </a:lnTo>
                      <a:lnTo>
                        <a:pt x="401" y="188"/>
                      </a:lnTo>
                      <a:close/>
                      <a:moveTo>
                        <a:pt x="883" y="820"/>
                      </a:moveTo>
                      <a:lnTo>
                        <a:pt x="883" y="334"/>
                      </a:lnTo>
                      <a:lnTo>
                        <a:pt x="883" y="298"/>
                      </a:lnTo>
                      <a:lnTo>
                        <a:pt x="882" y="261"/>
                      </a:lnTo>
                      <a:lnTo>
                        <a:pt x="881" y="224"/>
                      </a:lnTo>
                      <a:lnTo>
                        <a:pt x="880" y="188"/>
                      </a:lnTo>
                      <a:lnTo>
                        <a:pt x="953" y="188"/>
                      </a:lnTo>
                      <a:lnTo>
                        <a:pt x="957" y="265"/>
                      </a:lnTo>
                      <a:lnTo>
                        <a:pt x="958" y="265"/>
                      </a:lnTo>
                      <a:lnTo>
                        <a:pt x="965" y="255"/>
                      </a:lnTo>
                      <a:lnTo>
                        <a:pt x="972" y="244"/>
                      </a:lnTo>
                      <a:lnTo>
                        <a:pt x="979" y="235"/>
                      </a:lnTo>
                      <a:lnTo>
                        <a:pt x="988" y="227"/>
                      </a:lnTo>
                      <a:lnTo>
                        <a:pt x="996" y="219"/>
                      </a:lnTo>
                      <a:lnTo>
                        <a:pt x="1005" y="211"/>
                      </a:lnTo>
                      <a:lnTo>
                        <a:pt x="1014" y="205"/>
                      </a:lnTo>
                      <a:lnTo>
                        <a:pt x="1024" y="199"/>
                      </a:lnTo>
                      <a:lnTo>
                        <a:pt x="1034" y="194"/>
                      </a:lnTo>
                      <a:lnTo>
                        <a:pt x="1045" y="190"/>
                      </a:lnTo>
                      <a:lnTo>
                        <a:pt x="1055" y="186"/>
                      </a:lnTo>
                      <a:lnTo>
                        <a:pt x="1068" y="183"/>
                      </a:lnTo>
                      <a:lnTo>
                        <a:pt x="1079" y="181"/>
                      </a:lnTo>
                      <a:lnTo>
                        <a:pt x="1091" y="178"/>
                      </a:lnTo>
                      <a:lnTo>
                        <a:pt x="1105" y="177"/>
                      </a:lnTo>
                      <a:lnTo>
                        <a:pt x="1118" y="177"/>
                      </a:lnTo>
                      <a:lnTo>
                        <a:pt x="1138" y="178"/>
                      </a:lnTo>
                      <a:lnTo>
                        <a:pt x="1157" y="182"/>
                      </a:lnTo>
                      <a:lnTo>
                        <a:pt x="1166" y="184"/>
                      </a:lnTo>
                      <a:lnTo>
                        <a:pt x="1176" y="187"/>
                      </a:lnTo>
                      <a:lnTo>
                        <a:pt x="1185" y="190"/>
                      </a:lnTo>
                      <a:lnTo>
                        <a:pt x="1193" y="193"/>
                      </a:lnTo>
                      <a:lnTo>
                        <a:pt x="1201" y="198"/>
                      </a:lnTo>
                      <a:lnTo>
                        <a:pt x="1210" y="202"/>
                      </a:lnTo>
                      <a:lnTo>
                        <a:pt x="1218" y="207"/>
                      </a:lnTo>
                      <a:lnTo>
                        <a:pt x="1225" y="213"/>
                      </a:lnTo>
                      <a:lnTo>
                        <a:pt x="1240" y="226"/>
                      </a:lnTo>
                      <a:lnTo>
                        <a:pt x="1254" y="241"/>
                      </a:lnTo>
                      <a:lnTo>
                        <a:pt x="1266" y="258"/>
                      </a:lnTo>
                      <a:lnTo>
                        <a:pt x="1277" y="275"/>
                      </a:lnTo>
                      <a:lnTo>
                        <a:pt x="1287" y="294"/>
                      </a:lnTo>
                      <a:lnTo>
                        <a:pt x="1294" y="314"/>
                      </a:lnTo>
                      <a:lnTo>
                        <a:pt x="1300" y="335"/>
                      </a:lnTo>
                      <a:lnTo>
                        <a:pt x="1304" y="357"/>
                      </a:lnTo>
                      <a:lnTo>
                        <a:pt x="1307" y="381"/>
                      </a:lnTo>
                      <a:lnTo>
                        <a:pt x="1308" y="406"/>
                      </a:lnTo>
                      <a:lnTo>
                        <a:pt x="1307" y="434"/>
                      </a:lnTo>
                      <a:lnTo>
                        <a:pt x="1304" y="460"/>
                      </a:lnTo>
                      <a:lnTo>
                        <a:pt x="1302" y="473"/>
                      </a:lnTo>
                      <a:lnTo>
                        <a:pt x="1299" y="485"/>
                      </a:lnTo>
                      <a:lnTo>
                        <a:pt x="1296" y="497"/>
                      </a:lnTo>
                      <a:lnTo>
                        <a:pt x="1292" y="509"/>
                      </a:lnTo>
                      <a:lnTo>
                        <a:pt x="1288" y="520"/>
                      </a:lnTo>
                      <a:lnTo>
                        <a:pt x="1283" y="530"/>
                      </a:lnTo>
                      <a:lnTo>
                        <a:pt x="1278" y="541"/>
                      </a:lnTo>
                      <a:lnTo>
                        <a:pt x="1272" y="551"/>
                      </a:lnTo>
                      <a:lnTo>
                        <a:pt x="1266" y="560"/>
                      </a:lnTo>
                      <a:lnTo>
                        <a:pt x="1260" y="569"/>
                      </a:lnTo>
                      <a:lnTo>
                        <a:pt x="1253" y="579"/>
                      </a:lnTo>
                      <a:lnTo>
                        <a:pt x="1245" y="587"/>
                      </a:lnTo>
                      <a:lnTo>
                        <a:pt x="1231" y="601"/>
                      </a:lnTo>
                      <a:lnTo>
                        <a:pt x="1215" y="614"/>
                      </a:lnTo>
                      <a:lnTo>
                        <a:pt x="1207" y="619"/>
                      </a:lnTo>
                      <a:lnTo>
                        <a:pt x="1198" y="624"/>
                      </a:lnTo>
                      <a:lnTo>
                        <a:pt x="1190" y="628"/>
                      </a:lnTo>
                      <a:lnTo>
                        <a:pt x="1181" y="632"/>
                      </a:lnTo>
                      <a:lnTo>
                        <a:pt x="1163" y="638"/>
                      </a:lnTo>
                      <a:lnTo>
                        <a:pt x="1144" y="643"/>
                      </a:lnTo>
                      <a:lnTo>
                        <a:pt x="1123" y="647"/>
                      </a:lnTo>
                      <a:lnTo>
                        <a:pt x="1103" y="648"/>
                      </a:lnTo>
                      <a:lnTo>
                        <a:pt x="1091" y="647"/>
                      </a:lnTo>
                      <a:lnTo>
                        <a:pt x="1079" y="646"/>
                      </a:lnTo>
                      <a:lnTo>
                        <a:pt x="1069" y="644"/>
                      </a:lnTo>
                      <a:lnTo>
                        <a:pt x="1058" y="642"/>
                      </a:lnTo>
                      <a:lnTo>
                        <a:pt x="1048" y="640"/>
                      </a:lnTo>
                      <a:lnTo>
                        <a:pt x="1038" y="637"/>
                      </a:lnTo>
                      <a:lnTo>
                        <a:pt x="1029" y="633"/>
                      </a:lnTo>
                      <a:lnTo>
                        <a:pt x="1019" y="629"/>
                      </a:lnTo>
                      <a:lnTo>
                        <a:pt x="1011" y="625"/>
                      </a:lnTo>
                      <a:lnTo>
                        <a:pt x="1003" y="620"/>
                      </a:lnTo>
                      <a:lnTo>
                        <a:pt x="996" y="614"/>
                      </a:lnTo>
                      <a:lnTo>
                        <a:pt x="989" y="607"/>
                      </a:lnTo>
                      <a:lnTo>
                        <a:pt x="981" y="600"/>
                      </a:lnTo>
                      <a:lnTo>
                        <a:pt x="975" y="593"/>
                      </a:lnTo>
                      <a:lnTo>
                        <a:pt x="969" y="585"/>
                      </a:lnTo>
                      <a:lnTo>
                        <a:pt x="964" y="577"/>
                      </a:lnTo>
                      <a:lnTo>
                        <a:pt x="964" y="820"/>
                      </a:lnTo>
                      <a:lnTo>
                        <a:pt x="883" y="820"/>
                      </a:lnTo>
                      <a:close/>
                      <a:moveTo>
                        <a:pt x="964" y="377"/>
                      </a:moveTo>
                      <a:lnTo>
                        <a:pt x="964" y="454"/>
                      </a:lnTo>
                      <a:lnTo>
                        <a:pt x="964" y="468"/>
                      </a:lnTo>
                      <a:lnTo>
                        <a:pt x="966" y="480"/>
                      </a:lnTo>
                      <a:lnTo>
                        <a:pt x="969" y="492"/>
                      </a:lnTo>
                      <a:lnTo>
                        <a:pt x="972" y="504"/>
                      </a:lnTo>
                      <a:lnTo>
                        <a:pt x="977" y="515"/>
                      </a:lnTo>
                      <a:lnTo>
                        <a:pt x="983" y="525"/>
                      </a:lnTo>
                      <a:lnTo>
                        <a:pt x="991" y="535"/>
                      </a:lnTo>
                      <a:lnTo>
                        <a:pt x="1000" y="546"/>
                      </a:lnTo>
                      <a:lnTo>
                        <a:pt x="1009" y="554"/>
                      </a:lnTo>
                      <a:lnTo>
                        <a:pt x="1018" y="562"/>
                      </a:lnTo>
                      <a:lnTo>
                        <a:pt x="1029" y="568"/>
                      </a:lnTo>
                      <a:lnTo>
                        <a:pt x="1040" y="573"/>
                      </a:lnTo>
                      <a:lnTo>
                        <a:pt x="1051" y="578"/>
                      </a:lnTo>
                      <a:lnTo>
                        <a:pt x="1064" y="581"/>
                      </a:lnTo>
                      <a:lnTo>
                        <a:pt x="1077" y="583"/>
                      </a:lnTo>
                      <a:lnTo>
                        <a:pt x="1090" y="583"/>
                      </a:lnTo>
                      <a:lnTo>
                        <a:pt x="1106" y="583"/>
                      </a:lnTo>
                      <a:lnTo>
                        <a:pt x="1120" y="580"/>
                      </a:lnTo>
                      <a:lnTo>
                        <a:pt x="1133" y="577"/>
                      </a:lnTo>
                      <a:lnTo>
                        <a:pt x="1147" y="571"/>
                      </a:lnTo>
                      <a:lnTo>
                        <a:pt x="1159" y="564"/>
                      </a:lnTo>
                      <a:lnTo>
                        <a:pt x="1170" y="556"/>
                      </a:lnTo>
                      <a:lnTo>
                        <a:pt x="1181" y="547"/>
                      </a:lnTo>
                      <a:lnTo>
                        <a:pt x="1190" y="535"/>
                      </a:lnTo>
                      <a:lnTo>
                        <a:pt x="1198" y="523"/>
                      </a:lnTo>
                      <a:lnTo>
                        <a:pt x="1205" y="510"/>
                      </a:lnTo>
                      <a:lnTo>
                        <a:pt x="1212" y="495"/>
                      </a:lnTo>
                      <a:lnTo>
                        <a:pt x="1217" y="480"/>
                      </a:lnTo>
                      <a:lnTo>
                        <a:pt x="1221" y="463"/>
                      </a:lnTo>
                      <a:lnTo>
                        <a:pt x="1224" y="447"/>
                      </a:lnTo>
                      <a:lnTo>
                        <a:pt x="1226" y="428"/>
                      </a:lnTo>
                      <a:lnTo>
                        <a:pt x="1226" y="410"/>
                      </a:lnTo>
                      <a:lnTo>
                        <a:pt x="1226" y="392"/>
                      </a:lnTo>
                      <a:lnTo>
                        <a:pt x="1224" y="376"/>
                      </a:lnTo>
                      <a:lnTo>
                        <a:pt x="1221" y="360"/>
                      </a:lnTo>
                      <a:lnTo>
                        <a:pt x="1218" y="345"/>
                      </a:lnTo>
                      <a:lnTo>
                        <a:pt x="1213" y="331"/>
                      </a:lnTo>
                      <a:lnTo>
                        <a:pt x="1206" y="317"/>
                      </a:lnTo>
                      <a:lnTo>
                        <a:pt x="1200" y="305"/>
                      </a:lnTo>
                      <a:lnTo>
                        <a:pt x="1192" y="293"/>
                      </a:lnTo>
                      <a:lnTo>
                        <a:pt x="1182" y="280"/>
                      </a:lnTo>
                      <a:lnTo>
                        <a:pt x="1172" y="271"/>
                      </a:lnTo>
                      <a:lnTo>
                        <a:pt x="1160" y="262"/>
                      </a:lnTo>
                      <a:lnTo>
                        <a:pt x="1149" y="255"/>
                      </a:lnTo>
                      <a:lnTo>
                        <a:pt x="1136" y="249"/>
                      </a:lnTo>
                      <a:lnTo>
                        <a:pt x="1122" y="245"/>
                      </a:lnTo>
                      <a:lnTo>
                        <a:pt x="1108" y="243"/>
                      </a:lnTo>
                      <a:lnTo>
                        <a:pt x="1092" y="242"/>
                      </a:lnTo>
                      <a:lnTo>
                        <a:pt x="1082" y="243"/>
                      </a:lnTo>
                      <a:lnTo>
                        <a:pt x="1072" y="244"/>
                      </a:lnTo>
                      <a:lnTo>
                        <a:pt x="1062" y="246"/>
                      </a:lnTo>
                      <a:lnTo>
                        <a:pt x="1052" y="249"/>
                      </a:lnTo>
                      <a:lnTo>
                        <a:pt x="1042" y="254"/>
                      </a:lnTo>
                      <a:lnTo>
                        <a:pt x="1033" y="258"/>
                      </a:lnTo>
                      <a:lnTo>
                        <a:pt x="1024" y="264"/>
                      </a:lnTo>
                      <a:lnTo>
                        <a:pt x="1015" y="270"/>
                      </a:lnTo>
                      <a:lnTo>
                        <a:pt x="1007" y="277"/>
                      </a:lnTo>
                      <a:lnTo>
                        <a:pt x="999" y="285"/>
                      </a:lnTo>
                      <a:lnTo>
                        <a:pt x="993" y="294"/>
                      </a:lnTo>
                      <a:lnTo>
                        <a:pt x="987" y="303"/>
                      </a:lnTo>
                      <a:lnTo>
                        <a:pt x="981" y="312"/>
                      </a:lnTo>
                      <a:lnTo>
                        <a:pt x="976" y="321"/>
                      </a:lnTo>
                      <a:lnTo>
                        <a:pt x="972" y="333"/>
                      </a:lnTo>
                      <a:lnTo>
                        <a:pt x="969" y="344"/>
                      </a:lnTo>
                      <a:lnTo>
                        <a:pt x="967" y="353"/>
                      </a:lnTo>
                      <a:lnTo>
                        <a:pt x="965" y="363"/>
                      </a:lnTo>
                      <a:lnTo>
                        <a:pt x="964" y="370"/>
                      </a:lnTo>
                      <a:lnTo>
                        <a:pt x="964" y="377"/>
                      </a:lnTo>
                      <a:close/>
                      <a:moveTo>
                        <a:pt x="1771" y="427"/>
                      </a:moveTo>
                      <a:lnTo>
                        <a:pt x="1457" y="426"/>
                      </a:lnTo>
                      <a:lnTo>
                        <a:pt x="1458" y="445"/>
                      </a:lnTo>
                      <a:lnTo>
                        <a:pt x="1460" y="463"/>
                      </a:lnTo>
                      <a:lnTo>
                        <a:pt x="1464" y="480"/>
                      </a:lnTo>
                      <a:lnTo>
                        <a:pt x="1469" y="495"/>
                      </a:lnTo>
                      <a:lnTo>
                        <a:pt x="1477" y="510"/>
                      </a:lnTo>
                      <a:lnTo>
                        <a:pt x="1484" y="523"/>
                      </a:lnTo>
                      <a:lnTo>
                        <a:pt x="1493" y="535"/>
                      </a:lnTo>
                      <a:lnTo>
                        <a:pt x="1504" y="546"/>
                      </a:lnTo>
                      <a:lnTo>
                        <a:pt x="1515" y="554"/>
                      </a:lnTo>
                      <a:lnTo>
                        <a:pt x="1526" y="562"/>
                      </a:lnTo>
                      <a:lnTo>
                        <a:pt x="1537" y="568"/>
                      </a:lnTo>
                      <a:lnTo>
                        <a:pt x="1551" y="573"/>
                      </a:lnTo>
                      <a:lnTo>
                        <a:pt x="1564" y="577"/>
                      </a:lnTo>
                      <a:lnTo>
                        <a:pt x="1578" y="580"/>
                      </a:lnTo>
                      <a:lnTo>
                        <a:pt x="1594" y="582"/>
                      </a:lnTo>
                      <a:lnTo>
                        <a:pt x="1610" y="582"/>
                      </a:lnTo>
                      <a:lnTo>
                        <a:pt x="1628" y="582"/>
                      </a:lnTo>
                      <a:lnTo>
                        <a:pt x="1644" y="581"/>
                      </a:lnTo>
                      <a:lnTo>
                        <a:pt x="1660" y="579"/>
                      </a:lnTo>
                      <a:lnTo>
                        <a:pt x="1676" y="577"/>
                      </a:lnTo>
                      <a:lnTo>
                        <a:pt x="1690" y="573"/>
                      </a:lnTo>
                      <a:lnTo>
                        <a:pt x="1706" y="569"/>
                      </a:lnTo>
                      <a:lnTo>
                        <a:pt x="1720" y="564"/>
                      </a:lnTo>
                      <a:lnTo>
                        <a:pt x="1735" y="559"/>
                      </a:lnTo>
                      <a:lnTo>
                        <a:pt x="1748" y="618"/>
                      </a:lnTo>
                      <a:lnTo>
                        <a:pt x="1733" y="624"/>
                      </a:lnTo>
                      <a:lnTo>
                        <a:pt x="1715" y="630"/>
                      </a:lnTo>
                      <a:lnTo>
                        <a:pt x="1698" y="635"/>
                      </a:lnTo>
                      <a:lnTo>
                        <a:pt x="1680" y="639"/>
                      </a:lnTo>
                      <a:lnTo>
                        <a:pt x="1661" y="642"/>
                      </a:lnTo>
                      <a:lnTo>
                        <a:pt x="1641" y="644"/>
                      </a:lnTo>
                      <a:lnTo>
                        <a:pt x="1621" y="646"/>
                      </a:lnTo>
                      <a:lnTo>
                        <a:pt x="1599" y="647"/>
                      </a:lnTo>
                      <a:lnTo>
                        <a:pt x="1574" y="646"/>
                      </a:lnTo>
                      <a:lnTo>
                        <a:pt x="1551" y="642"/>
                      </a:lnTo>
                      <a:lnTo>
                        <a:pt x="1539" y="640"/>
                      </a:lnTo>
                      <a:lnTo>
                        <a:pt x="1528" y="637"/>
                      </a:lnTo>
                      <a:lnTo>
                        <a:pt x="1518" y="634"/>
                      </a:lnTo>
                      <a:lnTo>
                        <a:pt x="1507" y="631"/>
                      </a:lnTo>
                      <a:lnTo>
                        <a:pt x="1497" y="627"/>
                      </a:lnTo>
                      <a:lnTo>
                        <a:pt x="1488" y="622"/>
                      </a:lnTo>
                      <a:lnTo>
                        <a:pt x="1479" y="617"/>
                      </a:lnTo>
                      <a:lnTo>
                        <a:pt x="1469" y="612"/>
                      </a:lnTo>
                      <a:lnTo>
                        <a:pt x="1461" y="605"/>
                      </a:lnTo>
                      <a:lnTo>
                        <a:pt x="1453" y="598"/>
                      </a:lnTo>
                      <a:lnTo>
                        <a:pt x="1445" y="592"/>
                      </a:lnTo>
                      <a:lnTo>
                        <a:pt x="1438" y="584"/>
                      </a:lnTo>
                      <a:lnTo>
                        <a:pt x="1430" y="576"/>
                      </a:lnTo>
                      <a:lnTo>
                        <a:pt x="1423" y="567"/>
                      </a:lnTo>
                      <a:lnTo>
                        <a:pt x="1417" y="559"/>
                      </a:lnTo>
                      <a:lnTo>
                        <a:pt x="1412" y="551"/>
                      </a:lnTo>
                      <a:lnTo>
                        <a:pt x="1406" y="542"/>
                      </a:lnTo>
                      <a:lnTo>
                        <a:pt x="1402" y="531"/>
                      </a:lnTo>
                      <a:lnTo>
                        <a:pt x="1397" y="522"/>
                      </a:lnTo>
                      <a:lnTo>
                        <a:pt x="1393" y="512"/>
                      </a:lnTo>
                      <a:lnTo>
                        <a:pt x="1389" y="501"/>
                      </a:lnTo>
                      <a:lnTo>
                        <a:pt x="1386" y="490"/>
                      </a:lnTo>
                      <a:lnTo>
                        <a:pt x="1384" y="480"/>
                      </a:lnTo>
                      <a:lnTo>
                        <a:pt x="1382" y="469"/>
                      </a:lnTo>
                      <a:lnTo>
                        <a:pt x="1379" y="445"/>
                      </a:lnTo>
                      <a:lnTo>
                        <a:pt x="1378" y="419"/>
                      </a:lnTo>
                      <a:lnTo>
                        <a:pt x="1379" y="394"/>
                      </a:lnTo>
                      <a:lnTo>
                        <a:pt x="1382" y="370"/>
                      </a:lnTo>
                      <a:lnTo>
                        <a:pt x="1386" y="346"/>
                      </a:lnTo>
                      <a:lnTo>
                        <a:pt x="1392" y="324"/>
                      </a:lnTo>
                      <a:lnTo>
                        <a:pt x="1397" y="313"/>
                      </a:lnTo>
                      <a:lnTo>
                        <a:pt x="1401" y="303"/>
                      </a:lnTo>
                      <a:lnTo>
                        <a:pt x="1406" y="293"/>
                      </a:lnTo>
                      <a:lnTo>
                        <a:pt x="1411" y="282"/>
                      </a:lnTo>
                      <a:lnTo>
                        <a:pt x="1416" y="273"/>
                      </a:lnTo>
                      <a:lnTo>
                        <a:pt x="1422" y="264"/>
                      </a:lnTo>
                      <a:lnTo>
                        <a:pt x="1428" y="255"/>
                      </a:lnTo>
                      <a:lnTo>
                        <a:pt x="1436" y="246"/>
                      </a:lnTo>
                      <a:lnTo>
                        <a:pt x="1443" y="238"/>
                      </a:lnTo>
                      <a:lnTo>
                        <a:pt x="1451" y="230"/>
                      </a:lnTo>
                      <a:lnTo>
                        <a:pt x="1458" y="223"/>
                      </a:lnTo>
                      <a:lnTo>
                        <a:pt x="1466" y="217"/>
                      </a:lnTo>
                      <a:lnTo>
                        <a:pt x="1476" y="210"/>
                      </a:lnTo>
                      <a:lnTo>
                        <a:pt x="1484" y="204"/>
                      </a:lnTo>
                      <a:lnTo>
                        <a:pt x="1493" y="199"/>
                      </a:lnTo>
                      <a:lnTo>
                        <a:pt x="1502" y="195"/>
                      </a:lnTo>
                      <a:lnTo>
                        <a:pt x="1513" y="191"/>
                      </a:lnTo>
                      <a:lnTo>
                        <a:pt x="1522" y="187"/>
                      </a:lnTo>
                      <a:lnTo>
                        <a:pt x="1532" y="185"/>
                      </a:lnTo>
                      <a:lnTo>
                        <a:pt x="1543" y="182"/>
                      </a:lnTo>
                      <a:lnTo>
                        <a:pt x="1554" y="179"/>
                      </a:lnTo>
                      <a:lnTo>
                        <a:pt x="1565" y="178"/>
                      </a:lnTo>
                      <a:lnTo>
                        <a:pt x="1576" y="177"/>
                      </a:lnTo>
                      <a:lnTo>
                        <a:pt x="1589" y="177"/>
                      </a:lnTo>
                      <a:lnTo>
                        <a:pt x="1601" y="177"/>
                      </a:lnTo>
                      <a:lnTo>
                        <a:pt x="1612" y="178"/>
                      </a:lnTo>
                      <a:lnTo>
                        <a:pt x="1624" y="181"/>
                      </a:lnTo>
                      <a:lnTo>
                        <a:pt x="1635" y="183"/>
                      </a:lnTo>
                      <a:lnTo>
                        <a:pt x="1645" y="185"/>
                      </a:lnTo>
                      <a:lnTo>
                        <a:pt x="1655" y="188"/>
                      </a:lnTo>
                      <a:lnTo>
                        <a:pt x="1665" y="192"/>
                      </a:lnTo>
                      <a:lnTo>
                        <a:pt x="1675" y="196"/>
                      </a:lnTo>
                      <a:lnTo>
                        <a:pt x="1683" y="201"/>
                      </a:lnTo>
                      <a:lnTo>
                        <a:pt x="1692" y="206"/>
                      </a:lnTo>
                      <a:lnTo>
                        <a:pt x="1701" y="212"/>
                      </a:lnTo>
                      <a:lnTo>
                        <a:pt x="1708" y="220"/>
                      </a:lnTo>
                      <a:lnTo>
                        <a:pt x="1716" y="227"/>
                      </a:lnTo>
                      <a:lnTo>
                        <a:pt x="1723" y="234"/>
                      </a:lnTo>
                      <a:lnTo>
                        <a:pt x="1729" y="242"/>
                      </a:lnTo>
                      <a:lnTo>
                        <a:pt x="1736" y="251"/>
                      </a:lnTo>
                      <a:lnTo>
                        <a:pt x="1745" y="266"/>
                      </a:lnTo>
                      <a:lnTo>
                        <a:pt x="1753" y="281"/>
                      </a:lnTo>
                      <a:lnTo>
                        <a:pt x="1759" y="298"/>
                      </a:lnTo>
                      <a:lnTo>
                        <a:pt x="1764" y="314"/>
                      </a:lnTo>
                      <a:lnTo>
                        <a:pt x="1768" y="332"/>
                      </a:lnTo>
                      <a:lnTo>
                        <a:pt x="1772" y="349"/>
                      </a:lnTo>
                      <a:lnTo>
                        <a:pt x="1774" y="369"/>
                      </a:lnTo>
                      <a:lnTo>
                        <a:pt x="1774" y="388"/>
                      </a:lnTo>
                      <a:lnTo>
                        <a:pt x="1774" y="400"/>
                      </a:lnTo>
                      <a:lnTo>
                        <a:pt x="1773" y="410"/>
                      </a:lnTo>
                      <a:lnTo>
                        <a:pt x="1772" y="419"/>
                      </a:lnTo>
                      <a:lnTo>
                        <a:pt x="1771" y="427"/>
                      </a:lnTo>
                      <a:close/>
                      <a:moveTo>
                        <a:pt x="1457" y="368"/>
                      </a:moveTo>
                      <a:lnTo>
                        <a:pt x="1696" y="368"/>
                      </a:lnTo>
                      <a:lnTo>
                        <a:pt x="1696" y="355"/>
                      </a:lnTo>
                      <a:lnTo>
                        <a:pt x="1694" y="344"/>
                      </a:lnTo>
                      <a:lnTo>
                        <a:pt x="1692" y="332"/>
                      </a:lnTo>
                      <a:lnTo>
                        <a:pt x="1690" y="321"/>
                      </a:lnTo>
                      <a:lnTo>
                        <a:pt x="1687" y="311"/>
                      </a:lnTo>
                      <a:lnTo>
                        <a:pt x="1683" y="301"/>
                      </a:lnTo>
                      <a:lnTo>
                        <a:pt x="1678" y="292"/>
                      </a:lnTo>
                      <a:lnTo>
                        <a:pt x="1673" y="282"/>
                      </a:lnTo>
                      <a:lnTo>
                        <a:pt x="1666" y="271"/>
                      </a:lnTo>
                      <a:lnTo>
                        <a:pt x="1656" y="262"/>
                      </a:lnTo>
                      <a:lnTo>
                        <a:pt x="1646" y="254"/>
                      </a:lnTo>
                      <a:lnTo>
                        <a:pt x="1636" y="247"/>
                      </a:lnTo>
                      <a:lnTo>
                        <a:pt x="1624" y="242"/>
                      </a:lnTo>
                      <a:lnTo>
                        <a:pt x="1611" y="239"/>
                      </a:lnTo>
                      <a:lnTo>
                        <a:pt x="1597" y="237"/>
                      </a:lnTo>
                      <a:lnTo>
                        <a:pt x="1583" y="236"/>
                      </a:lnTo>
                      <a:lnTo>
                        <a:pt x="1568" y="237"/>
                      </a:lnTo>
                      <a:lnTo>
                        <a:pt x="1555" y="239"/>
                      </a:lnTo>
                      <a:lnTo>
                        <a:pt x="1542" y="242"/>
                      </a:lnTo>
                      <a:lnTo>
                        <a:pt x="1531" y="247"/>
                      </a:lnTo>
                      <a:lnTo>
                        <a:pt x="1520" y="254"/>
                      </a:lnTo>
                      <a:lnTo>
                        <a:pt x="1510" y="261"/>
                      </a:lnTo>
                      <a:lnTo>
                        <a:pt x="1500" y="270"/>
                      </a:lnTo>
                      <a:lnTo>
                        <a:pt x="1491" y="280"/>
                      </a:lnTo>
                      <a:lnTo>
                        <a:pt x="1485" y="290"/>
                      </a:lnTo>
                      <a:lnTo>
                        <a:pt x="1479" y="300"/>
                      </a:lnTo>
                      <a:lnTo>
                        <a:pt x="1474" y="310"/>
                      </a:lnTo>
                      <a:lnTo>
                        <a:pt x="1468" y="320"/>
                      </a:lnTo>
                      <a:lnTo>
                        <a:pt x="1464" y="332"/>
                      </a:lnTo>
                      <a:lnTo>
                        <a:pt x="1461" y="343"/>
                      </a:lnTo>
                      <a:lnTo>
                        <a:pt x="1459" y="355"/>
                      </a:lnTo>
                      <a:lnTo>
                        <a:pt x="1457" y="368"/>
                      </a:lnTo>
                      <a:close/>
                      <a:moveTo>
                        <a:pt x="1875" y="637"/>
                      </a:moveTo>
                      <a:lnTo>
                        <a:pt x="1875" y="328"/>
                      </a:lnTo>
                      <a:lnTo>
                        <a:pt x="1875" y="291"/>
                      </a:lnTo>
                      <a:lnTo>
                        <a:pt x="1874" y="256"/>
                      </a:lnTo>
                      <a:lnTo>
                        <a:pt x="1873" y="221"/>
                      </a:lnTo>
                      <a:lnTo>
                        <a:pt x="1872" y="188"/>
                      </a:lnTo>
                      <a:lnTo>
                        <a:pt x="1944" y="188"/>
                      </a:lnTo>
                      <a:lnTo>
                        <a:pt x="1946" y="276"/>
                      </a:lnTo>
                      <a:lnTo>
                        <a:pt x="1950" y="276"/>
                      </a:lnTo>
                      <a:lnTo>
                        <a:pt x="1954" y="265"/>
                      </a:lnTo>
                      <a:lnTo>
                        <a:pt x="1959" y="255"/>
                      </a:lnTo>
                      <a:lnTo>
                        <a:pt x="1964" y="245"/>
                      </a:lnTo>
                      <a:lnTo>
                        <a:pt x="1970" y="236"/>
                      </a:lnTo>
                      <a:lnTo>
                        <a:pt x="1976" y="227"/>
                      </a:lnTo>
                      <a:lnTo>
                        <a:pt x="1983" y="219"/>
                      </a:lnTo>
                      <a:lnTo>
                        <a:pt x="1991" y="211"/>
                      </a:lnTo>
                      <a:lnTo>
                        <a:pt x="2000" y="204"/>
                      </a:lnTo>
                      <a:lnTo>
                        <a:pt x="2008" y="198"/>
                      </a:lnTo>
                      <a:lnTo>
                        <a:pt x="2017" y="193"/>
                      </a:lnTo>
                      <a:lnTo>
                        <a:pt x="2026" y="188"/>
                      </a:lnTo>
                      <a:lnTo>
                        <a:pt x="2036" y="185"/>
                      </a:lnTo>
                      <a:lnTo>
                        <a:pt x="2045" y="182"/>
                      </a:lnTo>
                      <a:lnTo>
                        <a:pt x="2054" y="179"/>
                      </a:lnTo>
                      <a:lnTo>
                        <a:pt x="2064" y="177"/>
                      </a:lnTo>
                      <a:lnTo>
                        <a:pt x="2075" y="177"/>
                      </a:lnTo>
                      <a:lnTo>
                        <a:pt x="2087" y="178"/>
                      </a:lnTo>
                      <a:lnTo>
                        <a:pt x="2097" y="181"/>
                      </a:lnTo>
                      <a:lnTo>
                        <a:pt x="2097" y="258"/>
                      </a:lnTo>
                      <a:lnTo>
                        <a:pt x="2084" y="256"/>
                      </a:lnTo>
                      <a:lnTo>
                        <a:pt x="2069" y="255"/>
                      </a:lnTo>
                      <a:lnTo>
                        <a:pt x="2055" y="256"/>
                      </a:lnTo>
                      <a:lnTo>
                        <a:pt x="2043" y="258"/>
                      </a:lnTo>
                      <a:lnTo>
                        <a:pt x="2032" y="261"/>
                      </a:lnTo>
                      <a:lnTo>
                        <a:pt x="2020" y="266"/>
                      </a:lnTo>
                      <a:lnTo>
                        <a:pt x="2010" y="272"/>
                      </a:lnTo>
                      <a:lnTo>
                        <a:pt x="2000" y="280"/>
                      </a:lnTo>
                      <a:lnTo>
                        <a:pt x="1990" y="290"/>
                      </a:lnTo>
                      <a:lnTo>
                        <a:pt x="1982" y="300"/>
                      </a:lnTo>
                      <a:lnTo>
                        <a:pt x="1976" y="310"/>
                      </a:lnTo>
                      <a:lnTo>
                        <a:pt x="1971" y="321"/>
                      </a:lnTo>
                      <a:lnTo>
                        <a:pt x="1966" y="333"/>
                      </a:lnTo>
                      <a:lnTo>
                        <a:pt x="1963" y="344"/>
                      </a:lnTo>
                      <a:lnTo>
                        <a:pt x="1960" y="356"/>
                      </a:lnTo>
                      <a:lnTo>
                        <a:pt x="1958" y="370"/>
                      </a:lnTo>
                      <a:lnTo>
                        <a:pt x="1957" y="383"/>
                      </a:lnTo>
                      <a:lnTo>
                        <a:pt x="1955" y="398"/>
                      </a:lnTo>
                      <a:lnTo>
                        <a:pt x="1955" y="637"/>
                      </a:lnTo>
                      <a:lnTo>
                        <a:pt x="1875" y="637"/>
                      </a:lnTo>
                      <a:close/>
                      <a:moveTo>
                        <a:pt x="2260" y="637"/>
                      </a:moveTo>
                      <a:lnTo>
                        <a:pt x="2178" y="637"/>
                      </a:lnTo>
                      <a:lnTo>
                        <a:pt x="2178" y="188"/>
                      </a:lnTo>
                      <a:lnTo>
                        <a:pt x="2260" y="188"/>
                      </a:lnTo>
                      <a:lnTo>
                        <a:pt x="2260" y="637"/>
                      </a:lnTo>
                      <a:close/>
                      <a:moveTo>
                        <a:pt x="2219" y="105"/>
                      </a:moveTo>
                      <a:lnTo>
                        <a:pt x="2217" y="105"/>
                      </a:lnTo>
                      <a:lnTo>
                        <a:pt x="2206" y="104"/>
                      </a:lnTo>
                      <a:lnTo>
                        <a:pt x="2197" y="101"/>
                      </a:lnTo>
                      <a:lnTo>
                        <a:pt x="2193" y="99"/>
                      </a:lnTo>
                      <a:lnTo>
                        <a:pt x="2189" y="96"/>
                      </a:lnTo>
                      <a:lnTo>
                        <a:pt x="2185" y="93"/>
                      </a:lnTo>
                      <a:lnTo>
                        <a:pt x="2181" y="90"/>
                      </a:lnTo>
                      <a:lnTo>
                        <a:pt x="2174" y="82"/>
                      </a:lnTo>
                      <a:lnTo>
                        <a:pt x="2170" y="72"/>
                      </a:lnTo>
                      <a:lnTo>
                        <a:pt x="2167" y="63"/>
                      </a:lnTo>
                      <a:lnTo>
                        <a:pt x="2166" y="52"/>
                      </a:lnTo>
                      <a:lnTo>
                        <a:pt x="2167" y="42"/>
                      </a:lnTo>
                      <a:lnTo>
                        <a:pt x="2170" y="32"/>
                      </a:lnTo>
                      <a:lnTo>
                        <a:pt x="2174" y="23"/>
                      </a:lnTo>
                      <a:lnTo>
                        <a:pt x="2182" y="16"/>
                      </a:lnTo>
                      <a:lnTo>
                        <a:pt x="2185" y="12"/>
                      </a:lnTo>
                      <a:lnTo>
                        <a:pt x="2189" y="9"/>
                      </a:lnTo>
                      <a:lnTo>
                        <a:pt x="2194" y="6"/>
                      </a:lnTo>
                      <a:lnTo>
                        <a:pt x="2198" y="4"/>
                      </a:lnTo>
                      <a:lnTo>
                        <a:pt x="2208" y="2"/>
                      </a:lnTo>
                      <a:lnTo>
                        <a:pt x="2220" y="0"/>
                      </a:lnTo>
                      <a:lnTo>
                        <a:pt x="2230" y="2"/>
                      </a:lnTo>
                      <a:lnTo>
                        <a:pt x="2240" y="4"/>
                      </a:lnTo>
                      <a:lnTo>
                        <a:pt x="2244" y="6"/>
                      </a:lnTo>
                      <a:lnTo>
                        <a:pt x="2249" y="9"/>
                      </a:lnTo>
                      <a:lnTo>
                        <a:pt x="2253" y="12"/>
                      </a:lnTo>
                      <a:lnTo>
                        <a:pt x="2257" y="15"/>
                      </a:lnTo>
                      <a:lnTo>
                        <a:pt x="2263" y="23"/>
                      </a:lnTo>
                      <a:lnTo>
                        <a:pt x="2268" y="31"/>
                      </a:lnTo>
                      <a:lnTo>
                        <a:pt x="2270" y="42"/>
                      </a:lnTo>
                      <a:lnTo>
                        <a:pt x="2271" y="52"/>
                      </a:lnTo>
                      <a:lnTo>
                        <a:pt x="2270" y="63"/>
                      </a:lnTo>
                      <a:lnTo>
                        <a:pt x="2268" y="72"/>
                      </a:lnTo>
                      <a:lnTo>
                        <a:pt x="2263" y="82"/>
                      </a:lnTo>
                      <a:lnTo>
                        <a:pt x="2257" y="90"/>
                      </a:lnTo>
                      <a:lnTo>
                        <a:pt x="2253" y="93"/>
                      </a:lnTo>
                      <a:lnTo>
                        <a:pt x="2249" y="96"/>
                      </a:lnTo>
                      <a:lnTo>
                        <a:pt x="2244" y="99"/>
                      </a:lnTo>
                      <a:lnTo>
                        <a:pt x="2240" y="101"/>
                      </a:lnTo>
                      <a:lnTo>
                        <a:pt x="2235" y="103"/>
                      </a:lnTo>
                      <a:lnTo>
                        <a:pt x="2230" y="104"/>
                      </a:lnTo>
                      <a:lnTo>
                        <a:pt x="2224" y="104"/>
                      </a:lnTo>
                      <a:lnTo>
                        <a:pt x="2219" y="105"/>
                      </a:lnTo>
                      <a:close/>
                      <a:moveTo>
                        <a:pt x="2755" y="427"/>
                      </a:moveTo>
                      <a:lnTo>
                        <a:pt x="2441" y="426"/>
                      </a:lnTo>
                      <a:lnTo>
                        <a:pt x="2443" y="445"/>
                      </a:lnTo>
                      <a:lnTo>
                        <a:pt x="2446" y="463"/>
                      </a:lnTo>
                      <a:lnTo>
                        <a:pt x="2449" y="480"/>
                      </a:lnTo>
                      <a:lnTo>
                        <a:pt x="2454" y="495"/>
                      </a:lnTo>
                      <a:lnTo>
                        <a:pt x="2461" y="510"/>
                      </a:lnTo>
                      <a:lnTo>
                        <a:pt x="2469" y="523"/>
                      </a:lnTo>
                      <a:lnTo>
                        <a:pt x="2478" y="535"/>
                      </a:lnTo>
                      <a:lnTo>
                        <a:pt x="2489" y="546"/>
                      </a:lnTo>
                      <a:lnTo>
                        <a:pt x="2499" y="554"/>
                      </a:lnTo>
                      <a:lnTo>
                        <a:pt x="2510" y="562"/>
                      </a:lnTo>
                      <a:lnTo>
                        <a:pt x="2523" y="568"/>
                      </a:lnTo>
                      <a:lnTo>
                        <a:pt x="2535" y="573"/>
                      </a:lnTo>
                      <a:lnTo>
                        <a:pt x="2548" y="577"/>
                      </a:lnTo>
                      <a:lnTo>
                        <a:pt x="2564" y="580"/>
                      </a:lnTo>
                      <a:lnTo>
                        <a:pt x="2579" y="582"/>
                      </a:lnTo>
                      <a:lnTo>
                        <a:pt x="2595" y="582"/>
                      </a:lnTo>
                      <a:lnTo>
                        <a:pt x="2612" y="582"/>
                      </a:lnTo>
                      <a:lnTo>
                        <a:pt x="2628" y="581"/>
                      </a:lnTo>
                      <a:lnTo>
                        <a:pt x="2644" y="579"/>
                      </a:lnTo>
                      <a:lnTo>
                        <a:pt x="2660" y="577"/>
                      </a:lnTo>
                      <a:lnTo>
                        <a:pt x="2676" y="573"/>
                      </a:lnTo>
                      <a:lnTo>
                        <a:pt x="2690" y="569"/>
                      </a:lnTo>
                      <a:lnTo>
                        <a:pt x="2705" y="564"/>
                      </a:lnTo>
                      <a:lnTo>
                        <a:pt x="2719" y="559"/>
                      </a:lnTo>
                      <a:lnTo>
                        <a:pt x="2732" y="618"/>
                      </a:lnTo>
                      <a:lnTo>
                        <a:pt x="2717" y="624"/>
                      </a:lnTo>
                      <a:lnTo>
                        <a:pt x="2700" y="630"/>
                      </a:lnTo>
                      <a:lnTo>
                        <a:pt x="2683" y="635"/>
                      </a:lnTo>
                      <a:lnTo>
                        <a:pt x="2664" y="639"/>
                      </a:lnTo>
                      <a:lnTo>
                        <a:pt x="2645" y="642"/>
                      </a:lnTo>
                      <a:lnTo>
                        <a:pt x="2625" y="644"/>
                      </a:lnTo>
                      <a:lnTo>
                        <a:pt x="2605" y="646"/>
                      </a:lnTo>
                      <a:lnTo>
                        <a:pt x="2583" y="647"/>
                      </a:lnTo>
                      <a:lnTo>
                        <a:pt x="2559" y="646"/>
                      </a:lnTo>
                      <a:lnTo>
                        <a:pt x="2535" y="642"/>
                      </a:lnTo>
                      <a:lnTo>
                        <a:pt x="2524" y="640"/>
                      </a:lnTo>
                      <a:lnTo>
                        <a:pt x="2512" y="637"/>
                      </a:lnTo>
                      <a:lnTo>
                        <a:pt x="2502" y="634"/>
                      </a:lnTo>
                      <a:lnTo>
                        <a:pt x="2492" y="631"/>
                      </a:lnTo>
                      <a:lnTo>
                        <a:pt x="2483" y="627"/>
                      </a:lnTo>
                      <a:lnTo>
                        <a:pt x="2472" y="622"/>
                      </a:lnTo>
                      <a:lnTo>
                        <a:pt x="2463" y="617"/>
                      </a:lnTo>
                      <a:lnTo>
                        <a:pt x="2455" y="612"/>
                      </a:lnTo>
                      <a:lnTo>
                        <a:pt x="2446" y="605"/>
                      </a:lnTo>
                      <a:lnTo>
                        <a:pt x="2437" y="598"/>
                      </a:lnTo>
                      <a:lnTo>
                        <a:pt x="2429" y="592"/>
                      </a:lnTo>
                      <a:lnTo>
                        <a:pt x="2422" y="584"/>
                      </a:lnTo>
                      <a:lnTo>
                        <a:pt x="2415" y="576"/>
                      </a:lnTo>
                      <a:lnTo>
                        <a:pt x="2409" y="567"/>
                      </a:lnTo>
                      <a:lnTo>
                        <a:pt x="2401" y="559"/>
                      </a:lnTo>
                      <a:lnTo>
                        <a:pt x="2396" y="551"/>
                      </a:lnTo>
                      <a:lnTo>
                        <a:pt x="2391" y="542"/>
                      </a:lnTo>
                      <a:lnTo>
                        <a:pt x="2386" y="531"/>
                      </a:lnTo>
                      <a:lnTo>
                        <a:pt x="2382" y="522"/>
                      </a:lnTo>
                      <a:lnTo>
                        <a:pt x="2378" y="512"/>
                      </a:lnTo>
                      <a:lnTo>
                        <a:pt x="2374" y="501"/>
                      </a:lnTo>
                      <a:lnTo>
                        <a:pt x="2371" y="490"/>
                      </a:lnTo>
                      <a:lnTo>
                        <a:pt x="2369" y="480"/>
                      </a:lnTo>
                      <a:lnTo>
                        <a:pt x="2366" y="469"/>
                      </a:lnTo>
                      <a:lnTo>
                        <a:pt x="2363" y="445"/>
                      </a:lnTo>
                      <a:lnTo>
                        <a:pt x="2362" y="419"/>
                      </a:lnTo>
                      <a:lnTo>
                        <a:pt x="2363" y="394"/>
                      </a:lnTo>
                      <a:lnTo>
                        <a:pt x="2366" y="370"/>
                      </a:lnTo>
                      <a:lnTo>
                        <a:pt x="2371" y="346"/>
                      </a:lnTo>
                      <a:lnTo>
                        <a:pt x="2377" y="324"/>
                      </a:lnTo>
                      <a:lnTo>
                        <a:pt x="2381" y="313"/>
                      </a:lnTo>
                      <a:lnTo>
                        <a:pt x="2385" y="303"/>
                      </a:lnTo>
                      <a:lnTo>
                        <a:pt x="2390" y="293"/>
                      </a:lnTo>
                      <a:lnTo>
                        <a:pt x="2395" y="282"/>
                      </a:lnTo>
                      <a:lnTo>
                        <a:pt x="2400" y="273"/>
                      </a:lnTo>
                      <a:lnTo>
                        <a:pt x="2407" y="264"/>
                      </a:lnTo>
                      <a:lnTo>
                        <a:pt x="2414" y="255"/>
                      </a:lnTo>
                      <a:lnTo>
                        <a:pt x="2420" y="246"/>
                      </a:lnTo>
                      <a:lnTo>
                        <a:pt x="2427" y="238"/>
                      </a:lnTo>
                      <a:lnTo>
                        <a:pt x="2435" y="230"/>
                      </a:lnTo>
                      <a:lnTo>
                        <a:pt x="2444" y="223"/>
                      </a:lnTo>
                      <a:lnTo>
                        <a:pt x="2452" y="217"/>
                      </a:lnTo>
                      <a:lnTo>
                        <a:pt x="2460" y="210"/>
                      </a:lnTo>
                      <a:lnTo>
                        <a:pt x="2468" y="204"/>
                      </a:lnTo>
                      <a:lnTo>
                        <a:pt x="2477" y="199"/>
                      </a:lnTo>
                      <a:lnTo>
                        <a:pt x="2487" y="195"/>
                      </a:lnTo>
                      <a:lnTo>
                        <a:pt x="2497" y="191"/>
                      </a:lnTo>
                      <a:lnTo>
                        <a:pt x="2507" y="187"/>
                      </a:lnTo>
                      <a:lnTo>
                        <a:pt x="2518" y="185"/>
                      </a:lnTo>
                      <a:lnTo>
                        <a:pt x="2528" y="182"/>
                      </a:lnTo>
                      <a:lnTo>
                        <a:pt x="2539" y="179"/>
                      </a:lnTo>
                      <a:lnTo>
                        <a:pt x="2549" y="178"/>
                      </a:lnTo>
                      <a:lnTo>
                        <a:pt x="2562" y="177"/>
                      </a:lnTo>
                      <a:lnTo>
                        <a:pt x="2573" y="177"/>
                      </a:lnTo>
                      <a:lnTo>
                        <a:pt x="2585" y="177"/>
                      </a:lnTo>
                      <a:lnTo>
                        <a:pt x="2597" y="178"/>
                      </a:lnTo>
                      <a:lnTo>
                        <a:pt x="2608" y="181"/>
                      </a:lnTo>
                      <a:lnTo>
                        <a:pt x="2619" y="183"/>
                      </a:lnTo>
                      <a:lnTo>
                        <a:pt x="2630" y="185"/>
                      </a:lnTo>
                      <a:lnTo>
                        <a:pt x="2640" y="188"/>
                      </a:lnTo>
                      <a:lnTo>
                        <a:pt x="2650" y="192"/>
                      </a:lnTo>
                      <a:lnTo>
                        <a:pt x="2659" y="196"/>
                      </a:lnTo>
                      <a:lnTo>
                        <a:pt x="2669" y="201"/>
                      </a:lnTo>
                      <a:lnTo>
                        <a:pt x="2677" y="206"/>
                      </a:lnTo>
                      <a:lnTo>
                        <a:pt x="2685" y="212"/>
                      </a:lnTo>
                      <a:lnTo>
                        <a:pt x="2693" y="220"/>
                      </a:lnTo>
                      <a:lnTo>
                        <a:pt x="2700" y="227"/>
                      </a:lnTo>
                      <a:lnTo>
                        <a:pt x="2708" y="234"/>
                      </a:lnTo>
                      <a:lnTo>
                        <a:pt x="2714" y="242"/>
                      </a:lnTo>
                      <a:lnTo>
                        <a:pt x="2721" y="251"/>
                      </a:lnTo>
                      <a:lnTo>
                        <a:pt x="2729" y="266"/>
                      </a:lnTo>
                      <a:lnTo>
                        <a:pt x="2737" y="281"/>
                      </a:lnTo>
                      <a:lnTo>
                        <a:pt x="2744" y="298"/>
                      </a:lnTo>
                      <a:lnTo>
                        <a:pt x="2749" y="314"/>
                      </a:lnTo>
                      <a:lnTo>
                        <a:pt x="2753" y="332"/>
                      </a:lnTo>
                      <a:lnTo>
                        <a:pt x="2756" y="349"/>
                      </a:lnTo>
                      <a:lnTo>
                        <a:pt x="2758" y="369"/>
                      </a:lnTo>
                      <a:lnTo>
                        <a:pt x="2759" y="388"/>
                      </a:lnTo>
                      <a:lnTo>
                        <a:pt x="2758" y="400"/>
                      </a:lnTo>
                      <a:lnTo>
                        <a:pt x="2758" y="410"/>
                      </a:lnTo>
                      <a:lnTo>
                        <a:pt x="2757" y="419"/>
                      </a:lnTo>
                      <a:lnTo>
                        <a:pt x="2755" y="427"/>
                      </a:lnTo>
                      <a:close/>
                      <a:moveTo>
                        <a:pt x="2441" y="368"/>
                      </a:moveTo>
                      <a:lnTo>
                        <a:pt x="2680" y="368"/>
                      </a:lnTo>
                      <a:lnTo>
                        <a:pt x="2680" y="355"/>
                      </a:lnTo>
                      <a:lnTo>
                        <a:pt x="2679" y="344"/>
                      </a:lnTo>
                      <a:lnTo>
                        <a:pt x="2677" y="332"/>
                      </a:lnTo>
                      <a:lnTo>
                        <a:pt x="2675" y="321"/>
                      </a:lnTo>
                      <a:lnTo>
                        <a:pt x="2672" y="311"/>
                      </a:lnTo>
                      <a:lnTo>
                        <a:pt x="2668" y="301"/>
                      </a:lnTo>
                      <a:lnTo>
                        <a:pt x="2663" y="292"/>
                      </a:lnTo>
                      <a:lnTo>
                        <a:pt x="2657" y="282"/>
                      </a:lnTo>
                      <a:lnTo>
                        <a:pt x="2650" y="271"/>
                      </a:lnTo>
                      <a:lnTo>
                        <a:pt x="2641" y="262"/>
                      </a:lnTo>
                      <a:lnTo>
                        <a:pt x="2632" y="254"/>
                      </a:lnTo>
                      <a:lnTo>
                        <a:pt x="2620" y="247"/>
                      </a:lnTo>
                      <a:lnTo>
                        <a:pt x="2609" y="242"/>
                      </a:lnTo>
                      <a:lnTo>
                        <a:pt x="2596" y="239"/>
                      </a:lnTo>
                      <a:lnTo>
                        <a:pt x="2581" y="237"/>
                      </a:lnTo>
                      <a:lnTo>
                        <a:pt x="2567" y="236"/>
                      </a:lnTo>
                      <a:lnTo>
                        <a:pt x="2552" y="237"/>
                      </a:lnTo>
                      <a:lnTo>
                        <a:pt x="2540" y="239"/>
                      </a:lnTo>
                      <a:lnTo>
                        <a:pt x="2528" y="242"/>
                      </a:lnTo>
                      <a:lnTo>
                        <a:pt x="2515" y="247"/>
                      </a:lnTo>
                      <a:lnTo>
                        <a:pt x="2504" y="254"/>
                      </a:lnTo>
                      <a:lnTo>
                        <a:pt x="2494" y="261"/>
                      </a:lnTo>
                      <a:lnTo>
                        <a:pt x="2485" y="270"/>
                      </a:lnTo>
                      <a:lnTo>
                        <a:pt x="2475" y="280"/>
                      </a:lnTo>
                      <a:lnTo>
                        <a:pt x="2469" y="290"/>
                      </a:lnTo>
                      <a:lnTo>
                        <a:pt x="2463" y="300"/>
                      </a:lnTo>
                      <a:lnTo>
                        <a:pt x="2458" y="310"/>
                      </a:lnTo>
                      <a:lnTo>
                        <a:pt x="2454" y="320"/>
                      </a:lnTo>
                      <a:lnTo>
                        <a:pt x="2450" y="332"/>
                      </a:lnTo>
                      <a:lnTo>
                        <a:pt x="2446" y="343"/>
                      </a:lnTo>
                      <a:lnTo>
                        <a:pt x="2444" y="355"/>
                      </a:lnTo>
                      <a:lnTo>
                        <a:pt x="2441" y="368"/>
                      </a:lnTo>
                      <a:close/>
                      <a:moveTo>
                        <a:pt x="2860" y="637"/>
                      </a:moveTo>
                      <a:lnTo>
                        <a:pt x="2860" y="309"/>
                      </a:lnTo>
                      <a:lnTo>
                        <a:pt x="2860" y="280"/>
                      </a:lnTo>
                      <a:lnTo>
                        <a:pt x="2859" y="250"/>
                      </a:lnTo>
                      <a:lnTo>
                        <a:pt x="2858" y="220"/>
                      </a:lnTo>
                      <a:lnTo>
                        <a:pt x="2856" y="188"/>
                      </a:lnTo>
                      <a:lnTo>
                        <a:pt x="2929" y="188"/>
                      </a:lnTo>
                      <a:lnTo>
                        <a:pt x="2933" y="262"/>
                      </a:lnTo>
                      <a:lnTo>
                        <a:pt x="2935" y="262"/>
                      </a:lnTo>
                      <a:lnTo>
                        <a:pt x="2940" y="254"/>
                      </a:lnTo>
                      <a:lnTo>
                        <a:pt x="2945" y="245"/>
                      </a:lnTo>
                      <a:lnTo>
                        <a:pt x="2951" y="237"/>
                      </a:lnTo>
                      <a:lnTo>
                        <a:pt x="2958" y="230"/>
                      </a:lnTo>
                      <a:lnTo>
                        <a:pt x="2964" y="223"/>
                      </a:lnTo>
                      <a:lnTo>
                        <a:pt x="2973" y="217"/>
                      </a:lnTo>
                      <a:lnTo>
                        <a:pt x="2981" y="210"/>
                      </a:lnTo>
                      <a:lnTo>
                        <a:pt x="2989" y="204"/>
                      </a:lnTo>
                      <a:lnTo>
                        <a:pt x="3000" y="198"/>
                      </a:lnTo>
                      <a:lnTo>
                        <a:pt x="3011" y="193"/>
                      </a:lnTo>
                      <a:lnTo>
                        <a:pt x="3022" y="188"/>
                      </a:lnTo>
                      <a:lnTo>
                        <a:pt x="3033" y="185"/>
                      </a:lnTo>
                      <a:lnTo>
                        <a:pt x="3046" y="182"/>
                      </a:lnTo>
                      <a:lnTo>
                        <a:pt x="3058" y="179"/>
                      </a:lnTo>
                      <a:lnTo>
                        <a:pt x="3070" y="177"/>
                      </a:lnTo>
                      <a:lnTo>
                        <a:pt x="3084" y="177"/>
                      </a:lnTo>
                      <a:lnTo>
                        <a:pt x="3098" y="178"/>
                      </a:lnTo>
                      <a:lnTo>
                        <a:pt x="3112" y="179"/>
                      </a:lnTo>
                      <a:lnTo>
                        <a:pt x="3126" y="183"/>
                      </a:lnTo>
                      <a:lnTo>
                        <a:pt x="3139" y="187"/>
                      </a:lnTo>
                      <a:lnTo>
                        <a:pt x="3151" y="192"/>
                      </a:lnTo>
                      <a:lnTo>
                        <a:pt x="3163" y="199"/>
                      </a:lnTo>
                      <a:lnTo>
                        <a:pt x="3174" y="206"/>
                      </a:lnTo>
                      <a:lnTo>
                        <a:pt x="3185" y="215"/>
                      </a:lnTo>
                      <a:lnTo>
                        <a:pt x="3192" y="222"/>
                      </a:lnTo>
                      <a:lnTo>
                        <a:pt x="3199" y="229"/>
                      </a:lnTo>
                      <a:lnTo>
                        <a:pt x="3205" y="236"/>
                      </a:lnTo>
                      <a:lnTo>
                        <a:pt x="3210" y="244"/>
                      </a:lnTo>
                      <a:lnTo>
                        <a:pt x="3215" y="251"/>
                      </a:lnTo>
                      <a:lnTo>
                        <a:pt x="3219" y="261"/>
                      </a:lnTo>
                      <a:lnTo>
                        <a:pt x="3223" y="269"/>
                      </a:lnTo>
                      <a:lnTo>
                        <a:pt x="3228" y="279"/>
                      </a:lnTo>
                      <a:lnTo>
                        <a:pt x="3231" y="289"/>
                      </a:lnTo>
                      <a:lnTo>
                        <a:pt x="3234" y="299"/>
                      </a:lnTo>
                      <a:lnTo>
                        <a:pt x="3236" y="309"/>
                      </a:lnTo>
                      <a:lnTo>
                        <a:pt x="3238" y="320"/>
                      </a:lnTo>
                      <a:lnTo>
                        <a:pt x="3241" y="344"/>
                      </a:lnTo>
                      <a:lnTo>
                        <a:pt x="3242" y="369"/>
                      </a:lnTo>
                      <a:lnTo>
                        <a:pt x="3242" y="637"/>
                      </a:lnTo>
                      <a:lnTo>
                        <a:pt x="3160" y="637"/>
                      </a:lnTo>
                      <a:lnTo>
                        <a:pt x="3160" y="378"/>
                      </a:lnTo>
                      <a:lnTo>
                        <a:pt x="3160" y="362"/>
                      </a:lnTo>
                      <a:lnTo>
                        <a:pt x="3159" y="346"/>
                      </a:lnTo>
                      <a:lnTo>
                        <a:pt x="3157" y="333"/>
                      </a:lnTo>
                      <a:lnTo>
                        <a:pt x="3154" y="319"/>
                      </a:lnTo>
                      <a:lnTo>
                        <a:pt x="3150" y="307"/>
                      </a:lnTo>
                      <a:lnTo>
                        <a:pt x="3145" y="297"/>
                      </a:lnTo>
                      <a:lnTo>
                        <a:pt x="3140" y="286"/>
                      </a:lnTo>
                      <a:lnTo>
                        <a:pt x="3134" y="277"/>
                      </a:lnTo>
                      <a:lnTo>
                        <a:pt x="3127" y="270"/>
                      </a:lnTo>
                      <a:lnTo>
                        <a:pt x="3120" y="263"/>
                      </a:lnTo>
                      <a:lnTo>
                        <a:pt x="3111" y="258"/>
                      </a:lnTo>
                      <a:lnTo>
                        <a:pt x="3102" y="253"/>
                      </a:lnTo>
                      <a:lnTo>
                        <a:pt x="3092" y="249"/>
                      </a:lnTo>
                      <a:lnTo>
                        <a:pt x="3081" y="246"/>
                      </a:lnTo>
                      <a:lnTo>
                        <a:pt x="3069" y="244"/>
                      </a:lnTo>
                      <a:lnTo>
                        <a:pt x="3056" y="244"/>
                      </a:lnTo>
                      <a:lnTo>
                        <a:pt x="3047" y="244"/>
                      </a:lnTo>
                      <a:lnTo>
                        <a:pt x="3037" y="245"/>
                      </a:lnTo>
                      <a:lnTo>
                        <a:pt x="3028" y="247"/>
                      </a:lnTo>
                      <a:lnTo>
                        <a:pt x="3020" y="250"/>
                      </a:lnTo>
                      <a:lnTo>
                        <a:pt x="3012" y="254"/>
                      </a:lnTo>
                      <a:lnTo>
                        <a:pt x="3004" y="258"/>
                      </a:lnTo>
                      <a:lnTo>
                        <a:pt x="2995" y="263"/>
                      </a:lnTo>
                      <a:lnTo>
                        <a:pt x="2988" y="268"/>
                      </a:lnTo>
                      <a:lnTo>
                        <a:pt x="2981" y="274"/>
                      </a:lnTo>
                      <a:lnTo>
                        <a:pt x="2974" y="281"/>
                      </a:lnTo>
                      <a:lnTo>
                        <a:pt x="2968" y="289"/>
                      </a:lnTo>
                      <a:lnTo>
                        <a:pt x="2962" y="296"/>
                      </a:lnTo>
                      <a:lnTo>
                        <a:pt x="2958" y="303"/>
                      </a:lnTo>
                      <a:lnTo>
                        <a:pt x="2953" y="311"/>
                      </a:lnTo>
                      <a:lnTo>
                        <a:pt x="2950" y="319"/>
                      </a:lnTo>
                      <a:lnTo>
                        <a:pt x="2947" y="329"/>
                      </a:lnTo>
                      <a:lnTo>
                        <a:pt x="2945" y="337"/>
                      </a:lnTo>
                      <a:lnTo>
                        <a:pt x="2943" y="346"/>
                      </a:lnTo>
                      <a:lnTo>
                        <a:pt x="2942" y="356"/>
                      </a:lnTo>
                      <a:lnTo>
                        <a:pt x="2942" y="367"/>
                      </a:lnTo>
                      <a:lnTo>
                        <a:pt x="2942" y="637"/>
                      </a:lnTo>
                      <a:lnTo>
                        <a:pt x="2860" y="637"/>
                      </a:lnTo>
                      <a:close/>
                      <a:moveTo>
                        <a:pt x="3680" y="559"/>
                      </a:moveTo>
                      <a:lnTo>
                        <a:pt x="3694" y="620"/>
                      </a:lnTo>
                      <a:lnTo>
                        <a:pt x="3681" y="627"/>
                      </a:lnTo>
                      <a:lnTo>
                        <a:pt x="3666" y="632"/>
                      </a:lnTo>
                      <a:lnTo>
                        <a:pt x="3651" y="636"/>
                      </a:lnTo>
                      <a:lnTo>
                        <a:pt x="3635" y="640"/>
                      </a:lnTo>
                      <a:lnTo>
                        <a:pt x="3619" y="643"/>
                      </a:lnTo>
                      <a:lnTo>
                        <a:pt x="3602" y="646"/>
                      </a:lnTo>
                      <a:lnTo>
                        <a:pt x="3584" y="647"/>
                      </a:lnTo>
                      <a:lnTo>
                        <a:pt x="3566" y="648"/>
                      </a:lnTo>
                      <a:lnTo>
                        <a:pt x="3541" y="647"/>
                      </a:lnTo>
                      <a:lnTo>
                        <a:pt x="3517" y="643"/>
                      </a:lnTo>
                      <a:lnTo>
                        <a:pt x="3506" y="641"/>
                      </a:lnTo>
                      <a:lnTo>
                        <a:pt x="3495" y="638"/>
                      </a:lnTo>
                      <a:lnTo>
                        <a:pt x="3484" y="635"/>
                      </a:lnTo>
                      <a:lnTo>
                        <a:pt x="3474" y="631"/>
                      </a:lnTo>
                      <a:lnTo>
                        <a:pt x="3464" y="627"/>
                      </a:lnTo>
                      <a:lnTo>
                        <a:pt x="3455" y="623"/>
                      </a:lnTo>
                      <a:lnTo>
                        <a:pt x="3445" y="618"/>
                      </a:lnTo>
                      <a:lnTo>
                        <a:pt x="3436" y="612"/>
                      </a:lnTo>
                      <a:lnTo>
                        <a:pt x="3427" y="605"/>
                      </a:lnTo>
                      <a:lnTo>
                        <a:pt x="3419" y="599"/>
                      </a:lnTo>
                      <a:lnTo>
                        <a:pt x="3410" y="592"/>
                      </a:lnTo>
                      <a:lnTo>
                        <a:pt x="3403" y="584"/>
                      </a:lnTo>
                      <a:lnTo>
                        <a:pt x="3395" y="576"/>
                      </a:lnTo>
                      <a:lnTo>
                        <a:pt x="3389" y="567"/>
                      </a:lnTo>
                      <a:lnTo>
                        <a:pt x="3382" y="559"/>
                      </a:lnTo>
                      <a:lnTo>
                        <a:pt x="3377" y="550"/>
                      </a:lnTo>
                      <a:lnTo>
                        <a:pt x="3370" y="541"/>
                      </a:lnTo>
                      <a:lnTo>
                        <a:pt x="3365" y="531"/>
                      </a:lnTo>
                      <a:lnTo>
                        <a:pt x="3361" y="521"/>
                      </a:lnTo>
                      <a:lnTo>
                        <a:pt x="3357" y="511"/>
                      </a:lnTo>
                      <a:lnTo>
                        <a:pt x="3354" y="500"/>
                      </a:lnTo>
                      <a:lnTo>
                        <a:pt x="3351" y="489"/>
                      </a:lnTo>
                      <a:lnTo>
                        <a:pt x="3348" y="478"/>
                      </a:lnTo>
                      <a:lnTo>
                        <a:pt x="3346" y="467"/>
                      </a:lnTo>
                      <a:lnTo>
                        <a:pt x="3343" y="442"/>
                      </a:lnTo>
                      <a:lnTo>
                        <a:pt x="3342" y="417"/>
                      </a:lnTo>
                      <a:lnTo>
                        <a:pt x="3342" y="404"/>
                      </a:lnTo>
                      <a:lnTo>
                        <a:pt x="3343" y="391"/>
                      </a:lnTo>
                      <a:lnTo>
                        <a:pt x="3344" y="379"/>
                      </a:lnTo>
                      <a:lnTo>
                        <a:pt x="3346" y="367"/>
                      </a:lnTo>
                      <a:lnTo>
                        <a:pt x="3348" y="355"/>
                      </a:lnTo>
                      <a:lnTo>
                        <a:pt x="3351" y="344"/>
                      </a:lnTo>
                      <a:lnTo>
                        <a:pt x="3354" y="333"/>
                      </a:lnTo>
                      <a:lnTo>
                        <a:pt x="3358" y="321"/>
                      </a:lnTo>
                      <a:lnTo>
                        <a:pt x="3363" y="311"/>
                      </a:lnTo>
                      <a:lnTo>
                        <a:pt x="3367" y="301"/>
                      </a:lnTo>
                      <a:lnTo>
                        <a:pt x="3373" y="291"/>
                      </a:lnTo>
                      <a:lnTo>
                        <a:pt x="3379" y="281"/>
                      </a:lnTo>
                      <a:lnTo>
                        <a:pt x="3386" y="272"/>
                      </a:lnTo>
                      <a:lnTo>
                        <a:pt x="3393" y="263"/>
                      </a:lnTo>
                      <a:lnTo>
                        <a:pt x="3400" y="254"/>
                      </a:lnTo>
                      <a:lnTo>
                        <a:pt x="3408" y="245"/>
                      </a:lnTo>
                      <a:lnTo>
                        <a:pt x="3417" y="237"/>
                      </a:lnTo>
                      <a:lnTo>
                        <a:pt x="3425" y="230"/>
                      </a:lnTo>
                      <a:lnTo>
                        <a:pt x="3434" y="223"/>
                      </a:lnTo>
                      <a:lnTo>
                        <a:pt x="3443" y="215"/>
                      </a:lnTo>
                      <a:lnTo>
                        <a:pt x="3454" y="210"/>
                      </a:lnTo>
                      <a:lnTo>
                        <a:pt x="3464" y="204"/>
                      </a:lnTo>
                      <a:lnTo>
                        <a:pt x="3474" y="199"/>
                      </a:lnTo>
                      <a:lnTo>
                        <a:pt x="3484" y="195"/>
                      </a:lnTo>
                      <a:lnTo>
                        <a:pt x="3496" y="191"/>
                      </a:lnTo>
                      <a:lnTo>
                        <a:pt x="3507" y="188"/>
                      </a:lnTo>
                      <a:lnTo>
                        <a:pt x="3519" y="185"/>
                      </a:lnTo>
                      <a:lnTo>
                        <a:pt x="3532" y="183"/>
                      </a:lnTo>
                      <a:lnTo>
                        <a:pt x="3544" y="181"/>
                      </a:lnTo>
                      <a:lnTo>
                        <a:pt x="3556" y="179"/>
                      </a:lnTo>
                      <a:lnTo>
                        <a:pt x="3570" y="178"/>
                      </a:lnTo>
                      <a:lnTo>
                        <a:pt x="3583" y="178"/>
                      </a:lnTo>
                      <a:lnTo>
                        <a:pt x="3599" y="178"/>
                      </a:lnTo>
                      <a:lnTo>
                        <a:pt x="3616" y="179"/>
                      </a:lnTo>
                      <a:lnTo>
                        <a:pt x="3631" y="182"/>
                      </a:lnTo>
                      <a:lnTo>
                        <a:pt x="3646" y="185"/>
                      </a:lnTo>
                      <a:lnTo>
                        <a:pt x="3659" y="188"/>
                      </a:lnTo>
                      <a:lnTo>
                        <a:pt x="3672" y="192"/>
                      </a:lnTo>
                      <a:lnTo>
                        <a:pt x="3685" y="196"/>
                      </a:lnTo>
                      <a:lnTo>
                        <a:pt x="3696" y="201"/>
                      </a:lnTo>
                      <a:lnTo>
                        <a:pt x="3678" y="265"/>
                      </a:lnTo>
                      <a:lnTo>
                        <a:pt x="3667" y="260"/>
                      </a:lnTo>
                      <a:lnTo>
                        <a:pt x="3656" y="256"/>
                      </a:lnTo>
                      <a:lnTo>
                        <a:pt x="3646" y="251"/>
                      </a:lnTo>
                      <a:lnTo>
                        <a:pt x="3633" y="248"/>
                      </a:lnTo>
                      <a:lnTo>
                        <a:pt x="3622" y="246"/>
                      </a:lnTo>
                      <a:lnTo>
                        <a:pt x="3609" y="244"/>
                      </a:lnTo>
                      <a:lnTo>
                        <a:pt x="3596" y="243"/>
                      </a:lnTo>
                      <a:lnTo>
                        <a:pt x="3583" y="243"/>
                      </a:lnTo>
                      <a:lnTo>
                        <a:pt x="3565" y="244"/>
                      </a:lnTo>
                      <a:lnTo>
                        <a:pt x="3548" y="246"/>
                      </a:lnTo>
                      <a:lnTo>
                        <a:pt x="3532" y="250"/>
                      </a:lnTo>
                      <a:lnTo>
                        <a:pt x="3516" y="256"/>
                      </a:lnTo>
                      <a:lnTo>
                        <a:pt x="3502" y="263"/>
                      </a:lnTo>
                      <a:lnTo>
                        <a:pt x="3489" y="271"/>
                      </a:lnTo>
                      <a:lnTo>
                        <a:pt x="3476" y="281"/>
                      </a:lnTo>
                      <a:lnTo>
                        <a:pt x="3465" y="294"/>
                      </a:lnTo>
                      <a:lnTo>
                        <a:pt x="3456" y="305"/>
                      </a:lnTo>
                      <a:lnTo>
                        <a:pt x="3447" y="318"/>
                      </a:lnTo>
                      <a:lnTo>
                        <a:pt x="3440" y="332"/>
                      </a:lnTo>
                      <a:lnTo>
                        <a:pt x="3434" y="346"/>
                      </a:lnTo>
                      <a:lnTo>
                        <a:pt x="3430" y="362"/>
                      </a:lnTo>
                      <a:lnTo>
                        <a:pt x="3427" y="378"/>
                      </a:lnTo>
                      <a:lnTo>
                        <a:pt x="3425" y="396"/>
                      </a:lnTo>
                      <a:lnTo>
                        <a:pt x="3424" y="413"/>
                      </a:lnTo>
                      <a:lnTo>
                        <a:pt x="3425" y="432"/>
                      </a:lnTo>
                      <a:lnTo>
                        <a:pt x="3427" y="449"/>
                      </a:lnTo>
                      <a:lnTo>
                        <a:pt x="3430" y="467"/>
                      </a:lnTo>
                      <a:lnTo>
                        <a:pt x="3435" y="482"/>
                      </a:lnTo>
                      <a:lnTo>
                        <a:pt x="3441" y="496"/>
                      </a:lnTo>
                      <a:lnTo>
                        <a:pt x="3449" y="511"/>
                      </a:lnTo>
                      <a:lnTo>
                        <a:pt x="3458" y="523"/>
                      </a:lnTo>
                      <a:lnTo>
                        <a:pt x="3468" y="535"/>
                      </a:lnTo>
                      <a:lnTo>
                        <a:pt x="3479" y="546"/>
                      </a:lnTo>
                      <a:lnTo>
                        <a:pt x="3492" y="555"/>
                      </a:lnTo>
                      <a:lnTo>
                        <a:pt x="3505" y="563"/>
                      </a:lnTo>
                      <a:lnTo>
                        <a:pt x="3518" y="569"/>
                      </a:lnTo>
                      <a:lnTo>
                        <a:pt x="3533" y="575"/>
                      </a:lnTo>
                      <a:lnTo>
                        <a:pt x="3548" y="579"/>
                      </a:lnTo>
                      <a:lnTo>
                        <a:pt x="3564" y="581"/>
                      </a:lnTo>
                      <a:lnTo>
                        <a:pt x="3580" y="581"/>
                      </a:lnTo>
                      <a:lnTo>
                        <a:pt x="3592" y="581"/>
                      </a:lnTo>
                      <a:lnTo>
                        <a:pt x="3605" y="580"/>
                      </a:lnTo>
                      <a:lnTo>
                        <a:pt x="3618" y="578"/>
                      </a:lnTo>
                      <a:lnTo>
                        <a:pt x="3630" y="576"/>
                      </a:lnTo>
                      <a:lnTo>
                        <a:pt x="3643" y="572"/>
                      </a:lnTo>
                      <a:lnTo>
                        <a:pt x="3655" y="568"/>
                      </a:lnTo>
                      <a:lnTo>
                        <a:pt x="3667" y="564"/>
                      </a:lnTo>
                      <a:lnTo>
                        <a:pt x="3680" y="559"/>
                      </a:lnTo>
                      <a:close/>
                      <a:moveTo>
                        <a:pt x="4149" y="427"/>
                      </a:moveTo>
                      <a:lnTo>
                        <a:pt x="3836" y="426"/>
                      </a:lnTo>
                      <a:lnTo>
                        <a:pt x="3837" y="445"/>
                      </a:lnTo>
                      <a:lnTo>
                        <a:pt x="3840" y="463"/>
                      </a:lnTo>
                      <a:lnTo>
                        <a:pt x="3843" y="480"/>
                      </a:lnTo>
                      <a:lnTo>
                        <a:pt x="3848" y="495"/>
                      </a:lnTo>
                      <a:lnTo>
                        <a:pt x="3855" y="510"/>
                      </a:lnTo>
                      <a:lnTo>
                        <a:pt x="3864" y="523"/>
                      </a:lnTo>
                      <a:lnTo>
                        <a:pt x="3873" y="535"/>
                      </a:lnTo>
                      <a:lnTo>
                        <a:pt x="3883" y="546"/>
                      </a:lnTo>
                      <a:lnTo>
                        <a:pt x="3893" y="554"/>
                      </a:lnTo>
                      <a:lnTo>
                        <a:pt x="3905" y="562"/>
                      </a:lnTo>
                      <a:lnTo>
                        <a:pt x="3917" y="568"/>
                      </a:lnTo>
                      <a:lnTo>
                        <a:pt x="3929" y="573"/>
                      </a:lnTo>
                      <a:lnTo>
                        <a:pt x="3943" y="577"/>
                      </a:lnTo>
                      <a:lnTo>
                        <a:pt x="3958" y="580"/>
                      </a:lnTo>
                      <a:lnTo>
                        <a:pt x="3973" y="582"/>
                      </a:lnTo>
                      <a:lnTo>
                        <a:pt x="3989" y="582"/>
                      </a:lnTo>
                      <a:lnTo>
                        <a:pt x="4006" y="582"/>
                      </a:lnTo>
                      <a:lnTo>
                        <a:pt x="4023" y="581"/>
                      </a:lnTo>
                      <a:lnTo>
                        <a:pt x="4038" y="579"/>
                      </a:lnTo>
                      <a:lnTo>
                        <a:pt x="4055" y="577"/>
                      </a:lnTo>
                      <a:lnTo>
                        <a:pt x="4070" y="573"/>
                      </a:lnTo>
                      <a:lnTo>
                        <a:pt x="4084" y="569"/>
                      </a:lnTo>
                      <a:lnTo>
                        <a:pt x="4099" y="564"/>
                      </a:lnTo>
                      <a:lnTo>
                        <a:pt x="4113" y="559"/>
                      </a:lnTo>
                      <a:lnTo>
                        <a:pt x="4127" y="618"/>
                      </a:lnTo>
                      <a:lnTo>
                        <a:pt x="4111" y="624"/>
                      </a:lnTo>
                      <a:lnTo>
                        <a:pt x="4095" y="630"/>
                      </a:lnTo>
                      <a:lnTo>
                        <a:pt x="4077" y="635"/>
                      </a:lnTo>
                      <a:lnTo>
                        <a:pt x="4059" y="639"/>
                      </a:lnTo>
                      <a:lnTo>
                        <a:pt x="4039" y="642"/>
                      </a:lnTo>
                      <a:lnTo>
                        <a:pt x="4020" y="644"/>
                      </a:lnTo>
                      <a:lnTo>
                        <a:pt x="3999" y="646"/>
                      </a:lnTo>
                      <a:lnTo>
                        <a:pt x="3978" y="647"/>
                      </a:lnTo>
                      <a:lnTo>
                        <a:pt x="3953" y="646"/>
                      </a:lnTo>
                      <a:lnTo>
                        <a:pt x="3929" y="642"/>
                      </a:lnTo>
                      <a:lnTo>
                        <a:pt x="3918" y="640"/>
                      </a:lnTo>
                      <a:lnTo>
                        <a:pt x="3907" y="637"/>
                      </a:lnTo>
                      <a:lnTo>
                        <a:pt x="3896" y="634"/>
                      </a:lnTo>
                      <a:lnTo>
                        <a:pt x="3886" y="631"/>
                      </a:lnTo>
                      <a:lnTo>
                        <a:pt x="3877" y="627"/>
                      </a:lnTo>
                      <a:lnTo>
                        <a:pt x="3867" y="622"/>
                      </a:lnTo>
                      <a:lnTo>
                        <a:pt x="3857" y="617"/>
                      </a:lnTo>
                      <a:lnTo>
                        <a:pt x="3849" y="612"/>
                      </a:lnTo>
                      <a:lnTo>
                        <a:pt x="3840" y="605"/>
                      </a:lnTo>
                      <a:lnTo>
                        <a:pt x="3832" y="598"/>
                      </a:lnTo>
                      <a:lnTo>
                        <a:pt x="3823" y="592"/>
                      </a:lnTo>
                      <a:lnTo>
                        <a:pt x="3816" y="584"/>
                      </a:lnTo>
                      <a:lnTo>
                        <a:pt x="3809" y="576"/>
                      </a:lnTo>
                      <a:lnTo>
                        <a:pt x="3803" y="567"/>
                      </a:lnTo>
                      <a:lnTo>
                        <a:pt x="3796" y="559"/>
                      </a:lnTo>
                      <a:lnTo>
                        <a:pt x="3791" y="551"/>
                      </a:lnTo>
                      <a:lnTo>
                        <a:pt x="3785" y="542"/>
                      </a:lnTo>
                      <a:lnTo>
                        <a:pt x="3780" y="531"/>
                      </a:lnTo>
                      <a:lnTo>
                        <a:pt x="3776" y="522"/>
                      </a:lnTo>
                      <a:lnTo>
                        <a:pt x="3772" y="512"/>
                      </a:lnTo>
                      <a:lnTo>
                        <a:pt x="3768" y="501"/>
                      </a:lnTo>
                      <a:lnTo>
                        <a:pt x="3765" y="490"/>
                      </a:lnTo>
                      <a:lnTo>
                        <a:pt x="3763" y="480"/>
                      </a:lnTo>
                      <a:lnTo>
                        <a:pt x="3761" y="469"/>
                      </a:lnTo>
                      <a:lnTo>
                        <a:pt x="3758" y="445"/>
                      </a:lnTo>
                      <a:lnTo>
                        <a:pt x="3757" y="419"/>
                      </a:lnTo>
                      <a:lnTo>
                        <a:pt x="3758" y="394"/>
                      </a:lnTo>
                      <a:lnTo>
                        <a:pt x="3761" y="370"/>
                      </a:lnTo>
                      <a:lnTo>
                        <a:pt x="3765" y="346"/>
                      </a:lnTo>
                      <a:lnTo>
                        <a:pt x="3771" y="324"/>
                      </a:lnTo>
                      <a:lnTo>
                        <a:pt x="3775" y="313"/>
                      </a:lnTo>
                      <a:lnTo>
                        <a:pt x="3779" y="303"/>
                      </a:lnTo>
                      <a:lnTo>
                        <a:pt x="3784" y="293"/>
                      </a:lnTo>
                      <a:lnTo>
                        <a:pt x="3790" y="282"/>
                      </a:lnTo>
                      <a:lnTo>
                        <a:pt x="3795" y="273"/>
                      </a:lnTo>
                      <a:lnTo>
                        <a:pt x="3801" y="264"/>
                      </a:lnTo>
                      <a:lnTo>
                        <a:pt x="3808" y="255"/>
                      </a:lnTo>
                      <a:lnTo>
                        <a:pt x="3814" y="246"/>
                      </a:lnTo>
                      <a:lnTo>
                        <a:pt x="3821" y="238"/>
                      </a:lnTo>
                      <a:lnTo>
                        <a:pt x="3830" y="230"/>
                      </a:lnTo>
                      <a:lnTo>
                        <a:pt x="3838" y="223"/>
                      </a:lnTo>
                      <a:lnTo>
                        <a:pt x="3846" y="217"/>
                      </a:lnTo>
                      <a:lnTo>
                        <a:pt x="3854" y="210"/>
                      </a:lnTo>
                      <a:lnTo>
                        <a:pt x="3863" y="204"/>
                      </a:lnTo>
                      <a:lnTo>
                        <a:pt x="3872" y="199"/>
                      </a:lnTo>
                      <a:lnTo>
                        <a:pt x="3881" y="195"/>
                      </a:lnTo>
                      <a:lnTo>
                        <a:pt x="3891" y="191"/>
                      </a:lnTo>
                      <a:lnTo>
                        <a:pt x="3902" y="187"/>
                      </a:lnTo>
                      <a:lnTo>
                        <a:pt x="3912" y="185"/>
                      </a:lnTo>
                      <a:lnTo>
                        <a:pt x="3922" y="182"/>
                      </a:lnTo>
                      <a:lnTo>
                        <a:pt x="3933" y="179"/>
                      </a:lnTo>
                      <a:lnTo>
                        <a:pt x="3944" y="178"/>
                      </a:lnTo>
                      <a:lnTo>
                        <a:pt x="3956" y="177"/>
                      </a:lnTo>
                      <a:lnTo>
                        <a:pt x="3967" y="177"/>
                      </a:lnTo>
                      <a:lnTo>
                        <a:pt x="3980" y="177"/>
                      </a:lnTo>
                      <a:lnTo>
                        <a:pt x="3991" y="178"/>
                      </a:lnTo>
                      <a:lnTo>
                        <a:pt x="4002" y="181"/>
                      </a:lnTo>
                      <a:lnTo>
                        <a:pt x="4014" y="183"/>
                      </a:lnTo>
                      <a:lnTo>
                        <a:pt x="4024" y="185"/>
                      </a:lnTo>
                      <a:lnTo>
                        <a:pt x="4034" y="188"/>
                      </a:lnTo>
                      <a:lnTo>
                        <a:pt x="4044" y="192"/>
                      </a:lnTo>
                      <a:lnTo>
                        <a:pt x="4054" y="196"/>
                      </a:lnTo>
                      <a:lnTo>
                        <a:pt x="4063" y="201"/>
                      </a:lnTo>
                      <a:lnTo>
                        <a:pt x="4071" y="206"/>
                      </a:lnTo>
                      <a:lnTo>
                        <a:pt x="4079" y="212"/>
                      </a:lnTo>
                      <a:lnTo>
                        <a:pt x="4088" y="220"/>
                      </a:lnTo>
                      <a:lnTo>
                        <a:pt x="4095" y="227"/>
                      </a:lnTo>
                      <a:lnTo>
                        <a:pt x="4102" y="234"/>
                      </a:lnTo>
                      <a:lnTo>
                        <a:pt x="4108" y="242"/>
                      </a:lnTo>
                      <a:lnTo>
                        <a:pt x="4115" y="251"/>
                      </a:lnTo>
                      <a:lnTo>
                        <a:pt x="4124" y="266"/>
                      </a:lnTo>
                      <a:lnTo>
                        <a:pt x="4132" y="281"/>
                      </a:lnTo>
                      <a:lnTo>
                        <a:pt x="4138" y="298"/>
                      </a:lnTo>
                      <a:lnTo>
                        <a:pt x="4143" y="314"/>
                      </a:lnTo>
                      <a:lnTo>
                        <a:pt x="4147" y="332"/>
                      </a:lnTo>
                      <a:lnTo>
                        <a:pt x="4150" y="349"/>
                      </a:lnTo>
                      <a:lnTo>
                        <a:pt x="4152" y="369"/>
                      </a:lnTo>
                      <a:lnTo>
                        <a:pt x="4153" y="388"/>
                      </a:lnTo>
                      <a:lnTo>
                        <a:pt x="4152" y="400"/>
                      </a:lnTo>
                      <a:lnTo>
                        <a:pt x="4152" y="410"/>
                      </a:lnTo>
                      <a:lnTo>
                        <a:pt x="4151" y="419"/>
                      </a:lnTo>
                      <a:lnTo>
                        <a:pt x="4149" y="427"/>
                      </a:lnTo>
                      <a:close/>
                      <a:moveTo>
                        <a:pt x="3836" y="368"/>
                      </a:moveTo>
                      <a:lnTo>
                        <a:pt x="4074" y="368"/>
                      </a:lnTo>
                      <a:lnTo>
                        <a:pt x="4074" y="355"/>
                      </a:lnTo>
                      <a:lnTo>
                        <a:pt x="4073" y="344"/>
                      </a:lnTo>
                      <a:lnTo>
                        <a:pt x="4071" y="332"/>
                      </a:lnTo>
                      <a:lnTo>
                        <a:pt x="4069" y="321"/>
                      </a:lnTo>
                      <a:lnTo>
                        <a:pt x="4066" y="311"/>
                      </a:lnTo>
                      <a:lnTo>
                        <a:pt x="4062" y="301"/>
                      </a:lnTo>
                      <a:lnTo>
                        <a:pt x="4058" y="292"/>
                      </a:lnTo>
                      <a:lnTo>
                        <a:pt x="4052" y="282"/>
                      </a:lnTo>
                      <a:lnTo>
                        <a:pt x="4044" y="271"/>
                      </a:lnTo>
                      <a:lnTo>
                        <a:pt x="4035" y="262"/>
                      </a:lnTo>
                      <a:lnTo>
                        <a:pt x="4026" y="254"/>
                      </a:lnTo>
                      <a:lnTo>
                        <a:pt x="4015" y="247"/>
                      </a:lnTo>
                      <a:lnTo>
                        <a:pt x="4003" y="242"/>
                      </a:lnTo>
                      <a:lnTo>
                        <a:pt x="3990" y="239"/>
                      </a:lnTo>
                      <a:lnTo>
                        <a:pt x="3976" y="237"/>
                      </a:lnTo>
                      <a:lnTo>
                        <a:pt x="3961" y="236"/>
                      </a:lnTo>
                      <a:lnTo>
                        <a:pt x="3947" y="237"/>
                      </a:lnTo>
                      <a:lnTo>
                        <a:pt x="3934" y="239"/>
                      </a:lnTo>
                      <a:lnTo>
                        <a:pt x="3922" y="242"/>
                      </a:lnTo>
                      <a:lnTo>
                        <a:pt x="3910" y="247"/>
                      </a:lnTo>
                      <a:lnTo>
                        <a:pt x="3900" y="254"/>
                      </a:lnTo>
                      <a:lnTo>
                        <a:pt x="3888" y="261"/>
                      </a:lnTo>
                      <a:lnTo>
                        <a:pt x="3879" y="270"/>
                      </a:lnTo>
                      <a:lnTo>
                        <a:pt x="3870" y="280"/>
                      </a:lnTo>
                      <a:lnTo>
                        <a:pt x="3864" y="290"/>
                      </a:lnTo>
                      <a:lnTo>
                        <a:pt x="3857" y="300"/>
                      </a:lnTo>
                      <a:lnTo>
                        <a:pt x="3852" y="310"/>
                      </a:lnTo>
                      <a:lnTo>
                        <a:pt x="3848" y="320"/>
                      </a:lnTo>
                      <a:lnTo>
                        <a:pt x="3844" y="332"/>
                      </a:lnTo>
                      <a:lnTo>
                        <a:pt x="3840" y="343"/>
                      </a:lnTo>
                      <a:lnTo>
                        <a:pt x="3838" y="355"/>
                      </a:lnTo>
                      <a:lnTo>
                        <a:pt x="3836" y="368"/>
                      </a:lnTo>
                      <a:close/>
                      <a:moveTo>
                        <a:pt x="4756" y="559"/>
                      </a:moveTo>
                      <a:lnTo>
                        <a:pt x="4771" y="620"/>
                      </a:lnTo>
                      <a:lnTo>
                        <a:pt x="4756" y="627"/>
                      </a:lnTo>
                      <a:lnTo>
                        <a:pt x="4742" y="632"/>
                      </a:lnTo>
                      <a:lnTo>
                        <a:pt x="4728" y="636"/>
                      </a:lnTo>
                      <a:lnTo>
                        <a:pt x="4711" y="640"/>
                      </a:lnTo>
                      <a:lnTo>
                        <a:pt x="4695" y="643"/>
                      </a:lnTo>
                      <a:lnTo>
                        <a:pt x="4678" y="646"/>
                      </a:lnTo>
                      <a:lnTo>
                        <a:pt x="4660" y="647"/>
                      </a:lnTo>
                      <a:lnTo>
                        <a:pt x="4641" y="648"/>
                      </a:lnTo>
                      <a:lnTo>
                        <a:pt x="4617" y="647"/>
                      </a:lnTo>
                      <a:lnTo>
                        <a:pt x="4593" y="643"/>
                      </a:lnTo>
                      <a:lnTo>
                        <a:pt x="4582" y="641"/>
                      </a:lnTo>
                      <a:lnTo>
                        <a:pt x="4571" y="638"/>
                      </a:lnTo>
                      <a:lnTo>
                        <a:pt x="4560" y="635"/>
                      </a:lnTo>
                      <a:lnTo>
                        <a:pt x="4550" y="631"/>
                      </a:lnTo>
                      <a:lnTo>
                        <a:pt x="4541" y="627"/>
                      </a:lnTo>
                      <a:lnTo>
                        <a:pt x="4530" y="623"/>
                      </a:lnTo>
                      <a:lnTo>
                        <a:pt x="4521" y="618"/>
                      </a:lnTo>
                      <a:lnTo>
                        <a:pt x="4512" y="612"/>
                      </a:lnTo>
                      <a:lnTo>
                        <a:pt x="4504" y="605"/>
                      </a:lnTo>
                      <a:lnTo>
                        <a:pt x="4495" y="599"/>
                      </a:lnTo>
                      <a:lnTo>
                        <a:pt x="4487" y="592"/>
                      </a:lnTo>
                      <a:lnTo>
                        <a:pt x="4479" y="584"/>
                      </a:lnTo>
                      <a:lnTo>
                        <a:pt x="4472" y="576"/>
                      </a:lnTo>
                      <a:lnTo>
                        <a:pt x="4465" y="567"/>
                      </a:lnTo>
                      <a:lnTo>
                        <a:pt x="4458" y="559"/>
                      </a:lnTo>
                      <a:lnTo>
                        <a:pt x="4452" y="550"/>
                      </a:lnTo>
                      <a:lnTo>
                        <a:pt x="4447" y="541"/>
                      </a:lnTo>
                      <a:lnTo>
                        <a:pt x="4442" y="531"/>
                      </a:lnTo>
                      <a:lnTo>
                        <a:pt x="4437" y="521"/>
                      </a:lnTo>
                      <a:lnTo>
                        <a:pt x="4434" y="511"/>
                      </a:lnTo>
                      <a:lnTo>
                        <a:pt x="4430" y="500"/>
                      </a:lnTo>
                      <a:lnTo>
                        <a:pt x="4427" y="489"/>
                      </a:lnTo>
                      <a:lnTo>
                        <a:pt x="4424" y="478"/>
                      </a:lnTo>
                      <a:lnTo>
                        <a:pt x="4421" y="467"/>
                      </a:lnTo>
                      <a:lnTo>
                        <a:pt x="4419" y="442"/>
                      </a:lnTo>
                      <a:lnTo>
                        <a:pt x="4418" y="417"/>
                      </a:lnTo>
                      <a:lnTo>
                        <a:pt x="4418" y="404"/>
                      </a:lnTo>
                      <a:lnTo>
                        <a:pt x="4419" y="391"/>
                      </a:lnTo>
                      <a:lnTo>
                        <a:pt x="4420" y="379"/>
                      </a:lnTo>
                      <a:lnTo>
                        <a:pt x="4423" y="367"/>
                      </a:lnTo>
                      <a:lnTo>
                        <a:pt x="4425" y="355"/>
                      </a:lnTo>
                      <a:lnTo>
                        <a:pt x="4428" y="344"/>
                      </a:lnTo>
                      <a:lnTo>
                        <a:pt x="4431" y="333"/>
                      </a:lnTo>
                      <a:lnTo>
                        <a:pt x="4435" y="321"/>
                      </a:lnTo>
                      <a:lnTo>
                        <a:pt x="4439" y="311"/>
                      </a:lnTo>
                      <a:lnTo>
                        <a:pt x="4444" y="301"/>
                      </a:lnTo>
                      <a:lnTo>
                        <a:pt x="4449" y="291"/>
                      </a:lnTo>
                      <a:lnTo>
                        <a:pt x="4455" y="281"/>
                      </a:lnTo>
                      <a:lnTo>
                        <a:pt x="4462" y="272"/>
                      </a:lnTo>
                      <a:lnTo>
                        <a:pt x="4469" y="263"/>
                      </a:lnTo>
                      <a:lnTo>
                        <a:pt x="4476" y="254"/>
                      </a:lnTo>
                      <a:lnTo>
                        <a:pt x="4484" y="245"/>
                      </a:lnTo>
                      <a:lnTo>
                        <a:pt x="4492" y="237"/>
                      </a:lnTo>
                      <a:lnTo>
                        <a:pt x="4502" y="230"/>
                      </a:lnTo>
                      <a:lnTo>
                        <a:pt x="4511" y="223"/>
                      </a:lnTo>
                      <a:lnTo>
                        <a:pt x="4520" y="215"/>
                      </a:lnTo>
                      <a:lnTo>
                        <a:pt x="4529" y="210"/>
                      </a:lnTo>
                      <a:lnTo>
                        <a:pt x="4540" y="204"/>
                      </a:lnTo>
                      <a:lnTo>
                        <a:pt x="4550" y="199"/>
                      </a:lnTo>
                      <a:lnTo>
                        <a:pt x="4561" y="195"/>
                      </a:lnTo>
                      <a:lnTo>
                        <a:pt x="4573" y="191"/>
                      </a:lnTo>
                      <a:lnTo>
                        <a:pt x="4584" y="188"/>
                      </a:lnTo>
                      <a:lnTo>
                        <a:pt x="4595" y="185"/>
                      </a:lnTo>
                      <a:lnTo>
                        <a:pt x="4607" y="183"/>
                      </a:lnTo>
                      <a:lnTo>
                        <a:pt x="4620" y="181"/>
                      </a:lnTo>
                      <a:lnTo>
                        <a:pt x="4632" y="179"/>
                      </a:lnTo>
                      <a:lnTo>
                        <a:pt x="4645" y="178"/>
                      </a:lnTo>
                      <a:lnTo>
                        <a:pt x="4659" y="178"/>
                      </a:lnTo>
                      <a:lnTo>
                        <a:pt x="4676" y="178"/>
                      </a:lnTo>
                      <a:lnTo>
                        <a:pt x="4692" y="179"/>
                      </a:lnTo>
                      <a:lnTo>
                        <a:pt x="4707" y="182"/>
                      </a:lnTo>
                      <a:lnTo>
                        <a:pt x="4722" y="185"/>
                      </a:lnTo>
                      <a:lnTo>
                        <a:pt x="4736" y="188"/>
                      </a:lnTo>
                      <a:lnTo>
                        <a:pt x="4748" y="192"/>
                      </a:lnTo>
                      <a:lnTo>
                        <a:pt x="4761" y="196"/>
                      </a:lnTo>
                      <a:lnTo>
                        <a:pt x="4772" y="201"/>
                      </a:lnTo>
                      <a:lnTo>
                        <a:pt x="4753" y="265"/>
                      </a:lnTo>
                      <a:lnTo>
                        <a:pt x="4743" y="260"/>
                      </a:lnTo>
                      <a:lnTo>
                        <a:pt x="4733" y="256"/>
                      </a:lnTo>
                      <a:lnTo>
                        <a:pt x="4722" y="251"/>
                      </a:lnTo>
                      <a:lnTo>
                        <a:pt x="4710" y="248"/>
                      </a:lnTo>
                      <a:lnTo>
                        <a:pt x="4698" y="246"/>
                      </a:lnTo>
                      <a:lnTo>
                        <a:pt x="4686" y="244"/>
                      </a:lnTo>
                      <a:lnTo>
                        <a:pt x="4672" y="243"/>
                      </a:lnTo>
                      <a:lnTo>
                        <a:pt x="4659" y="243"/>
                      </a:lnTo>
                      <a:lnTo>
                        <a:pt x="4641" y="244"/>
                      </a:lnTo>
                      <a:lnTo>
                        <a:pt x="4624" y="246"/>
                      </a:lnTo>
                      <a:lnTo>
                        <a:pt x="4607" y="250"/>
                      </a:lnTo>
                      <a:lnTo>
                        <a:pt x="4593" y="256"/>
                      </a:lnTo>
                      <a:lnTo>
                        <a:pt x="4579" y="263"/>
                      </a:lnTo>
                      <a:lnTo>
                        <a:pt x="4565" y="271"/>
                      </a:lnTo>
                      <a:lnTo>
                        <a:pt x="4553" y="281"/>
                      </a:lnTo>
                      <a:lnTo>
                        <a:pt x="4542" y="294"/>
                      </a:lnTo>
                      <a:lnTo>
                        <a:pt x="4531" y="305"/>
                      </a:lnTo>
                      <a:lnTo>
                        <a:pt x="4523" y="318"/>
                      </a:lnTo>
                      <a:lnTo>
                        <a:pt x="4516" y="332"/>
                      </a:lnTo>
                      <a:lnTo>
                        <a:pt x="4511" y="346"/>
                      </a:lnTo>
                      <a:lnTo>
                        <a:pt x="4507" y="362"/>
                      </a:lnTo>
                      <a:lnTo>
                        <a:pt x="4503" y="378"/>
                      </a:lnTo>
                      <a:lnTo>
                        <a:pt x="4502" y="396"/>
                      </a:lnTo>
                      <a:lnTo>
                        <a:pt x="4501" y="413"/>
                      </a:lnTo>
                      <a:lnTo>
                        <a:pt x="4502" y="432"/>
                      </a:lnTo>
                      <a:lnTo>
                        <a:pt x="4504" y="449"/>
                      </a:lnTo>
                      <a:lnTo>
                        <a:pt x="4507" y="467"/>
                      </a:lnTo>
                      <a:lnTo>
                        <a:pt x="4512" y="482"/>
                      </a:lnTo>
                      <a:lnTo>
                        <a:pt x="4518" y="496"/>
                      </a:lnTo>
                      <a:lnTo>
                        <a:pt x="4525" y="511"/>
                      </a:lnTo>
                      <a:lnTo>
                        <a:pt x="4535" y="523"/>
                      </a:lnTo>
                      <a:lnTo>
                        <a:pt x="4545" y="535"/>
                      </a:lnTo>
                      <a:lnTo>
                        <a:pt x="4556" y="546"/>
                      </a:lnTo>
                      <a:lnTo>
                        <a:pt x="4568" y="555"/>
                      </a:lnTo>
                      <a:lnTo>
                        <a:pt x="4581" y="563"/>
                      </a:lnTo>
                      <a:lnTo>
                        <a:pt x="4594" y="569"/>
                      </a:lnTo>
                      <a:lnTo>
                        <a:pt x="4608" y="575"/>
                      </a:lnTo>
                      <a:lnTo>
                        <a:pt x="4624" y="579"/>
                      </a:lnTo>
                      <a:lnTo>
                        <a:pt x="4639" y="581"/>
                      </a:lnTo>
                      <a:lnTo>
                        <a:pt x="4657" y="581"/>
                      </a:lnTo>
                      <a:lnTo>
                        <a:pt x="4669" y="581"/>
                      </a:lnTo>
                      <a:lnTo>
                        <a:pt x="4681" y="580"/>
                      </a:lnTo>
                      <a:lnTo>
                        <a:pt x="4694" y="578"/>
                      </a:lnTo>
                      <a:lnTo>
                        <a:pt x="4706" y="576"/>
                      </a:lnTo>
                      <a:lnTo>
                        <a:pt x="4718" y="572"/>
                      </a:lnTo>
                      <a:lnTo>
                        <a:pt x="4732" y="568"/>
                      </a:lnTo>
                      <a:lnTo>
                        <a:pt x="4744" y="564"/>
                      </a:lnTo>
                      <a:lnTo>
                        <a:pt x="4756" y="559"/>
                      </a:lnTo>
                      <a:close/>
                      <a:moveTo>
                        <a:pt x="5225" y="427"/>
                      </a:moveTo>
                      <a:lnTo>
                        <a:pt x="4913" y="426"/>
                      </a:lnTo>
                      <a:lnTo>
                        <a:pt x="4914" y="445"/>
                      </a:lnTo>
                      <a:lnTo>
                        <a:pt x="4916" y="463"/>
                      </a:lnTo>
                      <a:lnTo>
                        <a:pt x="4920" y="480"/>
                      </a:lnTo>
                      <a:lnTo>
                        <a:pt x="4925" y="495"/>
                      </a:lnTo>
                      <a:lnTo>
                        <a:pt x="4931" y="510"/>
                      </a:lnTo>
                      <a:lnTo>
                        <a:pt x="4939" y="523"/>
                      </a:lnTo>
                      <a:lnTo>
                        <a:pt x="4949" y="535"/>
                      </a:lnTo>
                      <a:lnTo>
                        <a:pt x="4959" y="546"/>
                      </a:lnTo>
                      <a:lnTo>
                        <a:pt x="4969" y="554"/>
                      </a:lnTo>
                      <a:lnTo>
                        <a:pt x="4980" y="562"/>
                      </a:lnTo>
                      <a:lnTo>
                        <a:pt x="4993" y="568"/>
                      </a:lnTo>
                      <a:lnTo>
                        <a:pt x="5006" y="573"/>
                      </a:lnTo>
                      <a:lnTo>
                        <a:pt x="5019" y="577"/>
                      </a:lnTo>
                      <a:lnTo>
                        <a:pt x="5034" y="580"/>
                      </a:lnTo>
                      <a:lnTo>
                        <a:pt x="5049" y="582"/>
                      </a:lnTo>
                      <a:lnTo>
                        <a:pt x="5066" y="582"/>
                      </a:lnTo>
                      <a:lnTo>
                        <a:pt x="5082" y="582"/>
                      </a:lnTo>
                      <a:lnTo>
                        <a:pt x="5099" y="581"/>
                      </a:lnTo>
                      <a:lnTo>
                        <a:pt x="5115" y="579"/>
                      </a:lnTo>
                      <a:lnTo>
                        <a:pt x="5130" y="577"/>
                      </a:lnTo>
                      <a:lnTo>
                        <a:pt x="5146" y="573"/>
                      </a:lnTo>
                      <a:lnTo>
                        <a:pt x="5161" y="569"/>
                      </a:lnTo>
                      <a:lnTo>
                        <a:pt x="5176" y="564"/>
                      </a:lnTo>
                      <a:lnTo>
                        <a:pt x="5189" y="559"/>
                      </a:lnTo>
                      <a:lnTo>
                        <a:pt x="5203" y="618"/>
                      </a:lnTo>
                      <a:lnTo>
                        <a:pt x="5187" y="624"/>
                      </a:lnTo>
                      <a:lnTo>
                        <a:pt x="5171" y="630"/>
                      </a:lnTo>
                      <a:lnTo>
                        <a:pt x="5153" y="635"/>
                      </a:lnTo>
                      <a:lnTo>
                        <a:pt x="5135" y="639"/>
                      </a:lnTo>
                      <a:lnTo>
                        <a:pt x="5116" y="642"/>
                      </a:lnTo>
                      <a:lnTo>
                        <a:pt x="5096" y="644"/>
                      </a:lnTo>
                      <a:lnTo>
                        <a:pt x="5075" y="646"/>
                      </a:lnTo>
                      <a:lnTo>
                        <a:pt x="5054" y="647"/>
                      </a:lnTo>
                      <a:lnTo>
                        <a:pt x="5029" y="646"/>
                      </a:lnTo>
                      <a:lnTo>
                        <a:pt x="5006" y="642"/>
                      </a:lnTo>
                      <a:lnTo>
                        <a:pt x="4995" y="640"/>
                      </a:lnTo>
                      <a:lnTo>
                        <a:pt x="4984" y="637"/>
                      </a:lnTo>
                      <a:lnTo>
                        <a:pt x="4973" y="634"/>
                      </a:lnTo>
                      <a:lnTo>
                        <a:pt x="4963" y="631"/>
                      </a:lnTo>
                      <a:lnTo>
                        <a:pt x="4953" y="627"/>
                      </a:lnTo>
                      <a:lnTo>
                        <a:pt x="4943" y="622"/>
                      </a:lnTo>
                      <a:lnTo>
                        <a:pt x="4934" y="617"/>
                      </a:lnTo>
                      <a:lnTo>
                        <a:pt x="4925" y="612"/>
                      </a:lnTo>
                      <a:lnTo>
                        <a:pt x="4917" y="605"/>
                      </a:lnTo>
                      <a:lnTo>
                        <a:pt x="4909" y="598"/>
                      </a:lnTo>
                      <a:lnTo>
                        <a:pt x="4900" y="592"/>
                      </a:lnTo>
                      <a:lnTo>
                        <a:pt x="4893" y="584"/>
                      </a:lnTo>
                      <a:lnTo>
                        <a:pt x="4886" y="576"/>
                      </a:lnTo>
                      <a:lnTo>
                        <a:pt x="4879" y="567"/>
                      </a:lnTo>
                      <a:lnTo>
                        <a:pt x="4873" y="559"/>
                      </a:lnTo>
                      <a:lnTo>
                        <a:pt x="4866" y="551"/>
                      </a:lnTo>
                      <a:lnTo>
                        <a:pt x="4861" y="542"/>
                      </a:lnTo>
                      <a:lnTo>
                        <a:pt x="4856" y="531"/>
                      </a:lnTo>
                      <a:lnTo>
                        <a:pt x="4852" y="522"/>
                      </a:lnTo>
                      <a:lnTo>
                        <a:pt x="4848" y="512"/>
                      </a:lnTo>
                      <a:lnTo>
                        <a:pt x="4845" y="501"/>
                      </a:lnTo>
                      <a:lnTo>
                        <a:pt x="4842" y="490"/>
                      </a:lnTo>
                      <a:lnTo>
                        <a:pt x="4840" y="480"/>
                      </a:lnTo>
                      <a:lnTo>
                        <a:pt x="4837" y="469"/>
                      </a:lnTo>
                      <a:lnTo>
                        <a:pt x="4835" y="445"/>
                      </a:lnTo>
                      <a:lnTo>
                        <a:pt x="4834" y="419"/>
                      </a:lnTo>
                      <a:lnTo>
                        <a:pt x="4835" y="394"/>
                      </a:lnTo>
                      <a:lnTo>
                        <a:pt x="4837" y="370"/>
                      </a:lnTo>
                      <a:lnTo>
                        <a:pt x="4842" y="346"/>
                      </a:lnTo>
                      <a:lnTo>
                        <a:pt x="4848" y="324"/>
                      </a:lnTo>
                      <a:lnTo>
                        <a:pt x="4852" y="313"/>
                      </a:lnTo>
                      <a:lnTo>
                        <a:pt x="4856" y="303"/>
                      </a:lnTo>
                      <a:lnTo>
                        <a:pt x="4860" y="293"/>
                      </a:lnTo>
                      <a:lnTo>
                        <a:pt x="4865" y="282"/>
                      </a:lnTo>
                      <a:lnTo>
                        <a:pt x="4872" y="273"/>
                      </a:lnTo>
                      <a:lnTo>
                        <a:pt x="4878" y="264"/>
                      </a:lnTo>
                      <a:lnTo>
                        <a:pt x="4884" y="255"/>
                      </a:lnTo>
                      <a:lnTo>
                        <a:pt x="4891" y="246"/>
                      </a:lnTo>
                      <a:lnTo>
                        <a:pt x="4898" y="238"/>
                      </a:lnTo>
                      <a:lnTo>
                        <a:pt x="4905" y="230"/>
                      </a:lnTo>
                      <a:lnTo>
                        <a:pt x="4914" y="223"/>
                      </a:lnTo>
                      <a:lnTo>
                        <a:pt x="4922" y="217"/>
                      </a:lnTo>
                      <a:lnTo>
                        <a:pt x="4930" y="210"/>
                      </a:lnTo>
                      <a:lnTo>
                        <a:pt x="4939" y="204"/>
                      </a:lnTo>
                      <a:lnTo>
                        <a:pt x="4949" y="199"/>
                      </a:lnTo>
                      <a:lnTo>
                        <a:pt x="4958" y="195"/>
                      </a:lnTo>
                      <a:lnTo>
                        <a:pt x="4967" y="191"/>
                      </a:lnTo>
                      <a:lnTo>
                        <a:pt x="4977" y="187"/>
                      </a:lnTo>
                      <a:lnTo>
                        <a:pt x="4988" y="185"/>
                      </a:lnTo>
                      <a:lnTo>
                        <a:pt x="4999" y="182"/>
                      </a:lnTo>
                      <a:lnTo>
                        <a:pt x="5009" y="179"/>
                      </a:lnTo>
                      <a:lnTo>
                        <a:pt x="5021" y="178"/>
                      </a:lnTo>
                      <a:lnTo>
                        <a:pt x="5032" y="177"/>
                      </a:lnTo>
                      <a:lnTo>
                        <a:pt x="5044" y="177"/>
                      </a:lnTo>
                      <a:lnTo>
                        <a:pt x="5055" y="177"/>
                      </a:lnTo>
                      <a:lnTo>
                        <a:pt x="5068" y="178"/>
                      </a:lnTo>
                      <a:lnTo>
                        <a:pt x="5079" y="181"/>
                      </a:lnTo>
                      <a:lnTo>
                        <a:pt x="5090" y="183"/>
                      </a:lnTo>
                      <a:lnTo>
                        <a:pt x="5101" y="185"/>
                      </a:lnTo>
                      <a:lnTo>
                        <a:pt x="5111" y="188"/>
                      </a:lnTo>
                      <a:lnTo>
                        <a:pt x="5120" y="192"/>
                      </a:lnTo>
                      <a:lnTo>
                        <a:pt x="5129" y="196"/>
                      </a:lnTo>
                      <a:lnTo>
                        <a:pt x="5139" y="201"/>
                      </a:lnTo>
                      <a:lnTo>
                        <a:pt x="5148" y="206"/>
                      </a:lnTo>
                      <a:lnTo>
                        <a:pt x="5156" y="212"/>
                      </a:lnTo>
                      <a:lnTo>
                        <a:pt x="5163" y="220"/>
                      </a:lnTo>
                      <a:lnTo>
                        <a:pt x="5172" y="227"/>
                      </a:lnTo>
                      <a:lnTo>
                        <a:pt x="5178" y="234"/>
                      </a:lnTo>
                      <a:lnTo>
                        <a:pt x="5185" y="242"/>
                      </a:lnTo>
                      <a:lnTo>
                        <a:pt x="5191" y="251"/>
                      </a:lnTo>
                      <a:lnTo>
                        <a:pt x="5200" y="266"/>
                      </a:lnTo>
                      <a:lnTo>
                        <a:pt x="5208" y="281"/>
                      </a:lnTo>
                      <a:lnTo>
                        <a:pt x="5215" y="298"/>
                      </a:lnTo>
                      <a:lnTo>
                        <a:pt x="5220" y="314"/>
                      </a:lnTo>
                      <a:lnTo>
                        <a:pt x="5224" y="332"/>
                      </a:lnTo>
                      <a:lnTo>
                        <a:pt x="5227" y="349"/>
                      </a:lnTo>
                      <a:lnTo>
                        <a:pt x="5229" y="369"/>
                      </a:lnTo>
                      <a:lnTo>
                        <a:pt x="5229" y="388"/>
                      </a:lnTo>
                      <a:lnTo>
                        <a:pt x="5229" y="400"/>
                      </a:lnTo>
                      <a:lnTo>
                        <a:pt x="5228" y="410"/>
                      </a:lnTo>
                      <a:lnTo>
                        <a:pt x="5227" y="419"/>
                      </a:lnTo>
                      <a:lnTo>
                        <a:pt x="5225" y="427"/>
                      </a:lnTo>
                      <a:close/>
                      <a:moveTo>
                        <a:pt x="4913" y="368"/>
                      </a:moveTo>
                      <a:lnTo>
                        <a:pt x="5150" y="368"/>
                      </a:lnTo>
                      <a:lnTo>
                        <a:pt x="5150" y="355"/>
                      </a:lnTo>
                      <a:lnTo>
                        <a:pt x="5149" y="344"/>
                      </a:lnTo>
                      <a:lnTo>
                        <a:pt x="5148" y="332"/>
                      </a:lnTo>
                      <a:lnTo>
                        <a:pt x="5145" y="321"/>
                      </a:lnTo>
                      <a:lnTo>
                        <a:pt x="5142" y="311"/>
                      </a:lnTo>
                      <a:lnTo>
                        <a:pt x="5139" y="301"/>
                      </a:lnTo>
                      <a:lnTo>
                        <a:pt x="5134" y="292"/>
                      </a:lnTo>
                      <a:lnTo>
                        <a:pt x="5128" y="282"/>
                      </a:lnTo>
                      <a:lnTo>
                        <a:pt x="5120" y="271"/>
                      </a:lnTo>
                      <a:lnTo>
                        <a:pt x="5112" y="262"/>
                      </a:lnTo>
                      <a:lnTo>
                        <a:pt x="5102" y="254"/>
                      </a:lnTo>
                      <a:lnTo>
                        <a:pt x="5091" y="247"/>
                      </a:lnTo>
                      <a:lnTo>
                        <a:pt x="5079" y="242"/>
                      </a:lnTo>
                      <a:lnTo>
                        <a:pt x="5067" y="239"/>
                      </a:lnTo>
                      <a:lnTo>
                        <a:pt x="5052" y="237"/>
                      </a:lnTo>
                      <a:lnTo>
                        <a:pt x="5037" y="236"/>
                      </a:lnTo>
                      <a:lnTo>
                        <a:pt x="5024" y="237"/>
                      </a:lnTo>
                      <a:lnTo>
                        <a:pt x="5010" y="239"/>
                      </a:lnTo>
                      <a:lnTo>
                        <a:pt x="4998" y="242"/>
                      </a:lnTo>
                      <a:lnTo>
                        <a:pt x="4987" y="247"/>
                      </a:lnTo>
                      <a:lnTo>
                        <a:pt x="4975" y="254"/>
                      </a:lnTo>
                      <a:lnTo>
                        <a:pt x="4965" y="261"/>
                      </a:lnTo>
                      <a:lnTo>
                        <a:pt x="4956" y="270"/>
                      </a:lnTo>
                      <a:lnTo>
                        <a:pt x="4947" y="280"/>
                      </a:lnTo>
                      <a:lnTo>
                        <a:pt x="4940" y="290"/>
                      </a:lnTo>
                      <a:lnTo>
                        <a:pt x="4934" y="300"/>
                      </a:lnTo>
                      <a:lnTo>
                        <a:pt x="4929" y="310"/>
                      </a:lnTo>
                      <a:lnTo>
                        <a:pt x="4924" y="320"/>
                      </a:lnTo>
                      <a:lnTo>
                        <a:pt x="4920" y="332"/>
                      </a:lnTo>
                      <a:lnTo>
                        <a:pt x="4917" y="343"/>
                      </a:lnTo>
                      <a:lnTo>
                        <a:pt x="4914" y="355"/>
                      </a:lnTo>
                      <a:lnTo>
                        <a:pt x="4913" y="368"/>
                      </a:lnTo>
                      <a:close/>
                      <a:moveTo>
                        <a:pt x="5330" y="637"/>
                      </a:moveTo>
                      <a:lnTo>
                        <a:pt x="5330" y="328"/>
                      </a:lnTo>
                      <a:lnTo>
                        <a:pt x="5330" y="291"/>
                      </a:lnTo>
                      <a:lnTo>
                        <a:pt x="5330" y="256"/>
                      </a:lnTo>
                      <a:lnTo>
                        <a:pt x="5329" y="221"/>
                      </a:lnTo>
                      <a:lnTo>
                        <a:pt x="5328" y="188"/>
                      </a:lnTo>
                      <a:lnTo>
                        <a:pt x="5399" y="188"/>
                      </a:lnTo>
                      <a:lnTo>
                        <a:pt x="5402" y="276"/>
                      </a:lnTo>
                      <a:lnTo>
                        <a:pt x="5406" y="276"/>
                      </a:lnTo>
                      <a:lnTo>
                        <a:pt x="5409" y="265"/>
                      </a:lnTo>
                      <a:lnTo>
                        <a:pt x="5414" y="255"/>
                      </a:lnTo>
                      <a:lnTo>
                        <a:pt x="5419" y="245"/>
                      </a:lnTo>
                      <a:lnTo>
                        <a:pt x="5425" y="236"/>
                      </a:lnTo>
                      <a:lnTo>
                        <a:pt x="5432" y="227"/>
                      </a:lnTo>
                      <a:lnTo>
                        <a:pt x="5439" y="219"/>
                      </a:lnTo>
                      <a:lnTo>
                        <a:pt x="5446" y="211"/>
                      </a:lnTo>
                      <a:lnTo>
                        <a:pt x="5454" y="204"/>
                      </a:lnTo>
                      <a:lnTo>
                        <a:pt x="5463" y="198"/>
                      </a:lnTo>
                      <a:lnTo>
                        <a:pt x="5472" y="193"/>
                      </a:lnTo>
                      <a:lnTo>
                        <a:pt x="5481" y="188"/>
                      </a:lnTo>
                      <a:lnTo>
                        <a:pt x="5490" y="185"/>
                      </a:lnTo>
                      <a:lnTo>
                        <a:pt x="5500" y="182"/>
                      </a:lnTo>
                      <a:lnTo>
                        <a:pt x="5510" y="179"/>
                      </a:lnTo>
                      <a:lnTo>
                        <a:pt x="5520" y="177"/>
                      </a:lnTo>
                      <a:lnTo>
                        <a:pt x="5529" y="177"/>
                      </a:lnTo>
                      <a:lnTo>
                        <a:pt x="5541" y="178"/>
                      </a:lnTo>
                      <a:lnTo>
                        <a:pt x="5553" y="181"/>
                      </a:lnTo>
                      <a:lnTo>
                        <a:pt x="5553" y="258"/>
                      </a:lnTo>
                      <a:lnTo>
                        <a:pt x="5539" y="256"/>
                      </a:lnTo>
                      <a:lnTo>
                        <a:pt x="5524" y="255"/>
                      </a:lnTo>
                      <a:lnTo>
                        <a:pt x="5511" y="256"/>
                      </a:lnTo>
                      <a:lnTo>
                        <a:pt x="5498" y="258"/>
                      </a:lnTo>
                      <a:lnTo>
                        <a:pt x="5486" y="261"/>
                      </a:lnTo>
                      <a:lnTo>
                        <a:pt x="5475" y="266"/>
                      </a:lnTo>
                      <a:lnTo>
                        <a:pt x="5464" y="272"/>
                      </a:lnTo>
                      <a:lnTo>
                        <a:pt x="5455" y="280"/>
                      </a:lnTo>
                      <a:lnTo>
                        <a:pt x="5446" y="290"/>
                      </a:lnTo>
                      <a:lnTo>
                        <a:pt x="5438" y="300"/>
                      </a:lnTo>
                      <a:lnTo>
                        <a:pt x="5432" y="310"/>
                      </a:lnTo>
                      <a:lnTo>
                        <a:pt x="5426" y="321"/>
                      </a:lnTo>
                      <a:lnTo>
                        <a:pt x="5421" y="333"/>
                      </a:lnTo>
                      <a:lnTo>
                        <a:pt x="5418" y="344"/>
                      </a:lnTo>
                      <a:lnTo>
                        <a:pt x="5415" y="356"/>
                      </a:lnTo>
                      <a:lnTo>
                        <a:pt x="5413" y="370"/>
                      </a:lnTo>
                      <a:lnTo>
                        <a:pt x="5411" y="383"/>
                      </a:lnTo>
                      <a:lnTo>
                        <a:pt x="5411" y="398"/>
                      </a:lnTo>
                      <a:lnTo>
                        <a:pt x="5411" y="637"/>
                      </a:lnTo>
                      <a:lnTo>
                        <a:pt x="5330" y="637"/>
                      </a:lnTo>
                      <a:close/>
                      <a:moveTo>
                        <a:pt x="5652" y="105"/>
                      </a:moveTo>
                      <a:lnTo>
                        <a:pt x="5732" y="80"/>
                      </a:lnTo>
                      <a:lnTo>
                        <a:pt x="5732" y="188"/>
                      </a:lnTo>
                      <a:lnTo>
                        <a:pt x="5849" y="188"/>
                      </a:lnTo>
                      <a:lnTo>
                        <a:pt x="5849" y="249"/>
                      </a:lnTo>
                      <a:lnTo>
                        <a:pt x="5732" y="249"/>
                      </a:lnTo>
                      <a:lnTo>
                        <a:pt x="5732" y="492"/>
                      </a:lnTo>
                      <a:lnTo>
                        <a:pt x="5733" y="503"/>
                      </a:lnTo>
                      <a:lnTo>
                        <a:pt x="5733" y="513"/>
                      </a:lnTo>
                      <a:lnTo>
                        <a:pt x="5734" y="522"/>
                      </a:lnTo>
                      <a:lnTo>
                        <a:pt x="5736" y="530"/>
                      </a:lnTo>
                      <a:lnTo>
                        <a:pt x="5738" y="539"/>
                      </a:lnTo>
                      <a:lnTo>
                        <a:pt x="5741" y="546"/>
                      </a:lnTo>
                      <a:lnTo>
                        <a:pt x="5744" y="552"/>
                      </a:lnTo>
                      <a:lnTo>
                        <a:pt x="5747" y="557"/>
                      </a:lnTo>
                      <a:lnTo>
                        <a:pt x="5751" y="562"/>
                      </a:lnTo>
                      <a:lnTo>
                        <a:pt x="5756" y="567"/>
                      </a:lnTo>
                      <a:lnTo>
                        <a:pt x="5760" y="570"/>
                      </a:lnTo>
                      <a:lnTo>
                        <a:pt x="5766" y="573"/>
                      </a:lnTo>
                      <a:lnTo>
                        <a:pt x="5773" y="577"/>
                      </a:lnTo>
                      <a:lnTo>
                        <a:pt x="5779" y="578"/>
                      </a:lnTo>
                      <a:lnTo>
                        <a:pt x="5786" y="579"/>
                      </a:lnTo>
                      <a:lnTo>
                        <a:pt x="5793" y="580"/>
                      </a:lnTo>
                      <a:lnTo>
                        <a:pt x="5807" y="579"/>
                      </a:lnTo>
                      <a:lnTo>
                        <a:pt x="5819" y="578"/>
                      </a:lnTo>
                      <a:lnTo>
                        <a:pt x="5830" y="577"/>
                      </a:lnTo>
                      <a:lnTo>
                        <a:pt x="5840" y="573"/>
                      </a:lnTo>
                      <a:lnTo>
                        <a:pt x="5844" y="635"/>
                      </a:lnTo>
                      <a:lnTo>
                        <a:pt x="5829" y="640"/>
                      </a:lnTo>
                      <a:lnTo>
                        <a:pt x="5812" y="644"/>
                      </a:lnTo>
                      <a:lnTo>
                        <a:pt x="5792" y="647"/>
                      </a:lnTo>
                      <a:lnTo>
                        <a:pt x="5772" y="648"/>
                      </a:lnTo>
                      <a:lnTo>
                        <a:pt x="5758" y="647"/>
                      </a:lnTo>
                      <a:lnTo>
                        <a:pt x="5745" y="644"/>
                      </a:lnTo>
                      <a:lnTo>
                        <a:pt x="5733" y="642"/>
                      </a:lnTo>
                      <a:lnTo>
                        <a:pt x="5721" y="638"/>
                      </a:lnTo>
                      <a:lnTo>
                        <a:pt x="5710" y="633"/>
                      </a:lnTo>
                      <a:lnTo>
                        <a:pt x="5701" y="627"/>
                      </a:lnTo>
                      <a:lnTo>
                        <a:pt x="5691" y="620"/>
                      </a:lnTo>
                      <a:lnTo>
                        <a:pt x="5683" y="612"/>
                      </a:lnTo>
                      <a:lnTo>
                        <a:pt x="5676" y="602"/>
                      </a:lnTo>
                      <a:lnTo>
                        <a:pt x="5670" y="591"/>
                      </a:lnTo>
                      <a:lnTo>
                        <a:pt x="5665" y="579"/>
                      </a:lnTo>
                      <a:lnTo>
                        <a:pt x="5660" y="565"/>
                      </a:lnTo>
                      <a:lnTo>
                        <a:pt x="5657" y="550"/>
                      </a:lnTo>
                      <a:lnTo>
                        <a:pt x="5654" y="532"/>
                      </a:lnTo>
                      <a:lnTo>
                        <a:pt x="5652" y="515"/>
                      </a:lnTo>
                      <a:lnTo>
                        <a:pt x="5652" y="495"/>
                      </a:lnTo>
                      <a:lnTo>
                        <a:pt x="5652" y="249"/>
                      </a:lnTo>
                      <a:lnTo>
                        <a:pt x="5583" y="249"/>
                      </a:lnTo>
                      <a:lnTo>
                        <a:pt x="5583" y="188"/>
                      </a:lnTo>
                      <a:lnTo>
                        <a:pt x="5652" y="188"/>
                      </a:lnTo>
                      <a:lnTo>
                        <a:pt x="5652" y="105"/>
                      </a:lnTo>
                      <a:close/>
                      <a:moveTo>
                        <a:pt x="6256" y="362"/>
                      </a:moveTo>
                      <a:lnTo>
                        <a:pt x="6256" y="529"/>
                      </a:lnTo>
                      <a:lnTo>
                        <a:pt x="6257" y="561"/>
                      </a:lnTo>
                      <a:lnTo>
                        <a:pt x="6258" y="589"/>
                      </a:lnTo>
                      <a:lnTo>
                        <a:pt x="6260" y="615"/>
                      </a:lnTo>
                      <a:lnTo>
                        <a:pt x="6263" y="637"/>
                      </a:lnTo>
                      <a:lnTo>
                        <a:pt x="6189" y="637"/>
                      </a:lnTo>
                      <a:lnTo>
                        <a:pt x="6183" y="581"/>
                      </a:lnTo>
                      <a:lnTo>
                        <a:pt x="6180" y="581"/>
                      </a:lnTo>
                      <a:lnTo>
                        <a:pt x="6173" y="588"/>
                      </a:lnTo>
                      <a:lnTo>
                        <a:pt x="6167" y="596"/>
                      </a:lnTo>
                      <a:lnTo>
                        <a:pt x="6160" y="603"/>
                      </a:lnTo>
                      <a:lnTo>
                        <a:pt x="6154" y="610"/>
                      </a:lnTo>
                      <a:lnTo>
                        <a:pt x="6146" y="616"/>
                      </a:lnTo>
                      <a:lnTo>
                        <a:pt x="6138" y="621"/>
                      </a:lnTo>
                      <a:lnTo>
                        <a:pt x="6130" y="626"/>
                      </a:lnTo>
                      <a:lnTo>
                        <a:pt x="6122" y="630"/>
                      </a:lnTo>
                      <a:lnTo>
                        <a:pt x="6113" y="634"/>
                      </a:lnTo>
                      <a:lnTo>
                        <a:pt x="6104" y="637"/>
                      </a:lnTo>
                      <a:lnTo>
                        <a:pt x="6094" y="640"/>
                      </a:lnTo>
                      <a:lnTo>
                        <a:pt x="6085" y="642"/>
                      </a:lnTo>
                      <a:lnTo>
                        <a:pt x="6075" y="644"/>
                      </a:lnTo>
                      <a:lnTo>
                        <a:pt x="6064" y="647"/>
                      </a:lnTo>
                      <a:lnTo>
                        <a:pt x="6053" y="647"/>
                      </a:lnTo>
                      <a:lnTo>
                        <a:pt x="6043" y="648"/>
                      </a:lnTo>
                      <a:lnTo>
                        <a:pt x="6026" y="647"/>
                      </a:lnTo>
                      <a:lnTo>
                        <a:pt x="6012" y="644"/>
                      </a:lnTo>
                      <a:lnTo>
                        <a:pt x="5998" y="641"/>
                      </a:lnTo>
                      <a:lnTo>
                        <a:pt x="5984" y="637"/>
                      </a:lnTo>
                      <a:lnTo>
                        <a:pt x="5972" y="631"/>
                      </a:lnTo>
                      <a:lnTo>
                        <a:pt x="5961" y="625"/>
                      </a:lnTo>
                      <a:lnTo>
                        <a:pt x="5949" y="617"/>
                      </a:lnTo>
                      <a:lnTo>
                        <a:pt x="5939" y="607"/>
                      </a:lnTo>
                      <a:lnTo>
                        <a:pt x="5932" y="598"/>
                      </a:lnTo>
                      <a:lnTo>
                        <a:pt x="5925" y="588"/>
                      </a:lnTo>
                      <a:lnTo>
                        <a:pt x="5919" y="578"/>
                      </a:lnTo>
                      <a:lnTo>
                        <a:pt x="5913" y="566"/>
                      </a:lnTo>
                      <a:lnTo>
                        <a:pt x="5910" y="555"/>
                      </a:lnTo>
                      <a:lnTo>
                        <a:pt x="5907" y="543"/>
                      </a:lnTo>
                      <a:lnTo>
                        <a:pt x="5906" y="531"/>
                      </a:lnTo>
                      <a:lnTo>
                        <a:pt x="5905" y="518"/>
                      </a:lnTo>
                      <a:lnTo>
                        <a:pt x="5905" y="508"/>
                      </a:lnTo>
                      <a:lnTo>
                        <a:pt x="5906" y="498"/>
                      </a:lnTo>
                      <a:lnTo>
                        <a:pt x="5907" y="489"/>
                      </a:lnTo>
                      <a:lnTo>
                        <a:pt x="5909" y="480"/>
                      </a:lnTo>
                      <a:lnTo>
                        <a:pt x="5912" y="471"/>
                      </a:lnTo>
                      <a:lnTo>
                        <a:pt x="5915" y="462"/>
                      </a:lnTo>
                      <a:lnTo>
                        <a:pt x="5919" y="454"/>
                      </a:lnTo>
                      <a:lnTo>
                        <a:pt x="5923" y="446"/>
                      </a:lnTo>
                      <a:lnTo>
                        <a:pt x="5928" y="439"/>
                      </a:lnTo>
                      <a:lnTo>
                        <a:pt x="5933" y="432"/>
                      </a:lnTo>
                      <a:lnTo>
                        <a:pt x="5938" y="424"/>
                      </a:lnTo>
                      <a:lnTo>
                        <a:pt x="5944" y="417"/>
                      </a:lnTo>
                      <a:lnTo>
                        <a:pt x="5951" y="411"/>
                      </a:lnTo>
                      <a:lnTo>
                        <a:pt x="5959" y="405"/>
                      </a:lnTo>
                      <a:lnTo>
                        <a:pt x="5967" y="399"/>
                      </a:lnTo>
                      <a:lnTo>
                        <a:pt x="5975" y="393"/>
                      </a:lnTo>
                      <a:lnTo>
                        <a:pt x="5994" y="383"/>
                      </a:lnTo>
                      <a:lnTo>
                        <a:pt x="6014" y="374"/>
                      </a:lnTo>
                      <a:lnTo>
                        <a:pt x="6036" y="367"/>
                      </a:lnTo>
                      <a:lnTo>
                        <a:pt x="6060" y="362"/>
                      </a:lnTo>
                      <a:lnTo>
                        <a:pt x="6086" y="356"/>
                      </a:lnTo>
                      <a:lnTo>
                        <a:pt x="6114" y="353"/>
                      </a:lnTo>
                      <a:lnTo>
                        <a:pt x="6144" y="351"/>
                      </a:lnTo>
                      <a:lnTo>
                        <a:pt x="6175" y="351"/>
                      </a:lnTo>
                      <a:lnTo>
                        <a:pt x="6175" y="342"/>
                      </a:lnTo>
                      <a:lnTo>
                        <a:pt x="6174" y="329"/>
                      </a:lnTo>
                      <a:lnTo>
                        <a:pt x="6173" y="317"/>
                      </a:lnTo>
                      <a:lnTo>
                        <a:pt x="6171" y="306"/>
                      </a:lnTo>
                      <a:lnTo>
                        <a:pt x="6168" y="296"/>
                      </a:lnTo>
                      <a:lnTo>
                        <a:pt x="6165" y="286"/>
                      </a:lnTo>
                      <a:lnTo>
                        <a:pt x="6161" y="278"/>
                      </a:lnTo>
                      <a:lnTo>
                        <a:pt x="6156" y="271"/>
                      </a:lnTo>
                      <a:lnTo>
                        <a:pt x="6150" y="264"/>
                      </a:lnTo>
                      <a:lnTo>
                        <a:pt x="6143" y="258"/>
                      </a:lnTo>
                      <a:lnTo>
                        <a:pt x="6135" y="253"/>
                      </a:lnTo>
                      <a:lnTo>
                        <a:pt x="6127" y="248"/>
                      </a:lnTo>
                      <a:lnTo>
                        <a:pt x="6118" y="244"/>
                      </a:lnTo>
                      <a:lnTo>
                        <a:pt x="6108" y="241"/>
                      </a:lnTo>
                      <a:lnTo>
                        <a:pt x="6097" y="239"/>
                      </a:lnTo>
                      <a:lnTo>
                        <a:pt x="6085" y="238"/>
                      </a:lnTo>
                      <a:lnTo>
                        <a:pt x="6073" y="238"/>
                      </a:lnTo>
                      <a:lnTo>
                        <a:pt x="6056" y="238"/>
                      </a:lnTo>
                      <a:lnTo>
                        <a:pt x="6041" y="240"/>
                      </a:lnTo>
                      <a:lnTo>
                        <a:pt x="6025" y="242"/>
                      </a:lnTo>
                      <a:lnTo>
                        <a:pt x="6010" y="246"/>
                      </a:lnTo>
                      <a:lnTo>
                        <a:pt x="5996" y="250"/>
                      </a:lnTo>
                      <a:lnTo>
                        <a:pt x="5982" y="257"/>
                      </a:lnTo>
                      <a:lnTo>
                        <a:pt x="5969" y="264"/>
                      </a:lnTo>
                      <a:lnTo>
                        <a:pt x="5957" y="271"/>
                      </a:lnTo>
                      <a:lnTo>
                        <a:pt x="5938" y="218"/>
                      </a:lnTo>
                      <a:lnTo>
                        <a:pt x="5953" y="208"/>
                      </a:lnTo>
                      <a:lnTo>
                        <a:pt x="5970" y="200"/>
                      </a:lnTo>
                      <a:lnTo>
                        <a:pt x="5987" y="193"/>
                      </a:lnTo>
                      <a:lnTo>
                        <a:pt x="6005" y="188"/>
                      </a:lnTo>
                      <a:lnTo>
                        <a:pt x="6024" y="183"/>
                      </a:lnTo>
                      <a:lnTo>
                        <a:pt x="6044" y="179"/>
                      </a:lnTo>
                      <a:lnTo>
                        <a:pt x="6063" y="178"/>
                      </a:lnTo>
                      <a:lnTo>
                        <a:pt x="6085" y="177"/>
                      </a:lnTo>
                      <a:lnTo>
                        <a:pt x="6106" y="178"/>
                      </a:lnTo>
                      <a:lnTo>
                        <a:pt x="6125" y="181"/>
                      </a:lnTo>
                      <a:lnTo>
                        <a:pt x="6143" y="184"/>
                      </a:lnTo>
                      <a:lnTo>
                        <a:pt x="6160" y="189"/>
                      </a:lnTo>
                      <a:lnTo>
                        <a:pt x="6175" y="195"/>
                      </a:lnTo>
                      <a:lnTo>
                        <a:pt x="6189" y="203"/>
                      </a:lnTo>
                      <a:lnTo>
                        <a:pt x="6202" y="212"/>
                      </a:lnTo>
                      <a:lnTo>
                        <a:pt x="6213" y="224"/>
                      </a:lnTo>
                      <a:lnTo>
                        <a:pt x="6223" y="236"/>
                      </a:lnTo>
                      <a:lnTo>
                        <a:pt x="6232" y="249"/>
                      </a:lnTo>
                      <a:lnTo>
                        <a:pt x="6239" y="264"/>
                      </a:lnTo>
                      <a:lnTo>
                        <a:pt x="6245" y="280"/>
                      </a:lnTo>
                      <a:lnTo>
                        <a:pt x="6249" y="299"/>
                      </a:lnTo>
                      <a:lnTo>
                        <a:pt x="6254" y="318"/>
                      </a:lnTo>
                      <a:lnTo>
                        <a:pt x="6255" y="339"/>
                      </a:lnTo>
                      <a:lnTo>
                        <a:pt x="6256" y="362"/>
                      </a:lnTo>
                      <a:close/>
                      <a:moveTo>
                        <a:pt x="6175" y="486"/>
                      </a:moveTo>
                      <a:lnTo>
                        <a:pt x="6175" y="408"/>
                      </a:lnTo>
                      <a:lnTo>
                        <a:pt x="6152" y="408"/>
                      </a:lnTo>
                      <a:lnTo>
                        <a:pt x="6131" y="409"/>
                      </a:lnTo>
                      <a:lnTo>
                        <a:pt x="6111" y="410"/>
                      </a:lnTo>
                      <a:lnTo>
                        <a:pt x="6092" y="413"/>
                      </a:lnTo>
                      <a:lnTo>
                        <a:pt x="6076" y="416"/>
                      </a:lnTo>
                      <a:lnTo>
                        <a:pt x="6060" y="420"/>
                      </a:lnTo>
                      <a:lnTo>
                        <a:pt x="6046" y="425"/>
                      </a:lnTo>
                      <a:lnTo>
                        <a:pt x="6034" y="432"/>
                      </a:lnTo>
                      <a:lnTo>
                        <a:pt x="6022" y="438"/>
                      </a:lnTo>
                      <a:lnTo>
                        <a:pt x="6013" y="445"/>
                      </a:lnTo>
                      <a:lnTo>
                        <a:pt x="6005" y="454"/>
                      </a:lnTo>
                      <a:lnTo>
                        <a:pt x="5999" y="463"/>
                      </a:lnTo>
                      <a:lnTo>
                        <a:pt x="5994" y="474"/>
                      </a:lnTo>
                      <a:lnTo>
                        <a:pt x="5989" y="484"/>
                      </a:lnTo>
                      <a:lnTo>
                        <a:pt x="5987" y="496"/>
                      </a:lnTo>
                      <a:lnTo>
                        <a:pt x="5986" y="509"/>
                      </a:lnTo>
                      <a:lnTo>
                        <a:pt x="5987" y="518"/>
                      </a:lnTo>
                      <a:lnTo>
                        <a:pt x="5988" y="527"/>
                      </a:lnTo>
                      <a:lnTo>
                        <a:pt x="5990" y="534"/>
                      </a:lnTo>
                      <a:lnTo>
                        <a:pt x="5993" y="543"/>
                      </a:lnTo>
                      <a:lnTo>
                        <a:pt x="5996" y="550"/>
                      </a:lnTo>
                      <a:lnTo>
                        <a:pt x="6000" y="556"/>
                      </a:lnTo>
                      <a:lnTo>
                        <a:pt x="6005" y="562"/>
                      </a:lnTo>
                      <a:lnTo>
                        <a:pt x="6010" y="567"/>
                      </a:lnTo>
                      <a:lnTo>
                        <a:pt x="6015" y="571"/>
                      </a:lnTo>
                      <a:lnTo>
                        <a:pt x="6020" y="576"/>
                      </a:lnTo>
                      <a:lnTo>
                        <a:pt x="6026" y="579"/>
                      </a:lnTo>
                      <a:lnTo>
                        <a:pt x="6034" y="582"/>
                      </a:lnTo>
                      <a:lnTo>
                        <a:pt x="6040" y="584"/>
                      </a:lnTo>
                      <a:lnTo>
                        <a:pt x="6047" y="586"/>
                      </a:lnTo>
                      <a:lnTo>
                        <a:pt x="6055" y="587"/>
                      </a:lnTo>
                      <a:lnTo>
                        <a:pt x="6063" y="587"/>
                      </a:lnTo>
                      <a:lnTo>
                        <a:pt x="6073" y="587"/>
                      </a:lnTo>
                      <a:lnTo>
                        <a:pt x="6083" y="585"/>
                      </a:lnTo>
                      <a:lnTo>
                        <a:pt x="6092" y="584"/>
                      </a:lnTo>
                      <a:lnTo>
                        <a:pt x="6100" y="581"/>
                      </a:lnTo>
                      <a:lnTo>
                        <a:pt x="6110" y="578"/>
                      </a:lnTo>
                      <a:lnTo>
                        <a:pt x="6118" y="573"/>
                      </a:lnTo>
                      <a:lnTo>
                        <a:pt x="6126" y="569"/>
                      </a:lnTo>
                      <a:lnTo>
                        <a:pt x="6133" y="563"/>
                      </a:lnTo>
                      <a:lnTo>
                        <a:pt x="6140" y="558"/>
                      </a:lnTo>
                      <a:lnTo>
                        <a:pt x="6146" y="553"/>
                      </a:lnTo>
                      <a:lnTo>
                        <a:pt x="6152" y="547"/>
                      </a:lnTo>
                      <a:lnTo>
                        <a:pt x="6156" y="541"/>
                      </a:lnTo>
                      <a:lnTo>
                        <a:pt x="6161" y="533"/>
                      </a:lnTo>
                      <a:lnTo>
                        <a:pt x="6164" y="526"/>
                      </a:lnTo>
                      <a:lnTo>
                        <a:pt x="6167" y="519"/>
                      </a:lnTo>
                      <a:lnTo>
                        <a:pt x="6170" y="512"/>
                      </a:lnTo>
                      <a:lnTo>
                        <a:pt x="6172" y="506"/>
                      </a:lnTo>
                      <a:lnTo>
                        <a:pt x="6173" y="499"/>
                      </a:lnTo>
                      <a:lnTo>
                        <a:pt x="6174" y="493"/>
                      </a:lnTo>
                      <a:lnTo>
                        <a:pt x="6175" y="486"/>
                      </a:lnTo>
                      <a:close/>
                      <a:moveTo>
                        <a:pt x="6469" y="637"/>
                      </a:moveTo>
                      <a:lnTo>
                        <a:pt x="6387" y="637"/>
                      </a:lnTo>
                      <a:lnTo>
                        <a:pt x="6387" y="188"/>
                      </a:lnTo>
                      <a:lnTo>
                        <a:pt x="6469" y="188"/>
                      </a:lnTo>
                      <a:lnTo>
                        <a:pt x="6469" y="637"/>
                      </a:lnTo>
                      <a:close/>
                      <a:moveTo>
                        <a:pt x="6427" y="105"/>
                      </a:moveTo>
                      <a:lnTo>
                        <a:pt x="6426" y="105"/>
                      </a:lnTo>
                      <a:lnTo>
                        <a:pt x="6416" y="104"/>
                      </a:lnTo>
                      <a:lnTo>
                        <a:pt x="6406" y="101"/>
                      </a:lnTo>
                      <a:lnTo>
                        <a:pt x="6401" y="99"/>
                      </a:lnTo>
                      <a:lnTo>
                        <a:pt x="6397" y="96"/>
                      </a:lnTo>
                      <a:lnTo>
                        <a:pt x="6393" y="93"/>
                      </a:lnTo>
                      <a:lnTo>
                        <a:pt x="6389" y="90"/>
                      </a:lnTo>
                      <a:lnTo>
                        <a:pt x="6383" y="82"/>
                      </a:lnTo>
                      <a:lnTo>
                        <a:pt x="6379" y="72"/>
                      </a:lnTo>
                      <a:lnTo>
                        <a:pt x="6376" y="63"/>
                      </a:lnTo>
                      <a:lnTo>
                        <a:pt x="6375" y="52"/>
                      </a:lnTo>
                      <a:lnTo>
                        <a:pt x="6376" y="42"/>
                      </a:lnTo>
                      <a:lnTo>
                        <a:pt x="6379" y="32"/>
                      </a:lnTo>
                      <a:lnTo>
                        <a:pt x="6384" y="23"/>
                      </a:lnTo>
                      <a:lnTo>
                        <a:pt x="6390" y="16"/>
                      </a:lnTo>
                      <a:lnTo>
                        <a:pt x="6394" y="12"/>
                      </a:lnTo>
                      <a:lnTo>
                        <a:pt x="6398" y="9"/>
                      </a:lnTo>
                      <a:lnTo>
                        <a:pt x="6403" y="6"/>
                      </a:lnTo>
                      <a:lnTo>
                        <a:pt x="6407" y="4"/>
                      </a:lnTo>
                      <a:lnTo>
                        <a:pt x="6417" y="2"/>
                      </a:lnTo>
                      <a:lnTo>
                        <a:pt x="6428" y="0"/>
                      </a:lnTo>
                      <a:lnTo>
                        <a:pt x="6439" y="2"/>
                      </a:lnTo>
                      <a:lnTo>
                        <a:pt x="6449" y="4"/>
                      </a:lnTo>
                      <a:lnTo>
                        <a:pt x="6454" y="6"/>
                      </a:lnTo>
                      <a:lnTo>
                        <a:pt x="6458" y="9"/>
                      </a:lnTo>
                      <a:lnTo>
                        <a:pt x="6462" y="12"/>
                      </a:lnTo>
                      <a:lnTo>
                        <a:pt x="6465" y="15"/>
                      </a:lnTo>
                      <a:lnTo>
                        <a:pt x="6472" y="23"/>
                      </a:lnTo>
                      <a:lnTo>
                        <a:pt x="6476" y="31"/>
                      </a:lnTo>
                      <a:lnTo>
                        <a:pt x="6480" y="42"/>
                      </a:lnTo>
                      <a:lnTo>
                        <a:pt x="6480" y="52"/>
                      </a:lnTo>
                      <a:lnTo>
                        <a:pt x="6480" y="63"/>
                      </a:lnTo>
                      <a:lnTo>
                        <a:pt x="6476" y="72"/>
                      </a:lnTo>
                      <a:lnTo>
                        <a:pt x="6472" y="82"/>
                      </a:lnTo>
                      <a:lnTo>
                        <a:pt x="6465" y="90"/>
                      </a:lnTo>
                      <a:lnTo>
                        <a:pt x="6462" y="93"/>
                      </a:lnTo>
                      <a:lnTo>
                        <a:pt x="6458" y="96"/>
                      </a:lnTo>
                      <a:lnTo>
                        <a:pt x="6454" y="99"/>
                      </a:lnTo>
                      <a:lnTo>
                        <a:pt x="6449" y="101"/>
                      </a:lnTo>
                      <a:lnTo>
                        <a:pt x="6444" y="103"/>
                      </a:lnTo>
                      <a:lnTo>
                        <a:pt x="6438" y="104"/>
                      </a:lnTo>
                      <a:lnTo>
                        <a:pt x="6433" y="104"/>
                      </a:lnTo>
                      <a:lnTo>
                        <a:pt x="6427" y="105"/>
                      </a:lnTo>
                      <a:close/>
                      <a:moveTo>
                        <a:pt x="6604" y="637"/>
                      </a:moveTo>
                      <a:lnTo>
                        <a:pt x="6604" y="309"/>
                      </a:lnTo>
                      <a:lnTo>
                        <a:pt x="6604" y="280"/>
                      </a:lnTo>
                      <a:lnTo>
                        <a:pt x="6603" y="250"/>
                      </a:lnTo>
                      <a:lnTo>
                        <a:pt x="6602" y="220"/>
                      </a:lnTo>
                      <a:lnTo>
                        <a:pt x="6601" y="188"/>
                      </a:lnTo>
                      <a:lnTo>
                        <a:pt x="6673" y="188"/>
                      </a:lnTo>
                      <a:lnTo>
                        <a:pt x="6678" y="262"/>
                      </a:lnTo>
                      <a:lnTo>
                        <a:pt x="6679" y="262"/>
                      </a:lnTo>
                      <a:lnTo>
                        <a:pt x="6684" y="254"/>
                      </a:lnTo>
                      <a:lnTo>
                        <a:pt x="6690" y="245"/>
                      </a:lnTo>
                      <a:lnTo>
                        <a:pt x="6695" y="237"/>
                      </a:lnTo>
                      <a:lnTo>
                        <a:pt x="6703" y="230"/>
                      </a:lnTo>
                      <a:lnTo>
                        <a:pt x="6710" y="223"/>
                      </a:lnTo>
                      <a:lnTo>
                        <a:pt x="6717" y="217"/>
                      </a:lnTo>
                      <a:lnTo>
                        <a:pt x="6725" y="210"/>
                      </a:lnTo>
                      <a:lnTo>
                        <a:pt x="6734" y="204"/>
                      </a:lnTo>
                      <a:lnTo>
                        <a:pt x="6745" y="198"/>
                      </a:lnTo>
                      <a:lnTo>
                        <a:pt x="6756" y="193"/>
                      </a:lnTo>
                      <a:lnTo>
                        <a:pt x="6767" y="188"/>
                      </a:lnTo>
                      <a:lnTo>
                        <a:pt x="6779" y="185"/>
                      </a:lnTo>
                      <a:lnTo>
                        <a:pt x="6790" y="182"/>
                      </a:lnTo>
                      <a:lnTo>
                        <a:pt x="6802" y="179"/>
                      </a:lnTo>
                      <a:lnTo>
                        <a:pt x="6815" y="177"/>
                      </a:lnTo>
                      <a:lnTo>
                        <a:pt x="6828" y="177"/>
                      </a:lnTo>
                      <a:lnTo>
                        <a:pt x="6842" y="178"/>
                      </a:lnTo>
                      <a:lnTo>
                        <a:pt x="6857" y="179"/>
                      </a:lnTo>
                      <a:lnTo>
                        <a:pt x="6870" y="183"/>
                      </a:lnTo>
                      <a:lnTo>
                        <a:pt x="6883" y="187"/>
                      </a:lnTo>
                      <a:lnTo>
                        <a:pt x="6896" y="192"/>
                      </a:lnTo>
                      <a:lnTo>
                        <a:pt x="6908" y="199"/>
                      </a:lnTo>
                      <a:lnTo>
                        <a:pt x="6919" y="206"/>
                      </a:lnTo>
                      <a:lnTo>
                        <a:pt x="6930" y="215"/>
                      </a:lnTo>
                      <a:lnTo>
                        <a:pt x="6937" y="222"/>
                      </a:lnTo>
                      <a:lnTo>
                        <a:pt x="6943" y="229"/>
                      </a:lnTo>
                      <a:lnTo>
                        <a:pt x="6949" y="236"/>
                      </a:lnTo>
                      <a:lnTo>
                        <a:pt x="6954" y="244"/>
                      </a:lnTo>
                      <a:lnTo>
                        <a:pt x="6959" y="251"/>
                      </a:lnTo>
                      <a:lnTo>
                        <a:pt x="6965" y="261"/>
                      </a:lnTo>
                      <a:lnTo>
                        <a:pt x="6969" y="269"/>
                      </a:lnTo>
                      <a:lnTo>
                        <a:pt x="6972" y="279"/>
                      </a:lnTo>
                      <a:lnTo>
                        <a:pt x="6976" y="289"/>
                      </a:lnTo>
                      <a:lnTo>
                        <a:pt x="6978" y="299"/>
                      </a:lnTo>
                      <a:lnTo>
                        <a:pt x="6981" y="309"/>
                      </a:lnTo>
                      <a:lnTo>
                        <a:pt x="6983" y="320"/>
                      </a:lnTo>
                      <a:lnTo>
                        <a:pt x="6985" y="344"/>
                      </a:lnTo>
                      <a:lnTo>
                        <a:pt x="6986" y="369"/>
                      </a:lnTo>
                      <a:lnTo>
                        <a:pt x="6986" y="637"/>
                      </a:lnTo>
                      <a:lnTo>
                        <a:pt x="6905" y="637"/>
                      </a:lnTo>
                      <a:lnTo>
                        <a:pt x="6905" y="378"/>
                      </a:lnTo>
                      <a:lnTo>
                        <a:pt x="6904" y="362"/>
                      </a:lnTo>
                      <a:lnTo>
                        <a:pt x="6903" y="346"/>
                      </a:lnTo>
                      <a:lnTo>
                        <a:pt x="6901" y="333"/>
                      </a:lnTo>
                      <a:lnTo>
                        <a:pt x="6898" y="319"/>
                      </a:lnTo>
                      <a:lnTo>
                        <a:pt x="6895" y="307"/>
                      </a:lnTo>
                      <a:lnTo>
                        <a:pt x="6890" y="297"/>
                      </a:lnTo>
                      <a:lnTo>
                        <a:pt x="6884" y="286"/>
                      </a:lnTo>
                      <a:lnTo>
                        <a:pt x="6878" y="277"/>
                      </a:lnTo>
                      <a:lnTo>
                        <a:pt x="6872" y="270"/>
                      </a:lnTo>
                      <a:lnTo>
                        <a:pt x="6864" y="263"/>
                      </a:lnTo>
                      <a:lnTo>
                        <a:pt x="6856" y="258"/>
                      </a:lnTo>
                      <a:lnTo>
                        <a:pt x="6846" y="253"/>
                      </a:lnTo>
                      <a:lnTo>
                        <a:pt x="6836" y="249"/>
                      </a:lnTo>
                      <a:lnTo>
                        <a:pt x="6825" y="246"/>
                      </a:lnTo>
                      <a:lnTo>
                        <a:pt x="6814" y="244"/>
                      </a:lnTo>
                      <a:lnTo>
                        <a:pt x="6801" y="244"/>
                      </a:lnTo>
                      <a:lnTo>
                        <a:pt x="6791" y="244"/>
                      </a:lnTo>
                      <a:lnTo>
                        <a:pt x="6782" y="245"/>
                      </a:lnTo>
                      <a:lnTo>
                        <a:pt x="6772" y="247"/>
                      </a:lnTo>
                      <a:lnTo>
                        <a:pt x="6764" y="250"/>
                      </a:lnTo>
                      <a:lnTo>
                        <a:pt x="6756" y="254"/>
                      </a:lnTo>
                      <a:lnTo>
                        <a:pt x="6748" y="258"/>
                      </a:lnTo>
                      <a:lnTo>
                        <a:pt x="6740" y="263"/>
                      </a:lnTo>
                      <a:lnTo>
                        <a:pt x="6732" y="268"/>
                      </a:lnTo>
                      <a:lnTo>
                        <a:pt x="6725" y="274"/>
                      </a:lnTo>
                      <a:lnTo>
                        <a:pt x="6719" y="281"/>
                      </a:lnTo>
                      <a:lnTo>
                        <a:pt x="6713" y="289"/>
                      </a:lnTo>
                      <a:lnTo>
                        <a:pt x="6707" y="296"/>
                      </a:lnTo>
                      <a:lnTo>
                        <a:pt x="6703" y="303"/>
                      </a:lnTo>
                      <a:lnTo>
                        <a:pt x="6698" y="311"/>
                      </a:lnTo>
                      <a:lnTo>
                        <a:pt x="6694" y="319"/>
                      </a:lnTo>
                      <a:lnTo>
                        <a:pt x="6691" y="329"/>
                      </a:lnTo>
                      <a:lnTo>
                        <a:pt x="6689" y="337"/>
                      </a:lnTo>
                      <a:lnTo>
                        <a:pt x="6687" y="346"/>
                      </a:lnTo>
                      <a:lnTo>
                        <a:pt x="6686" y="356"/>
                      </a:lnTo>
                      <a:lnTo>
                        <a:pt x="6686" y="367"/>
                      </a:lnTo>
                      <a:lnTo>
                        <a:pt x="6686" y="637"/>
                      </a:lnTo>
                      <a:lnTo>
                        <a:pt x="6604" y="637"/>
                      </a:lnTo>
                      <a:close/>
                      <a:moveTo>
                        <a:pt x="7137" y="105"/>
                      </a:moveTo>
                      <a:lnTo>
                        <a:pt x="7217" y="80"/>
                      </a:lnTo>
                      <a:lnTo>
                        <a:pt x="7217" y="188"/>
                      </a:lnTo>
                      <a:lnTo>
                        <a:pt x="7333" y="188"/>
                      </a:lnTo>
                      <a:lnTo>
                        <a:pt x="7333" y="249"/>
                      </a:lnTo>
                      <a:lnTo>
                        <a:pt x="7217" y="249"/>
                      </a:lnTo>
                      <a:lnTo>
                        <a:pt x="7217" y="492"/>
                      </a:lnTo>
                      <a:lnTo>
                        <a:pt x="7217" y="503"/>
                      </a:lnTo>
                      <a:lnTo>
                        <a:pt x="7218" y="513"/>
                      </a:lnTo>
                      <a:lnTo>
                        <a:pt x="7219" y="522"/>
                      </a:lnTo>
                      <a:lnTo>
                        <a:pt x="7220" y="530"/>
                      </a:lnTo>
                      <a:lnTo>
                        <a:pt x="7223" y="539"/>
                      </a:lnTo>
                      <a:lnTo>
                        <a:pt x="7226" y="546"/>
                      </a:lnTo>
                      <a:lnTo>
                        <a:pt x="7229" y="552"/>
                      </a:lnTo>
                      <a:lnTo>
                        <a:pt x="7233" y="557"/>
                      </a:lnTo>
                      <a:lnTo>
                        <a:pt x="7237" y="562"/>
                      </a:lnTo>
                      <a:lnTo>
                        <a:pt x="7241" y="567"/>
                      </a:lnTo>
                      <a:lnTo>
                        <a:pt x="7246" y="570"/>
                      </a:lnTo>
                      <a:lnTo>
                        <a:pt x="7251" y="573"/>
                      </a:lnTo>
                      <a:lnTo>
                        <a:pt x="7257" y="577"/>
                      </a:lnTo>
                      <a:lnTo>
                        <a:pt x="7264" y="578"/>
                      </a:lnTo>
                      <a:lnTo>
                        <a:pt x="7271" y="579"/>
                      </a:lnTo>
                      <a:lnTo>
                        <a:pt x="7278" y="580"/>
                      </a:lnTo>
                      <a:lnTo>
                        <a:pt x="7291" y="579"/>
                      </a:lnTo>
                      <a:lnTo>
                        <a:pt x="7304" y="578"/>
                      </a:lnTo>
                      <a:lnTo>
                        <a:pt x="7315" y="577"/>
                      </a:lnTo>
                      <a:lnTo>
                        <a:pt x="7325" y="573"/>
                      </a:lnTo>
                      <a:lnTo>
                        <a:pt x="7329" y="635"/>
                      </a:lnTo>
                      <a:lnTo>
                        <a:pt x="7314" y="640"/>
                      </a:lnTo>
                      <a:lnTo>
                        <a:pt x="7296" y="644"/>
                      </a:lnTo>
                      <a:lnTo>
                        <a:pt x="7278" y="647"/>
                      </a:lnTo>
                      <a:lnTo>
                        <a:pt x="7257" y="648"/>
                      </a:lnTo>
                      <a:lnTo>
                        <a:pt x="7243" y="647"/>
                      </a:lnTo>
                      <a:lnTo>
                        <a:pt x="7230" y="644"/>
                      </a:lnTo>
                      <a:lnTo>
                        <a:pt x="7217" y="642"/>
                      </a:lnTo>
                      <a:lnTo>
                        <a:pt x="7206" y="638"/>
                      </a:lnTo>
                      <a:lnTo>
                        <a:pt x="7196" y="633"/>
                      </a:lnTo>
                      <a:lnTo>
                        <a:pt x="7185" y="627"/>
                      </a:lnTo>
                      <a:lnTo>
                        <a:pt x="7176" y="620"/>
                      </a:lnTo>
                      <a:lnTo>
                        <a:pt x="7168" y="612"/>
                      </a:lnTo>
                      <a:lnTo>
                        <a:pt x="7161" y="602"/>
                      </a:lnTo>
                      <a:lnTo>
                        <a:pt x="7155" y="591"/>
                      </a:lnTo>
                      <a:lnTo>
                        <a:pt x="7149" y="579"/>
                      </a:lnTo>
                      <a:lnTo>
                        <a:pt x="7145" y="565"/>
                      </a:lnTo>
                      <a:lnTo>
                        <a:pt x="7141" y="550"/>
                      </a:lnTo>
                      <a:lnTo>
                        <a:pt x="7139" y="532"/>
                      </a:lnTo>
                      <a:lnTo>
                        <a:pt x="7138" y="515"/>
                      </a:lnTo>
                      <a:lnTo>
                        <a:pt x="7137" y="495"/>
                      </a:lnTo>
                      <a:lnTo>
                        <a:pt x="7137" y="249"/>
                      </a:lnTo>
                      <a:lnTo>
                        <a:pt x="7068" y="249"/>
                      </a:lnTo>
                      <a:lnTo>
                        <a:pt x="7068" y="188"/>
                      </a:lnTo>
                      <a:lnTo>
                        <a:pt x="7137" y="188"/>
                      </a:lnTo>
                      <a:lnTo>
                        <a:pt x="7137" y="105"/>
                      </a:lnTo>
                      <a:close/>
                      <a:moveTo>
                        <a:pt x="7366" y="188"/>
                      </a:moveTo>
                      <a:lnTo>
                        <a:pt x="7455" y="188"/>
                      </a:lnTo>
                      <a:lnTo>
                        <a:pt x="7553" y="453"/>
                      </a:lnTo>
                      <a:lnTo>
                        <a:pt x="7560" y="474"/>
                      </a:lnTo>
                      <a:lnTo>
                        <a:pt x="7568" y="495"/>
                      </a:lnTo>
                      <a:lnTo>
                        <a:pt x="7575" y="519"/>
                      </a:lnTo>
                      <a:lnTo>
                        <a:pt x="7582" y="545"/>
                      </a:lnTo>
                      <a:lnTo>
                        <a:pt x="7584" y="545"/>
                      </a:lnTo>
                      <a:lnTo>
                        <a:pt x="7589" y="527"/>
                      </a:lnTo>
                      <a:lnTo>
                        <a:pt x="7595" y="507"/>
                      </a:lnTo>
                      <a:lnTo>
                        <a:pt x="7604" y="481"/>
                      </a:lnTo>
                      <a:lnTo>
                        <a:pt x="7613" y="451"/>
                      </a:lnTo>
                      <a:lnTo>
                        <a:pt x="7701" y="188"/>
                      </a:lnTo>
                      <a:lnTo>
                        <a:pt x="7788" y="188"/>
                      </a:lnTo>
                      <a:lnTo>
                        <a:pt x="7665" y="508"/>
                      </a:lnTo>
                      <a:lnTo>
                        <a:pt x="7654" y="537"/>
                      </a:lnTo>
                      <a:lnTo>
                        <a:pt x="7644" y="564"/>
                      </a:lnTo>
                      <a:lnTo>
                        <a:pt x="7632" y="590"/>
                      </a:lnTo>
                      <a:lnTo>
                        <a:pt x="7623" y="614"/>
                      </a:lnTo>
                      <a:lnTo>
                        <a:pt x="7613" y="635"/>
                      </a:lnTo>
                      <a:lnTo>
                        <a:pt x="7604" y="655"/>
                      </a:lnTo>
                      <a:lnTo>
                        <a:pt x="7595" y="672"/>
                      </a:lnTo>
                      <a:lnTo>
                        <a:pt x="7587" y="688"/>
                      </a:lnTo>
                      <a:lnTo>
                        <a:pt x="7578" y="704"/>
                      </a:lnTo>
                      <a:lnTo>
                        <a:pt x="7569" y="719"/>
                      </a:lnTo>
                      <a:lnTo>
                        <a:pt x="7559" y="733"/>
                      </a:lnTo>
                      <a:lnTo>
                        <a:pt x="7550" y="746"/>
                      </a:lnTo>
                      <a:lnTo>
                        <a:pt x="7541" y="759"/>
                      </a:lnTo>
                      <a:lnTo>
                        <a:pt x="7532" y="770"/>
                      </a:lnTo>
                      <a:lnTo>
                        <a:pt x="7521" y="780"/>
                      </a:lnTo>
                      <a:lnTo>
                        <a:pt x="7512" y="790"/>
                      </a:lnTo>
                      <a:lnTo>
                        <a:pt x="7500" y="800"/>
                      </a:lnTo>
                      <a:lnTo>
                        <a:pt x="7487" y="809"/>
                      </a:lnTo>
                      <a:lnTo>
                        <a:pt x="7474" y="817"/>
                      </a:lnTo>
                      <a:lnTo>
                        <a:pt x="7462" y="825"/>
                      </a:lnTo>
                      <a:lnTo>
                        <a:pt x="7450" y="831"/>
                      </a:lnTo>
                      <a:lnTo>
                        <a:pt x="7437" y="835"/>
                      </a:lnTo>
                      <a:lnTo>
                        <a:pt x="7424" y="839"/>
                      </a:lnTo>
                      <a:lnTo>
                        <a:pt x="7412" y="842"/>
                      </a:lnTo>
                      <a:lnTo>
                        <a:pt x="7391" y="773"/>
                      </a:lnTo>
                      <a:lnTo>
                        <a:pt x="7409" y="766"/>
                      </a:lnTo>
                      <a:lnTo>
                        <a:pt x="7428" y="758"/>
                      </a:lnTo>
                      <a:lnTo>
                        <a:pt x="7445" y="746"/>
                      </a:lnTo>
                      <a:lnTo>
                        <a:pt x="7463" y="733"/>
                      </a:lnTo>
                      <a:lnTo>
                        <a:pt x="7473" y="725"/>
                      </a:lnTo>
                      <a:lnTo>
                        <a:pt x="7482" y="714"/>
                      </a:lnTo>
                      <a:lnTo>
                        <a:pt x="7493" y="704"/>
                      </a:lnTo>
                      <a:lnTo>
                        <a:pt x="7501" y="693"/>
                      </a:lnTo>
                      <a:lnTo>
                        <a:pt x="7509" y="682"/>
                      </a:lnTo>
                      <a:lnTo>
                        <a:pt x="7517" y="669"/>
                      </a:lnTo>
                      <a:lnTo>
                        <a:pt x="7525" y="656"/>
                      </a:lnTo>
                      <a:lnTo>
                        <a:pt x="7531" y="642"/>
                      </a:lnTo>
                      <a:lnTo>
                        <a:pt x="7536" y="631"/>
                      </a:lnTo>
                      <a:lnTo>
                        <a:pt x="7538" y="623"/>
                      </a:lnTo>
                      <a:lnTo>
                        <a:pt x="7536" y="615"/>
                      </a:lnTo>
                      <a:lnTo>
                        <a:pt x="7532" y="601"/>
                      </a:lnTo>
                      <a:lnTo>
                        <a:pt x="7366" y="188"/>
                      </a:lnTo>
                      <a:close/>
                      <a:moveTo>
                        <a:pt x="7898" y="648"/>
                      </a:moveTo>
                      <a:lnTo>
                        <a:pt x="7896" y="648"/>
                      </a:lnTo>
                      <a:lnTo>
                        <a:pt x="7890" y="647"/>
                      </a:lnTo>
                      <a:lnTo>
                        <a:pt x="7885" y="647"/>
                      </a:lnTo>
                      <a:lnTo>
                        <a:pt x="7880" y="644"/>
                      </a:lnTo>
                      <a:lnTo>
                        <a:pt x="7875" y="642"/>
                      </a:lnTo>
                      <a:lnTo>
                        <a:pt x="7871" y="640"/>
                      </a:lnTo>
                      <a:lnTo>
                        <a:pt x="7866" y="637"/>
                      </a:lnTo>
                      <a:lnTo>
                        <a:pt x="7862" y="634"/>
                      </a:lnTo>
                      <a:lnTo>
                        <a:pt x="7857" y="630"/>
                      </a:lnTo>
                      <a:lnTo>
                        <a:pt x="7854" y="626"/>
                      </a:lnTo>
                      <a:lnTo>
                        <a:pt x="7851" y="622"/>
                      </a:lnTo>
                      <a:lnTo>
                        <a:pt x="7848" y="617"/>
                      </a:lnTo>
                      <a:lnTo>
                        <a:pt x="7846" y="612"/>
                      </a:lnTo>
                      <a:lnTo>
                        <a:pt x="7844" y="600"/>
                      </a:lnTo>
                      <a:lnTo>
                        <a:pt x="7843" y="589"/>
                      </a:lnTo>
                      <a:lnTo>
                        <a:pt x="7843" y="583"/>
                      </a:lnTo>
                      <a:lnTo>
                        <a:pt x="7844" y="577"/>
                      </a:lnTo>
                      <a:lnTo>
                        <a:pt x="7845" y="571"/>
                      </a:lnTo>
                      <a:lnTo>
                        <a:pt x="7846" y="565"/>
                      </a:lnTo>
                      <a:lnTo>
                        <a:pt x="7849" y="560"/>
                      </a:lnTo>
                      <a:lnTo>
                        <a:pt x="7851" y="556"/>
                      </a:lnTo>
                      <a:lnTo>
                        <a:pt x="7854" y="551"/>
                      </a:lnTo>
                      <a:lnTo>
                        <a:pt x="7858" y="547"/>
                      </a:lnTo>
                      <a:lnTo>
                        <a:pt x="7863" y="543"/>
                      </a:lnTo>
                      <a:lnTo>
                        <a:pt x="7867" y="540"/>
                      </a:lnTo>
                      <a:lnTo>
                        <a:pt x="7872" y="536"/>
                      </a:lnTo>
                      <a:lnTo>
                        <a:pt x="7876" y="534"/>
                      </a:lnTo>
                      <a:lnTo>
                        <a:pt x="7881" y="532"/>
                      </a:lnTo>
                      <a:lnTo>
                        <a:pt x="7887" y="531"/>
                      </a:lnTo>
                      <a:lnTo>
                        <a:pt x="7892" y="530"/>
                      </a:lnTo>
                      <a:lnTo>
                        <a:pt x="7899" y="530"/>
                      </a:lnTo>
                      <a:lnTo>
                        <a:pt x="7905" y="530"/>
                      </a:lnTo>
                      <a:lnTo>
                        <a:pt x="7910" y="531"/>
                      </a:lnTo>
                      <a:lnTo>
                        <a:pt x="7915" y="532"/>
                      </a:lnTo>
                      <a:lnTo>
                        <a:pt x="7920" y="534"/>
                      </a:lnTo>
                      <a:lnTo>
                        <a:pt x="7925" y="536"/>
                      </a:lnTo>
                      <a:lnTo>
                        <a:pt x="7929" y="540"/>
                      </a:lnTo>
                      <a:lnTo>
                        <a:pt x="7933" y="543"/>
                      </a:lnTo>
                      <a:lnTo>
                        <a:pt x="7938" y="547"/>
                      </a:lnTo>
                      <a:lnTo>
                        <a:pt x="7942" y="551"/>
                      </a:lnTo>
                      <a:lnTo>
                        <a:pt x="7945" y="555"/>
                      </a:lnTo>
                      <a:lnTo>
                        <a:pt x="7947" y="560"/>
                      </a:lnTo>
                      <a:lnTo>
                        <a:pt x="7949" y="565"/>
                      </a:lnTo>
                      <a:lnTo>
                        <a:pt x="7951" y="570"/>
                      </a:lnTo>
                      <a:lnTo>
                        <a:pt x="7952" y="577"/>
                      </a:lnTo>
                      <a:lnTo>
                        <a:pt x="7953" y="583"/>
                      </a:lnTo>
                      <a:lnTo>
                        <a:pt x="7953" y="589"/>
                      </a:lnTo>
                      <a:lnTo>
                        <a:pt x="7952" y="600"/>
                      </a:lnTo>
                      <a:lnTo>
                        <a:pt x="7949" y="612"/>
                      </a:lnTo>
                      <a:lnTo>
                        <a:pt x="7947" y="617"/>
                      </a:lnTo>
                      <a:lnTo>
                        <a:pt x="7945" y="622"/>
                      </a:lnTo>
                      <a:lnTo>
                        <a:pt x="7942" y="626"/>
                      </a:lnTo>
                      <a:lnTo>
                        <a:pt x="7938" y="630"/>
                      </a:lnTo>
                      <a:lnTo>
                        <a:pt x="7933" y="634"/>
                      </a:lnTo>
                      <a:lnTo>
                        <a:pt x="7929" y="637"/>
                      </a:lnTo>
                      <a:lnTo>
                        <a:pt x="7925" y="640"/>
                      </a:lnTo>
                      <a:lnTo>
                        <a:pt x="7920" y="642"/>
                      </a:lnTo>
                      <a:lnTo>
                        <a:pt x="7915" y="644"/>
                      </a:lnTo>
                      <a:lnTo>
                        <a:pt x="7909" y="647"/>
                      </a:lnTo>
                      <a:lnTo>
                        <a:pt x="7904" y="647"/>
                      </a:lnTo>
                      <a:lnTo>
                        <a:pt x="7898" y="648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sp>
            <p:nvSpPr>
              <p:cNvPr id="22" name="Freeform 21"/>
              <p:cNvSpPr>
                <a:spLocks noEditPoints="1"/>
              </p:cNvSpPr>
              <p:nvPr userDrawn="1"/>
            </p:nvSpPr>
            <p:spPr bwMode="auto">
              <a:xfrm>
                <a:off x="283754" y="246870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111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1A434">
                  <a:shade val="30000"/>
                  <a:satMod val="115000"/>
                </a:srgbClr>
              </a:gs>
              <a:gs pos="50000">
                <a:srgbClr val="F1A434">
                  <a:shade val="67500"/>
                  <a:satMod val="115000"/>
                </a:srgbClr>
              </a:gs>
              <a:gs pos="100000">
                <a:srgbClr val="F1A43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>
                <a:latin typeface="Calibri" panose="020F0502020204030204" pitchFamily="34" charset="0"/>
              </a:rPr>
              <a:t>Click to edit Master title style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283754" y="192882"/>
            <a:ext cx="8632822" cy="318254"/>
            <a:chOff x="283754" y="192882"/>
            <a:chExt cx="8632822" cy="318254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1" name="Group 20"/>
            <p:cNvGrpSpPr/>
            <p:nvPr userDrawn="1"/>
          </p:nvGrpSpPr>
          <p:grpSpPr>
            <a:xfrm>
              <a:off x="283754" y="246870"/>
              <a:ext cx="2142738" cy="253193"/>
              <a:chOff x="283754" y="246870"/>
              <a:chExt cx="2142738" cy="253193"/>
            </a:xfrm>
          </p:grpSpPr>
          <p:grpSp>
            <p:nvGrpSpPr>
              <p:cNvPr id="22" name="Group 21"/>
              <p:cNvGrpSpPr/>
              <p:nvPr userDrawn="1"/>
            </p:nvGrpSpPr>
            <p:grpSpPr>
              <a:xfrm>
                <a:off x="673165" y="246870"/>
                <a:ext cx="1753327" cy="253193"/>
                <a:chOff x="656520" y="250031"/>
                <a:chExt cx="1631861" cy="235663"/>
              </a:xfrm>
            </p:grpSpPr>
            <p:sp>
              <p:nvSpPr>
                <p:cNvPr id="28" name="Freeform 27"/>
                <p:cNvSpPr>
                  <a:spLocks noEditPoints="1"/>
                </p:cNvSpPr>
                <p:nvPr/>
              </p:nvSpPr>
              <p:spPr bwMode="auto">
                <a:xfrm>
                  <a:off x="1466912" y="250031"/>
                  <a:ext cx="489413" cy="84203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2" name="Freeform 31"/>
                <p:cNvSpPr>
                  <a:spLocks noEditPoints="1"/>
                </p:cNvSpPr>
                <p:nvPr/>
              </p:nvSpPr>
              <p:spPr bwMode="auto">
                <a:xfrm>
                  <a:off x="656520" y="250031"/>
                  <a:ext cx="780730" cy="84203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3" name="Freeform 32"/>
                <p:cNvSpPr>
                  <a:spLocks noEditPoints="1"/>
                </p:cNvSpPr>
                <p:nvPr/>
              </p:nvSpPr>
              <p:spPr bwMode="auto">
                <a:xfrm>
                  <a:off x="1409510" y="392855"/>
                  <a:ext cx="878871" cy="92839"/>
                </a:xfrm>
                <a:custGeom>
                  <a:avLst/>
                  <a:gdLst/>
                  <a:ahLst/>
                  <a:cxnLst>
                    <a:cxn ang="0">
                      <a:pos x="805" y="637"/>
                    </a:cxn>
                    <a:cxn ang="0">
                      <a:pos x="996" y="219"/>
                    </a:cxn>
                    <a:cxn ang="0">
                      <a:pos x="1304" y="357"/>
                    </a:cxn>
                    <a:cxn ang="0">
                      <a:pos x="1069" y="644"/>
                    </a:cxn>
                    <a:cxn ang="0">
                      <a:pos x="1040" y="573"/>
                    </a:cxn>
                    <a:cxn ang="0">
                      <a:pos x="1182" y="280"/>
                    </a:cxn>
                    <a:cxn ang="0">
                      <a:pos x="1457" y="426"/>
                    </a:cxn>
                    <a:cxn ang="0">
                      <a:pos x="1680" y="639"/>
                    </a:cxn>
                    <a:cxn ang="0">
                      <a:pos x="1384" y="480"/>
                    </a:cxn>
                    <a:cxn ang="0">
                      <a:pos x="1565" y="178"/>
                    </a:cxn>
                    <a:cxn ang="0">
                      <a:pos x="1772" y="419"/>
                    </a:cxn>
                    <a:cxn ang="0">
                      <a:pos x="1479" y="300"/>
                    </a:cxn>
                    <a:cxn ang="0">
                      <a:pos x="2054" y="179"/>
                    </a:cxn>
                    <a:cxn ang="0">
                      <a:pos x="2260" y="188"/>
                    </a:cxn>
                    <a:cxn ang="0">
                      <a:pos x="2257" y="15"/>
                    </a:cxn>
                    <a:cxn ang="0">
                      <a:pos x="2523" y="568"/>
                    </a:cxn>
                    <a:cxn ang="0">
                      <a:pos x="2483" y="627"/>
                    </a:cxn>
                    <a:cxn ang="0">
                      <a:pos x="2395" y="282"/>
                    </a:cxn>
                    <a:cxn ang="0">
                      <a:pos x="2669" y="201"/>
                    </a:cxn>
                    <a:cxn ang="0">
                      <a:pos x="2657" y="282"/>
                    </a:cxn>
                    <a:cxn ang="0">
                      <a:pos x="2858" y="220"/>
                    </a:cxn>
                    <a:cxn ang="0">
                      <a:pos x="3192" y="222"/>
                    </a:cxn>
                    <a:cxn ang="0">
                      <a:pos x="3092" y="249"/>
                    </a:cxn>
                    <a:cxn ang="0">
                      <a:pos x="3666" y="632"/>
                    </a:cxn>
                    <a:cxn ang="0">
                      <a:pos x="3354" y="500"/>
                    </a:cxn>
                    <a:cxn ang="0">
                      <a:pos x="3484" y="195"/>
                    </a:cxn>
                    <a:cxn ang="0">
                      <a:pos x="3516" y="256"/>
                    </a:cxn>
                    <a:cxn ang="0">
                      <a:pos x="3592" y="581"/>
                    </a:cxn>
                    <a:cxn ang="0">
                      <a:pos x="4055" y="577"/>
                    </a:cxn>
                    <a:cxn ang="0">
                      <a:pos x="3803" y="567"/>
                    </a:cxn>
                    <a:cxn ang="0">
                      <a:pos x="3854" y="210"/>
                    </a:cxn>
                    <a:cxn ang="0">
                      <a:pos x="4132" y="281"/>
                    </a:cxn>
                    <a:cxn ang="0">
                      <a:pos x="3947" y="237"/>
                    </a:cxn>
                    <a:cxn ang="0">
                      <a:pos x="4571" y="638"/>
                    </a:cxn>
                    <a:cxn ang="0">
                      <a:pos x="4425" y="355"/>
                    </a:cxn>
                    <a:cxn ang="0">
                      <a:pos x="4692" y="179"/>
                    </a:cxn>
                    <a:cxn ang="0">
                      <a:pos x="4503" y="378"/>
                    </a:cxn>
                    <a:cxn ang="0">
                      <a:pos x="4914" y="445"/>
                    </a:cxn>
                    <a:cxn ang="0">
                      <a:pos x="5116" y="642"/>
                    </a:cxn>
                    <a:cxn ang="0">
                      <a:pos x="4837" y="469"/>
                    </a:cxn>
                    <a:cxn ang="0">
                      <a:pos x="5032" y="177"/>
                    </a:cxn>
                    <a:cxn ang="0">
                      <a:pos x="5225" y="427"/>
                    </a:cxn>
                    <a:cxn ang="0">
                      <a:pos x="4929" y="310"/>
                    </a:cxn>
                    <a:cxn ang="0">
                      <a:pos x="5520" y="177"/>
                    </a:cxn>
                    <a:cxn ang="0">
                      <a:pos x="5849" y="249"/>
                    </a:cxn>
                    <a:cxn ang="0">
                      <a:pos x="5745" y="644"/>
                    </a:cxn>
                    <a:cxn ang="0">
                      <a:pos x="6173" y="588"/>
                    </a:cxn>
                    <a:cxn ang="0">
                      <a:pos x="5907" y="543"/>
                    </a:cxn>
                    <a:cxn ang="0">
                      <a:pos x="6173" y="317"/>
                    </a:cxn>
                    <a:cxn ang="0">
                      <a:pos x="6044" y="179"/>
                    </a:cxn>
                    <a:cxn ang="0">
                      <a:pos x="6022" y="438"/>
                    </a:cxn>
                    <a:cxn ang="0">
                      <a:pos x="6118" y="573"/>
                    </a:cxn>
                    <a:cxn ang="0">
                      <a:pos x="6379" y="72"/>
                    </a:cxn>
                    <a:cxn ang="0">
                      <a:pos x="6454" y="99"/>
                    </a:cxn>
                    <a:cxn ang="0">
                      <a:pos x="6815" y="177"/>
                    </a:cxn>
                    <a:cxn ang="0">
                      <a:pos x="6901" y="333"/>
                    </a:cxn>
                    <a:cxn ang="0">
                      <a:pos x="6691" y="329"/>
                    </a:cxn>
                    <a:cxn ang="0">
                      <a:pos x="7278" y="580"/>
                    </a:cxn>
                    <a:cxn ang="0">
                      <a:pos x="7137" y="188"/>
                    </a:cxn>
                    <a:cxn ang="0">
                      <a:pos x="7541" y="759"/>
                    </a:cxn>
                    <a:cxn ang="0">
                      <a:pos x="7366" y="188"/>
                    </a:cxn>
                    <a:cxn ang="0">
                      <a:pos x="7881" y="532"/>
                    </a:cxn>
                    <a:cxn ang="0">
                      <a:pos x="7920" y="642"/>
                    </a:cxn>
                  </a:cxnLst>
                  <a:rect l="0" t="0" r="r" b="b"/>
                  <a:pathLst>
                    <a:path w="7953" h="842">
                      <a:moveTo>
                        <a:pt x="324" y="277"/>
                      </a:moveTo>
                      <a:lnTo>
                        <a:pt x="324" y="344"/>
                      </a:lnTo>
                      <a:lnTo>
                        <a:pt x="81" y="344"/>
                      </a:lnTo>
                      <a:lnTo>
                        <a:pt x="81" y="569"/>
                      </a:lnTo>
                      <a:lnTo>
                        <a:pt x="352" y="569"/>
                      </a:lnTo>
                      <a:lnTo>
                        <a:pt x="352" y="637"/>
                      </a:lnTo>
                      <a:lnTo>
                        <a:pt x="0" y="637"/>
                      </a:lnTo>
                      <a:lnTo>
                        <a:pt x="0" y="11"/>
                      </a:lnTo>
                      <a:lnTo>
                        <a:pt x="338" y="11"/>
                      </a:lnTo>
                      <a:lnTo>
                        <a:pt x="338" y="79"/>
                      </a:lnTo>
                      <a:lnTo>
                        <a:pt x="81" y="79"/>
                      </a:lnTo>
                      <a:lnTo>
                        <a:pt x="81" y="277"/>
                      </a:lnTo>
                      <a:lnTo>
                        <a:pt x="324" y="277"/>
                      </a:lnTo>
                      <a:close/>
                      <a:moveTo>
                        <a:pt x="401" y="188"/>
                      </a:moveTo>
                      <a:lnTo>
                        <a:pt x="492" y="188"/>
                      </a:lnTo>
                      <a:lnTo>
                        <a:pt x="556" y="284"/>
                      </a:lnTo>
                      <a:lnTo>
                        <a:pt x="566" y="300"/>
                      </a:lnTo>
                      <a:lnTo>
                        <a:pt x="578" y="317"/>
                      </a:lnTo>
                      <a:lnTo>
                        <a:pt x="589" y="337"/>
                      </a:lnTo>
                      <a:lnTo>
                        <a:pt x="601" y="357"/>
                      </a:lnTo>
                      <a:lnTo>
                        <a:pt x="604" y="357"/>
                      </a:lnTo>
                      <a:lnTo>
                        <a:pt x="614" y="340"/>
                      </a:lnTo>
                      <a:lnTo>
                        <a:pt x="625" y="321"/>
                      </a:lnTo>
                      <a:lnTo>
                        <a:pt x="636" y="303"/>
                      </a:lnTo>
                      <a:lnTo>
                        <a:pt x="649" y="283"/>
                      </a:lnTo>
                      <a:lnTo>
                        <a:pt x="712" y="188"/>
                      </a:lnTo>
                      <a:lnTo>
                        <a:pt x="800" y="188"/>
                      </a:lnTo>
                      <a:lnTo>
                        <a:pt x="646" y="405"/>
                      </a:lnTo>
                      <a:lnTo>
                        <a:pt x="805" y="637"/>
                      </a:lnTo>
                      <a:lnTo>
                        <a:pt x="712" y="637"/>
                      </a:lnTo>
                      <a:lnTo>
                        <a:pt x="646" y="535"/>
                      </a:lnTo>
                      <a:lnTo>
                        <a:pt x="635" y="520"/>
                      </a:lnTo>
                      <a:lnTo>
                        <a:pt x="624" y="501"/>
                      </a:lnTo>
                      <a:lnTo>
                        <a:pt x="612" y="481"/>
                      </a:lnTo>
                      <a:lnTo>
                        <a:pt x="598" y="457"/>
                      </a:lnTo>
                      <a:lnTo>
                        <a:pt x="596" y="457"/>
                      </a:lnTo>
                      <a:lnTo>
                        <a:pt x="588" y="472"/>
                      </a:lnTo>
                      <a:lnTo>
                        <a:pt x="578" y="490"/>
                      </a:lnTo>
                      <a:lnTo>
                        <a:pt x="564" y="511"/>
                      </a:lnTo>
                      <a:lnTo>
                        <a:pt x="549" y="535"/>
                      </a:lnTo>
                      <a:lnTo>
                        <a:pt x="484" y="637"/>
                      </a:lnTo>
                      <a:lnTo>
                        <a:pt x="394" y="637"/>
                      </a:lnTo>
                      <a:lnTo>
                        <a:pt x="553" y="408"/>
                      </a:lnTo>
                      <a:lnTo>
                        <a:pt x="401" y="188"/>
                      </a:lnTo>
                      <a:close/>
                      <a:moveTo>
                        <a:pt x="883" y="820"/>
                      </a:moveTo>
                      <a:lnTo>
                        <a:pt x="883" y="334"/>
                      </a:lnTo>
                      <a:lnTo>
                        <a:pt x="883" y="298"/>
                      </a:lnTo>
                      <a:lnTo>
                        <a:pt x="882" y="261"/>
                      </a:lnTo>
                      <a:lnTo>
                        <a:pt x="881" y="224"/>
                      </a:lnTo>
                      <a:lnTo>
                        <a:pt x="880" y="188"/>
                      </a:lnTo>
                      <a:lnTo>
                        <a:pt x="953" y="188"/>
                      </a:lnTo>
                      <a:lnTo>
                        <a:pt x="957" y="265"/>
                      </a:lnTo>
                      <a:lnTo>
                        <a:pt x="958" y="265"/>
                      </a:lnTo>
                      <a:lnTo>
                        <a:pt x="965" y="255"/>
                      </a:lnTo>
                      <a:lnTo>
                        <a:pt x="972" y="244"/>
                      </a:lnTo>
                      <a:lnTo>
                        <a:pt x="979" y="235"/>
                      </a:lnTo>
                      <a:lnTo>
                        <a:pt x="988" y="227"/>
                      </a:lnTo>
                      <a:lnTo>
                        <a:pt x="996" y="219"/>
                      </a:lnTo>
                      <a:lnTo>
                        <a:pt x="1005" y="211"/>
                      </a:lnTo>
                      <a:lnTo>
                        <a:pt x="1014" y="205"/>
                      </a:lnTo>
                      <a:lnTo>
                        <a:pt x="1024" y="199"/>
                      </a:lnTo>
                      <a:lnTo>
                        <a:pt x="1034" y="194"/>
                      </a:lnTo>
                      <a:lnTo>
                        <a:pt x="1045" y="190"/>
                      </a:lnTo>
                      <a:lnTo>
                        <a:pt x="1055" y="186"/>
                      </a:lnTo>
                      <a:lnTo>
                        <a:pt x="1068" y="183"/>
                      </a:lnTo>
                      <a:lnTo>
                        <a:pt x="1079" y="181"/>
                      </a:lnTo>
                      <a:lnTo>
                        <a:pt x="1091" y="178"/>
                      </a:lnTo>
                      <a:lnTo>
                        <a:pt x="1105" y="177"/>
                      </a:lnTo>
                      <a:lnTo>
                        <a:pt x="1118" y="177"/>
                      </a:lnTo>
                      <a:lnTo>
                        <a:pt x="1138" y="178"/>
                      </a:lnTo>
                      <a:lnTo>
                        <a:pt x="1157" y="182"/>
                      </a:lnTo>
                      <a:lnTo>
                        <a:pt x="1166" y="184"/>
                      </a:lnTo>
                      <a:lnTo>
                        <a:pt x="1176" y="187"/>
                      </a:lnTo>
                      <a:lnTo>
                        <a:pt x="1185" y="190"/>
                      </a:lnTo>
                      <a:lnTo>
                        <a:pt x="1193" y="193"/>
                      </a:lnTo>
                      <a:lnTo>
                        <a:pt x="1201" y="198"/>
                      </a:lnTo>
                      <a:lnTo>
                        <a:pt x="1210" y="202"/>
                      </a:lnTo>
                      <a:lnTo>
                        <a:pt x="1218" y="207"/>
                      </a:lnTo>
                      <a:lnTo>
                        <a:pt x="1225" y="213"/>
                      </a:lnTo>
                      <a:lnTo>
                        <a:pt x="1240" y="226"/>
                      </a:lnTo>
                      <a:lnTo>
                        <a:pt x="1254" y="241"/>
                      </a:lnTo>
                      <a:lnTo>
                        <a:pt x="1266" y="258"/>
                      </a:lnTo>
                      <a:lnTo>
                        <a:pt x="1277" y="275"/>
                      </a:lnTo>
                      <a:lnTo>
                        <a:pt x="1287" y="294"/>
                      </a:lnTo>
                      <a:lnTo>
                        <a:pt x="1294" y="314"/>
                      </a:lnTo>
                      <a:lnTo>
                        <a:pt x="1300" y="335"/>
                      </a:lnTo>
                      <a:lnTo>
                        <a:pt x="1304" y="357"/>
                      </a:lnTo>
                      <a:lnTo>
                        <a:pt x="1307" y="381"/>
                      </a:lnTo>
                      <a:lnTo>
                        <a:pt x="1308" y="406"/>
                      </a:lnTo>
                      <a:lnTo>
                        <a:pt x="1307" y="434"/>
                      </a:lnTo>
                      <a:lnTo>
                        <a:pt x="1304" y="460"/>
                      </a:lnTo>
                      <a:lnTo>
                        <a:pt x="1302" y="473"/>
                      </a:lnTo>
                      <a:lnTo>
                        <a:pt x="1299" y="485"/>
                      </a:lnTo>
                      <a:lnTo>
                        <a:pt x="1296" y="497"/>
                      </a:lnTo>
                      <a:lnTo>
                        <a:pt x="1292" y="509"/>
                      </a:lnTo>
                      <a:lnTo>
                        <a:pt x="1288" y="520"/>
                      </a:lnTo>
                      <a:lnTo>
                        <a:pt x="1283" y="530"/>
                      </a:lnTo>
                      <a:lnTo>
                        <a:pt x="1278" y="541"/>
                      </a:lnTo>
                      <a:lnTo>
                        <a:pt x="1272" y="551"/>
                      </a:lnTo>
                      <a:lnTo>
                        <a:pt x="1266" y="560"/>
                      </a:lnTo>
                      <a:lnTo>
                        <a:pt x="1260" y="569"/>
                      </a:lnTo>
                      <a:lnTo>
                        <a:pt x="1253" y="579"/>
                      </a:lnTo>
                      <a:lnTo>
                        <a:pt x="1245" y="587"/>
                      </a:lnTo>
                      <a:lnTo>
                        <a:pt x="1231" y="601"/>
                      </a:lnTo>
                      <a:lnTo>
                        <a:pt x="1215" y="614"/>
                      </a:lnTo>
                      <a:lnTo>
                        <a:pt x="1207" y="619"/>
                      </a:lnTo>
                      <a:lnTo>
                        <a:pt x="1198" y="624"/>
                      </a:lnTo>
                      <a:lnTo>
                        <a:pt x="1190" y="628"/>
                      </a:lnTo>
                      <a:lnTo>
                        <a:pt x="1181" y="632"/>
                      </a:lnTo>
                      <a:lnTo>
                        <a:pt x="1163" y="638"/>
                      </a:lnTo>
                      <a:lnTo>
                        <a:pt x="1144" y="643"/>
                      </a:lnTo>
                      <a:lnTo>
                        <a:pt x="1123" y="647"/>
                      </a:lnTo>
                      <a:lnTo>
                        <a:pt x="1103" y="648"/>
                      </a:lnTo>
                      <a:lnTo>
                        <a:pt x="1091" y="647"/>
                      </a:lnTo>
                      <a:lnTo>
                        <a:pt x="1079" y="646"/>
                      </a:lnTo>
                      <a:lnTo>
                        <a:pt x="1069" y="644"/>
                      </a:lnTo>
                      <a:lnTo>
                        <a:pt x="1058" y="642"/>
                      </a:lnTo>
                      <a:lnTo>
                        <a:pt x="1048" y="640"/>
                      </a:lnTo>
                      <a:lnTo>
                        <a:pt x="1038" y="637"/>
                      </a:lnTo>
                      <a:lnTo>
                        <a:pt x="1029" y="633"/>
                      </a:lnTo>
                      <a:lnTo>
                        <a:pt x="1019" y="629"/>
                      </a:lnTo>
                      <a:lnTo>
                        <a:pt x="1011" y="625"/>
                      </a:lnTo>
                      <a:lnTo>
                        <a:pt x="1003" y="620"/>
                      </a:lnTo>
                      <a:lnTo>
                        <a:pt x="996" y="614"/>
                      </a:lnTo>
                      <a:lnTo>
                        <a:pt x="989" y="607"/>
                      </a:lnTo>
                      <a:lnTo>
                        <a:pt x="981" y="600"/>
                      </a:lnTo>
                      <a:lnTo>
                        <a:pt x="975" y="593"/>
                      </a:lnTo>
                      <a:lnTo>
                        <a:pt x="969" y="585"/>
                      </a:lnTo>
                      <a:lnTo>
                        <a:pt x="964" y="577"/>
                      </a:lnTo>
                      <a:lnTo>
                        <a:pt x="964" y="820"/>
                      </a:lnTo>
                      <a:lnTo>
                        <a:pt x="883" y="820"/>
                      </a:lnTo>
                      <a:close/>
                      <a:moveTo>
                        <a:pt x="964" y="377"/>
                      </a:moveTo>
                      <a:lnTo>
                        <a:pt x="964" y="454"/>
                      </a:lnTo>
                      <a:lnTo>
                        <a:pt x="964" y="468"/>
                      </a:lnTo>
                      <a:lnTo>
                        <a:pt x="966" y="480"/>
                      </a:lnTo>
                      <a:lnTo>
                        <a:pt x="969" y="492"/>
                      </a:lnTo>
                      <a:lnTo>
                        <a:pt x="972" y="504"/>
                      </a:lnTo>
                      <a:lnTo>
                        <a:pt x="977" y="515"/>
                      </a:lnTo>
                      <a:lnTo>
                        <a:pt x="983" y="525"/>
                      </a:lnTo>
                      <a:lnTo>
                        <a:pt x="991" y="535"/>
                      </a:lnTo>
                      <a:lnTo>
                        <a:pt x="1000" y="546"/>
                      </a:lnTo>
                      <a:lnTo>
                        <a:pt x="1009" y="554"/>
                      </a:lnTo>
                      <a:lnTo>
                        <a:pt x="1018" y="562"/>
                      </a:lnTo>
                      <a:lnTo>
                        <a:pt x="1029" y="568"/>
                      </a:lnTo>
                      <a:lnTo>
                        <a:pt x="1040" y="573"/>
                      </a:lnTo>
                      <a:lnTo>
                        <a:pt x="1051" y="578"/>
                      </a:lnTo>
                      <a:lnTo>
                        <a:pt x="1064" y="581"/>
                      </a:lnTo>
                      <a:lnTo>
                        <a:pt x="1077" y="583"/>
                      </a:lnTo>
                      <a:lnTo>
                        <a:pt x="1090" y="583"/>
                      </a:lnTo>
                      <a:lnTo>
                        <a:pt x="1106" y="583"/>
                      </a:lnTo>
                      <a:lnTo>
                        <a:pt x="1120" y="580"/>
                      </a:lnTo>
                      <a:lnTo>
                        <a:pt x="1133" y="577"/>
                      </a:lnTo>
                      <a:lnTo>
                        <a:pt x="1147" y="571"/>
                      </a:lnTo>
                      <a:lnTo>
                        <a:pt x="1159" y="564"/>
                      </a:lnTo>
                      <a:lnTo>
                        <a:pt x="1170" y="556"/>
                      </a:lnTo>
                      <a:lnTo>
                        <a:pt x="1181" y="547"/>
                      </a:lnTo>
                      <a:lnTo>
                        <a:pt x="1190" y="535"/>
                      </a:lnTo>
                      <a:lnTo>
                        <a:pt x="1198" y="523"/>
                      </a:lnTo>
                      <a:lnTo>
                        <a:pt x="1205" y="510"/>
                      </a:lnTo>
                      <a:lnTo>
                        <a:pt x="1212" y="495"/>
                      </a:lnTo>
                      <a:lnTo>
                        <a:pt x="1217" y="480"/>
                      </a:lnTo>
                      <a:lnTo>
                        <a:pt x="1221" y="463"/>
                      </a:lnTo>
                      <a:lnTo>
                        <a:pt x="1224" y="447"/>
                      </a:lnTo>
                      <a:lnTo>
                        <a:pt x="1226" y="428"/>
                      </a:lnTo>
                      <a:lnTo>
                        <a:pt x="1226" y="410"/>
                      </a:lnTo>
                      <a:lnTo>
                        <a:pt x="1226" y="392"/>
                      </a:lnTo>
                      <a:lnTo>
                        <a:pt x="1224" y="376"/>
                      </a:lnTo>
                      <a:lnTo>
                        <a:pt x="1221" y="360"/>
                      </a:lnTo>
                      <a:lnTo>
                        <a:pt x="1218" y="345"/>
                      </a:lnTo>
                      <a:lnTo>
                        <a:pt x="1213" y="331"/>
                      </a:lnTo>
                      <a:lnTo>
                        <a:pt x="1206" y="317"/>
                      </a:lnTo>
                      <a:lnTo>
                        <a:pt x="1200" y="305"/>
                      </a:lnTo>
                      <a:lnTo>
                        <a:pt x="1192" y="293"/>
                      </a:lnTo>
                      <a:lnTo>
                        <a:pt x="1182" y="280"/>
                      </a:lnTo>
                      <a:lnTo>
                        <a:pt x="1172" y="271"/>
                      </a:lnTo>
                      <a:lnTo>
                        <a:pt x="1160" y="262"/>
                      </a:lnTo>
                      <a:lnTo>
                        <a:pt x="1149" y="255"/>
                      </a:lnTo>
                      <a:lnTo>
                        <a:pt x="1136" y="249"/>
                      </a:lnTo>
                      <a:lnTo>
                        <a:pt x="1122" y="245"/>
                      </a:lnTo>
                      <a:lnTo>
                        <a:pt x="1108" y="243"/>
                      </a:lnTo>
                      <a:lnTo>
                        <a:pt x="1092" y="242"/>
                      </a:lnTo>
                      <a:lnTo>
                        <a:pt x="1082" y="243"/>
                      </a:lnTo>
                      <a:lnTo>
                        <a:pt x="1072" y="244"/>
                      </a:lnTo>
                      <a:lnTo>
                        <a:pt x="1062" y="246"/>
                      </a:lnTo>
                      <a:lnTo>
                        <a:pt x="1052" y="249"/>
                      </a:lnTo>
                      <a:lnTo>
                        <a:pt x="1042" y="254"/>
                      </a:lnTo>
                      <a:lnTo>
                        <a:pt x="1033" y="258"/>
                      </a:lnTo>
                      <a:lnTo>
                        <a:pt x="1024" y="264"/>
                      </a:lnTo>
                      <a:lnTo>
                        <a:pt x="1015" y="270"/>
                      </a:lnTo>
                      <a:lnTo>
                        <a:pt x="1007" y="277"/>
                      </a:lnTo>
                      <a:lnTo>
                        <a:pt x="999" y="285"/>
                      </a:lnTo>
                      <a:lnTo>
                        <a:pt x="993" y="294"/>
                      </a:lnTo>
                      <a:lnTo>
                        <a:pt x="987" y="303"/>
                      </a:lnTo>
                      <a:lnTo>
                        <a:pt x="981" y="312"/>
                      </a:lnTo>
                      <a:lnTo>
                        <a:pt x="976" y="321"/>
                      </a:lnTo>
                      <a:lnTo>
                        <a:pt x="972" y="333"/>
                      </a:lnTo>
                      <a:lnTo>
                        <a:pt x="969" y="344"/>
                      </a:lnTo>
                      <a:lnTo>
                        <a:pt x="967" y="353"/>
                      </a:lnTo>
                      <a:lnTo>
                        <a:pt x="965" y="363"/>
                      </a:lnTo>
                      <a:lnTo>
                        <a:pt x="964" y="370"/>
                      </a:lnTo>
                      <a:lnTo>
                        <a:pt x="964" y="377"/>
                      </a:lnTo>
                      <a:close/>
                      <a:moveTo>
                        <a:pt x="1771" y="427"/>
                      </a:moveTo>
                      <a:lnTo>
                        <a:pt x="1457" y="426"/>
                      </a:lnTo>
                      <a:lnTo>
                        <a:pt x="1458" y="445"/>
                      </a:lnTo>
                      <a:lnTo>
                        <a:pt x="1460" y="463"/>
                      </a:lnTo>
                      <a:lnTo>
                        <a:pt x="1464" y="480"/>
                      </a:lnTo>
                      <a:lnTo>
                        <a:pt x="1469" y="495"/>
                      </a:lnTo>
                      <a:lnTo>
                        <a:pt x="1477" y="510"/>
                      </a:lnTo>
                      <a:lnTo>
                        <a:pt x="1484" y="523"/>
                      </a:lnTo>
                      <a:lnTo>
                        <a:pt x="1493" y="535"/>
                      </a:lnTo>
                      <a:lnTo>
                        <a:pt x="1504" y="546"/>
                      </a:lnTo>
                      <a:lnTo>
                        <a:pt x="1515" y="554"/>
                      </a:lnTo>
                      <a:lnTo>
                        <a:pt x="1526" y="562"/>
                      </a:lnTo>
                      <a:lnTo>
                        <a:pt x="1537" y="568"/>
                      </a:lnTo>
                      <a:lnTo>
                        <a:pt x="1551" y="573"/>
                      </a:lnTo>
                      <a:lnTo>
                        <a:pt x="1564" y="577"/>
                      </a:lnTo>
                      <a:lnTo>
                        <a:pt x="1578" y="580"/>
                      </a:lnTo>
                      <a:lnTo>
                        <a:pt x="1594" y="582"/>
                      </a:lnTo>
                      <a:lnTo>
                        <a:pt x="1610" y="582"/>
                      </a:lnTo>
                      <a:lnTo>
                        <a:pt x="1628" y="582"/>
                      </a:lnTo>
                      <a:lnTo>
                        <a:pt x="1644" y="581"/>
                      </a:lnTo>
                      <a:lnTo>
                        <a:pt x="1660" y="579"/>
                      </a:lnTo>
                      <a:lnTo>
                        <a:pt x="1676" y="577"/>
                      </a:lnTo>
                      <a:lnTo>
                        <a:pt x="1690" y="573"/>
                      </a:lnTo>
                      <a:lnTo>
                        <a:pt x="1706" y="569"/>
                      </a:lnTo>
                      <a:lnTo>
                        <a:pt x="1720" y="564"/>
                      </a:lnTo>
                      <a:lnTo>
                        <a:pt x="1735" y="559"/>
                      </a:lnTo>
                      <a:lnTo>
                        <a:pt x="1748" y="618"/>
                      </a:lnTo>
                      <a:lnTo>
                        <a:pt x="1733" y="624"/>
                      </a:lnTo>
                      <a:lnTo>
                        <a:pt x="1715" y="630"/>
                      </a:lnTo>
                      <a:lnTo>
                        <a:pt x="1698" y="635"/>
                      </a:lnTo>
                      <a:lnTo>
                        <a:pt x="1680" y="639"/>
                      </a:lnTo>
                      <a:lnTo>
                        <a:pt x="1661" y="642"/>
                      </a:lnTo>
                      <a:lnTo>
                        <a:pt x="1641" y="644"/>
                      </a:lnTo>
                      <a:lnTo>
                        <a:pt x="1621" y="646"/>
                      </a:lnTo>
                      <a:lnTo>
                        <a:pt x="1599" y="647"/>
                      </a:lnTo>
                      <a:lnTo>
                        <a:pt x="1574" y="646"/>
                      </a:lnTo>
                      <a:lnTo>
                        <a:pt x="1551" y="642"/>
                      </a:lnTo>
                      <a:lnTo>
                        <a:pt x="1539" y="640"/>
                      </a:lnTo>
                      <a:lnTo>
                        <a:pt x="1528" y="637"/>
                      </a:lnTo>
                      <a:lnTo>
                        <a:pt x="1518" y="634"/>
                      </a:lnTo>
                      <a:lnTo>
                        <a:pt x="1507" y="631"/>
                      </a:lnTo>
                      <a:lnTo>
                        <a:pt x="1497" y="627"/>
                      </a:lnTo>
                      <a:lnTo>
                        <a:pt x="1488" y="622"/>
                      </a:lnTo>
                      <a:lnTo>
                        <a:pt x="1479" y="617"/>
                      </a:lnTo>
                      <a:lnTo>
                        <a:pt x="1469" y="612"/>
                      </a:lnTo>
                      <a:lnTo>
                        <a:pt x="1461" y="605"/>
                      </a:lnTo>
                      <a:lnTo>
                        <a:pt x="1453" y="598"/>
                      </a:lnTo>
                      <a:lnTo>
                        <a:pt x="1445" y="592"/>
                      </a:lnTo>
                      <a:lnTo>
                        <a:pt x="1438" y="584"/>
                      </a:lnTo>
                      <a:lnTo>
                        <a:pt x="1430" y="576"/>
                      </a:lnTo>
                      <a:lnTo>
                        <a:pt x="1423" y="567"/>
                      </a:lnTo>
                      <a:lnTo>
                        <a:pt x="1417" y="559"/>
                      </a:lnTo>
                      <a:lnTo>
                        <a:pt x="1412" y="551"/>
                      </a:lnTo>
                      <a:lnTo>
                        <a:pt x="1406" y="542"/>
                      </a:lnTo>
                      <a:lnTo>
                        <a:pt x="1402" y="531"/>
                      </a:lnTo>
                      <a:lnTo>
                        <a:pt x="1397" y="522"/>
                      </a:lnTo>
                      <a:lnTo>
                        <a:pt x="1393" y="512"/>
                      </a:lnTo>
                      <a:lnTo>
                        <a:pt x="1389" y="501"/>
                      </a:lnTo>
                      <a:lnTo>
                        <a:pt x="1386" y="490"/>
                      </a:lnTo>
                      <a:lnTo>
                        <a:pt x="1384" y="480"/>
                      </a:lnTo>
                      <a:lnTo>
                        <a:pt x="1382" y="469"/>
                      </a:lnTo>
                      <a:lnTo>
                        <a:pt x="1379" y="445"/>
                      </a:lnTo>
                      <a:lnTo>
                        <a:pt x="1378" y="419"/>
                      </a:lnTo>
                      <a:lnTo>
                        <a:pt x="1379" y="394"/>
                      </a:lnTo>
                      <a:lnTo>
                        <a:pt x="1382" y="370"/>
                      </a:lnTo>
                      <a:lnTo>
                        <a:pt x="1386" y="346"/>
                      </a:lnTo>
                      <a:lnTo>
                        <a:pt x="1392" y="324"/>
                      </a:lnTo>
                      <a:lnTo>
                        <a:pt x="1397" y="313"/>
                      </a:lnTo>
                      <a:lnTo>
                        <a:pt x="1401" y="303"/>
                      </a:lnTo>
                      <a:lnTo>
                        <a:pt x="1406" y="293"/>
                      </a:lnTo>
                      <a:lnTo>
                        <a:pt x="1411" y="282"/>
                      </a:lnTo>
                      <a:lnTo>
                        <a:pt x="1416" y="273"/>
                      </a:lnTo>
                      <a:lnTo>
                        <a:pt x="1422" y="264"/>
                      </a:lnTo>
                      <a:lnTo>
                        <a:pt x="1428" y="255"/>
                      </a:lnTo>
                      <a:lnTo>
                        <a:pt x="1436" y="246"/>
                      </a:lnTo>
                      <a:lnTo>
                        <a:pt x="1443" y="238"/>
                      </a:lnTo>
                      <a:lnTo>
                        <a:pt x="1451" y="230"/>
                      </a:lnTo>
                      <a:lnTo>
                        <a:pt x="1458" y="223"/>
                      </a:lnTo>
                      <a:lnTo>
                        <a:pt x="1466" y="217"/>
                      </a:lnTo>
                      <a:lnTo>
                        <a:pt x="1476" y="210"/>
                      </a:lnTo>
                      <a:lnTo>
                        <a:pt x="1484" y="204"/>
                      </a:lnTo>
                      <a:lnTo>
                        <a:pt x="1493" y="199"/>
                      </a:lnTo>
                      <a:lnTo>
                        <a:pt x="1502" y="195"/>
                      </a:lnTo>
                      <a:lnTo>
                        <a:pt x="1513" y="191"/>
                      </a:lnTo>
                      <a:lnTo>
                        <a:pt x="1522" y="187"/>
                      </a:lnTo>
                      <a:lnTo>
                        <a:pt x="1532" y="185"/>
                      </a:lnTo>
                      <a:lnTo>
                        <a:pt x="1543" y="182"/>
                      </a:lnTo>
                      <a:lnTo>
                        <a:pt x="1554" y="179"/>
                      </a:lnTo>
                      <a:lnTo>
                        <a:pt x="1565" y="178"/>
                      </a:lnTo>
                      <a:lnTo>
                        <a:pt x="1576" y="177"/>
                      </a:lnTo>
                      <a:lnTo>
                        <a:pt x="1589" y="177"/>
                      </a:lnTo>
                      <a:lnTo>
                        <a:pt x="1601" y="177"/>
                      </a:lnTo>
                      <a:lnTo>
                        <a:pt x="1612" y="178"/>
                      </a:lnTo>
                      <a:lnTo>
                        <a:pt x="1624" y="181"/>
                      </a:lnTo>
                      <a:lnTo>
                        <a:pt x="1635" y="183"/>
                      </a:lnTo>
                      <a:lnTo>
                        <a:pt x="1645" y="185"/>
                      </a:lnTo>
                      <a:lnTo>
                        <a:pt x="1655" y="188"/>
                      </a:lnTo>
                      <a:lnTo>
                        <a:pt x="1665" y="192"/>
                      </a:lnTo>
                      <a:lnTo>
                        <a:pt x="1675" y="196"/>
                      </a:lnTo>
                      <a:lnTo>
                        <a:pt x="1683" y="201"/>
                      </a:lnTo>
                      <a:lnTo>
                        <a:pt x="1692" y="206"/>
                      </a:lnTo>
                      <a:lnTo>
                        <a:pt x="1701" y="212"/>
                      </a:lnTo>
                      <a:lnTo>
                        <a:pt x="1708" y="220"/>
                      </a:lnTo>
                      <a:lnTo>
                        <a:pt x="1716" y="227"/>
                      </a:lnTo>
                      <a:lnTo>
                        <a:pt x="1723" y="234"/>
                      </a:lnTo>
                      <a:lnTo>
                        <a:pt x="1729" y="242"/>
                      </a:lnTo>
                      <a:lnTo>
                        <a:pt x="1736" y="251"/>
                      </a:lnTo>
                      <a:lnTo>
                        <a:pt x="1745" y="266"/>
                      </a:lnTo>
                      <a:lnTo>
                        <a:pt x="1753" y="281"/>
                      </a:lnTo>
                      <a:lnTo>
                        <a:pt x="1759" y="298"/>
                      </a:lnTo>
                      <a:lnTo>
                        <a:pt x="1764" y="314"/>
                      </a:lnTo>
                      <a:lnTo>
                        <a:pt x="1768" y="332"/>
                      </a:lnTo>
                      <a:lnTo>
                        <a:pt x="1772" y="349"/>
                      </a:lnTo>
                      <a:lnTo>
                        <a:pt x="1774" y="369"/>
                      </a:lnTo>
                      <a:lnTo>
                        <a:pt x="1774" y="388"/>
                      </a:lnTo>
                      <a:lnTo>
                        <a:pt x="1774" y="400"/>
                      </a:lnTo>
                      <a:lnTo>
                        <a:pt x="1773" y="410"/>
                      </a:lnTo>
                      <a:lnTo>
                        <a:pt x="1772" y="419"/>
                      </a:lnTo>
                      <a:lnTo>
                        <a:pt x="1771" y="427"/>
                      </a:lnTo>
                      <a:close/>
                      <a:moveTo>
                        <a:pt x="1457" y="368"/>
                      </a:moveTo>
                      <a:lnTo>
                        <a:pt x="1696" y="368"/>
                      </a:lnTo>
                      <a:lnTo>
                        <a:pt x="1696" y="355"/>
                      </a:lnTo>
                      <a:lnTo>
                        <a:pt x="1694" y="344"/>
                      </a:lnTo>
                      <a:lnTo>
                        <a:pt x="1692" y="332"/>
                      </a:lnTo>
                      <a:lnTo>
                        <a:pt x="1690" y="321"/>
                      </a:lnTo>
                      <a:lnTo>
                        <a:pt x="1687" y="311"/>
                      </a:lnTo>
                      <a:lnTo>
                        <a:pt x="1683" y="301"/>
                      </a:lnTo>
                      <a:lnTo>
                        <a:pt x="1678" y="292"/>
                      </a:lnTo>
                      <a:lnTo>
                        <a:pt x="1673" y="282"/>
                      </a:lnTo>
                      <a:lnTo>
                        <a:pt x="1666" y="271"/>
                      </a:lnTo>
                      <a:lnTo>
                        <a:pt x="1656" y="262"/>
                      </a:lnTo>
                      <a:lnTo>
                        <a:pt x="1646" y="254"/>
                      </a:lnTo>
                      <a:lnTo>
                        <a:pt x="1636" y="247"/>
                      </a:lnTo>
                      <a:lnTo>
                        <a:pt x="1624" y="242"/>
                      </a:lnTo>
                      <a:lnTo>
                        <a:pt x="1611" y="239"/>
                      </a:lnTo>
                      <a:lnTo>
                        <a:pt x="1597" y="237"/>
                      </a:lnTo>
                      <a:lnTo>
                        <a:pt x="1583" y="236"/>
                      </a:lnTo>
                      <a:lnTo>
                        <a:pt x="1568" y="237"/>
                      </a:lnTo>
                      <a:lnTo>
                        <a:pt x="1555" y="239"/>
                      </a:lnTo>
                      <a:lnTo>
                        <a:pt x="1542" y="242"/>
                      </a:lnTo>
                      <a:lnTo>
                        <a:pt x="1531" y="247"/>
                      </a:lnTo>
                      <a:lnTo>
                        <a:pt x="1520" y="254"/>
                      </a:lnTo>
                      <a:lnTo>
                        <a:pt x="1510" y="261"/>
                      </a:lnTo>
                      <a:lnTo>
                        <a:pt x="1500" y="270"/>
                      </a:lnTo>
                      <a:lnTo>
                        <a:pt x="1491" y="280"/>
                      </a:lnTo>
                      <a:lnTo>
                        <a:pt x="1485" y="290"/>
                      </a:lnTo>
                      <a:lnTo>
                        <a:pt x="1479" y="300"/>
                      </a:lnTo>
                      <a:lnTo>
                        <a:pt x="1474" y="310"/>
                      </a:lnTo>
                      <a:lnTo>
                        <a:pt x="1468" y="320"/>
                      </a:lnTo>
                      <a:lnTo>
                        <a:pt x="1464" y="332"/>
                      </a:lnTo>
                      <a:lnTo>
                        <a:pt x="1461" y="343"/>
                      </a:lnTo>
                      <a:lnTo>
                        <a:pt x="1459" y="355"/>
                      </a:lnTo>
                      <a:lnTo>
                        <a:pt x="1457" y="368"/>
                      </a:lnTo>
                      <a:close/>
                      <a:moveTo>
                        <a:pt x="1875" y="637"/>
                      </a:moveTo>
                      <a:lnTo>
                        <a:pt x="1875" y="328"/>
                      </a:lnTo>
                      <a:lnTo>
                        <a:pt x="1875" y="291"/>
                      </a:lnTo>
                      <a:lnTo>
                        <a:pt x="1874" y="256"/>
                      </a:lnTo>
                      <a:lnTo>
                        <a:pt x="1873" y="221"/>
                      </a:lnTo>
                      <a:lnTo>
                        <a:pt x="1872" y="188"/>
                      </a:lnTo>
                      <a:lnTo>
                        <a:pt x="1944" y="188"/>
                      </a:lnTo>
                      <a:lnTo>
                        <a:pt x="1946" y="276"/>
                      </a:lnTo>
                      <a:lnTo>
                        <a:pt x="1950" y="276"/>
                      </a:lnTo>
                      <a:lnTo>
                        <a:pt x="1954" y="265"/>
                      </a:lnTo>
                      <a:lnTo>
                        <a:pt x="1959" y="255"/>
                      </a:lnTo>
                      <a:lnTo>
                        <a:pt x="1964" y="245"/>
                      </a:lnTo>
                      <a:lnTo>
                        <a:pt x="1970" y="236"/>
                      </a:lnTo>
                      <a:lnTo>
                        <a:pt x="1976" y="227"/>
                      </a:lnTo>
                      <a:lnTo>
                        <a:pt x="1983" y="219"/>
                      </a:lnTo>
                      <a:lnTo>
                        <a:pt x="1991" y="211"/>
                      </a:lnTo>
                      <a:lnTo>
                        <a:pt x="2000" y="204"/>
                      </a:lnTo>
                      <a:lnTo>
                        <a:pt x="2008" y="198"/>
                      </a:lnTo>
                      <a:lnTo>
                        <a:pt x="2017" y="193"/>
                      </a:lnTo>
                      <a:lnTo>
                        <a:pt x="2026" y="188"/>
                      </a:lnTo>
                      <a:lnTo>
                        <a:pt x="2036" y="185"/>
                      </a:lnTo>
                      <a:lnTo>
                        <a:pt x="2045" y="182"/>
                      </a:lnTo>
                      <a:lnTo>
                        <a:pt x="2054" y="179"/>
                      </a:lnTo>
                      <a:lnTo>
                        <a:pt x="2064" y="177"/>
                      </a:lnTo>
                      <a:lnTo>
                        <a:pt x="2075" y="177"/>
                      </a:lnTo>
                      <a:lnTo>
                        <a:pt x="2087" y="178"/>
                      </a:lnTo>
                      <a:lnTo>
                        <a:pt x="2097" y="181"/>
                      </a:lnTo>
                      <a:lnTo>
                        <a:pt x="2097" y="258"/>
                      </a:lnTo>
                      <a:lnTo>
                        <a:pt x="2084" y="256"/>
                      </a:lnTo>
                      <a:lnTo>
                        <a:pt x="2069" y="255"/>
                      </a:lnTo>
                      <a:lnTo>
                        <a:pt x="2055" y="256"/>
                      </a:lnTo>
                      <a:lnTo>
                        <a:pt x="2043" y="258"/>
                      </a:lnTo>
                      <a:lnTo>
                        <a:pt x="2032" y="261"/>
                      </a:lnTo>
                      <a:lnTo>
                        <a:pt x="2020" y="266"/>
                      </a:lnTo>
                      <a:lnTo>
                        <a:pt x="2010" y="272"/>
                      </a:lnTo>
                      <a:lnTo>
                        <a:pt x="2000" y="280"/>
                      </a:lnTo>
                      <a:lnTo>
                        <a:pt x="1990" y="290"/>
                      </a:lnTo>
                      <a:lnTo>
                        <a:pt x="1982" y="300"/>
                      </a:lnTo>
                      <a:lnTo>
                        <a:pt x="1976" y="310"/>
                      </a:lnTo>
                      <a:lnTo>
                        <a:pt x="1971" y="321"/>
                      </a:lnTo>
                      <a:lnTo>
                        <a:pt x="1966" y="333"/>
                      </a:lnTo>
                      <a:lnTo>
                        <a:pt x="1963" y="344"/>
                      </a:lnTo>
                      <a:lnTo>
                        <a:pt x="1960" y="356"/>
                      </a:lnTo>
                      <a:lnTo>
                        <a:pt x="1958" y="370"/>
                      </a:lnTo>
                      <a:lnTo>
                        <a:pt x="1957" y="383"/>
                      </a:lnTo>
                      <a:lnTo>
                        <a:pt x="1955" y="398"/>
                      </a:lnTo>
                      <a:lnTo>
                        <a:pt x="1955" y="637"/>
                      </a:lnTo>
                      <a:lnTo>
                        <a:pt x="1875" y="637"/>
                      </a:lnTo>
                      <a:close/>
                      <a:moveTo>
                        <a:pt x="2260" y="637"/>
                      </a:moveTo>
                      <a:lnTo>
                        <a:pt x="2178" y="637"/>
                      </a:lnTo>
                      <a:lnTo>
                        <a:pt x="2178" y="188"/>
                      </a:lnTo>
                      <a:lnTo>
                        <a:pt x="2260" y="188"/>
                      </a:lnTo>
                      <a:lnTo>
                        <a:pt x="2260" y="637"/>
                      </a:lnTo>
                      <a:close/>
                      <a:moveTo>
                        <a:pt x="2219" y="105"/>
                      </a:moveTo>
                      <a:lnTo>
                        <a:pt x="2217" y="105"/>
                      </a:lnTo>
                      <a:lnTo>
                        <a:pt x="2206" y="104"/>
                      </a:lnTo>
                      <a:lnTo>
                        <a:pt x="2197" y="101"/>
                      </a:lnTo>
                      <a:lnTo>
                        <a:pt x="2193" y="99"/>
                      </a:lnTo>
                      <a:lnTo>
                        <a:pt x="2189" y="96"/>
                      </a:lnTo>
                      <a:lnTo>
                        <a:pt x="2185" y="93"/>
                      </a:lnTo>
                      <a:lnTo>
                        <a:pt x="2181" y="90"/>
                      </a:lnTo>
                      <a:lnTo>
                        <a:pt x="2174" y="82"/>
                      </a:lnTo>
                      <a:lnTo>
                        <a:pt x="2170" y="72"/>
                      </a:lnTo>
                      <a:lnTo>
                        <a:pt x="2167" y="63"/>
                      </a:lnTo>
                      <a:lnTo>
                        <a:pt x="2166" y="52"/>
                      </a:lnTo>
                      <a:lnTo>
                        <a:pt x="2167" y="42"/>
                      </a:lnTo>
                      <a:lnTo>
                        <a:pt x="2170" y="32"/>
                      </a:lnTo>
                      <a:lnTo>
                        <a:pt x="2174" y="23"/>
                      </a:lnTo>
                      <a:lnTo>
                        <a:pt x="2182" y="16"/>
                      </a:lnTo>
                      <a:lnTo>
                        <a:pt x="2185" y="12"/>
                      </a:lnTo>
                      <a:lnTo>
                        <a:pt x="2189" y="9"/>
                      </a:lnTo>
                      <a:lnTo>
                        <a:pt x="2194" y="6"/>
                      </a:lnTo>
                      <a:lnTo>
                        <a:pt x="2198" y="4"/>
                      </a:lnTo>
                      <a:lnTo>
                        <a:pt x="2208" y="2"/>
                      </a:lnTo>
                      <a:lnTo>
                        <a:pt x="2220" y="0"/>
                      </a:lnTo>
                      <a:lnTo>
                        <a:pt x="2230" y="2"/>
                      </a:lnTo>
                      <a:lnTo>
                        <a:pt x="2240" y="4"/>
                      </a:lnTo>
                      <a:lnTo>
                        <a:pt x="2244" y="6"/>
                      </a:lnTo>
                      <a:lnTo>
                        <a:pt x="2249" y="9"/>
                      </a:lnTo>
                      <a:lnTo>
                        <a:pt x="2253" y="12"/>
                      </a:lnTo>
                      <a:lnTo>
                        <a:pt x="2257" y="15"/>
                      </a:lnTo>
                      <a:lnTo>
                        <a:pt x="2263" y="23"/>
                      </a:lnTo>
                      <a:lnTo>
                        <a:pt x="2268" y="31"/>
                      </a:lnTo>
                      <a:lnTo>
                        <a:pt x="2270" y="42"/>
                      </a:lnTo>
                      <a:lnTo>
                        <a:pt x="2271" y="52"/>
                      </a:lnTo>
                      <a:lnTo>
                        <a:pt x="2270" y="63"/>
                      </a:lnTo>
                      <a:lnTo>
                        <a:pt x="2268" y="72"/>
                      </a:lnTo>
                      <a:lnTo>
                        <a:pt x="2263" y="82"/>
                      </a:lnTo>
                      <a:lnTo>
                        <a:pt x="2257" y="90"/>
                      </a:lnTo>
                      <a:lnTo>
                        <a:pt x="2253" y="93"/>
                      </a:lnTo>
                      <a:lnTo>
                        <a:pt x="2249" y="96"/>
                      </a:lnTo>
                      <a:lnTo>
                        <a:pt x="2244" y="99"/>
                      </a:lnTo>
                      <a:lnTo>
                        <a:pt x="2240" y="101"/>
                      </a:lnTo>
                      <a:lnTo>
                        <a:pt x="2235" y="103"/>
                      </a:lnTo>
                      <a:lnTo>
                        <a:pt x="2230" y="104"/>
                      </a:lnTo>
                      <a:lnTo>
                        <a:pt x="2224" y="104"/>
                      </a:lnTo>
                      <a:lnTo>
                        <a:pt x="2219" y="105"/>
                      </a:lnTo>
                      <a:close/>
                      <a:moveTo>
                        <a:pt x="2755" y="427"/>
                      </a:moveTo>
                      <a:lnTo>
                        <a:pt x="2441" y="426"/>
                      </a:lnTo>
                      <a:lnTo>
                        <a:pt x="2443" y="445"/>
                      </a:lnTo>
                      <a:lnTo>
                        <a:pt x="2446" y="463"/>
                      </a:lnTo>
                      <a:lnTo>
                        <a:pt x="2449" y="480"/>
                      </a:lnTo>
                      <a:lnTo>
                        <a:pt x="2454" y="495"/>
                      </a:lnTo>
                      <a:lnTo>
                        <a:pt x="2461" y="510"/>
                      </a:lnTo>
                      <a:lnTo>
                        <a:pt x="2469" y="523"/>
                      </a:lnTo>
                      <a:lnTo>
                        <a:pt x="2478" y="535"/>
                      </a:lnTo>
                      <a:lnTo>
                        <a:pt x="2489" y="546"/>
                      </a:lnTo>
                      <a:lnTo>
                        <a:pt x="2499" y="554"/>
                      </a:lnTo>
                      <a:lnTo>
                        <a:pt x="2510" y="562"/>
                      </a:lnTo>
                      <a:lnTo>
                        <a:pt x="2523" y="568"/>
                      </a:lnTo>
                      <a:lnTo>
                        <a:pt x="2535" y="573"/>
                      </a:lnTo>
                      <a:lnTo>
                        <a:pt x="2548" y="577"/>
                      </a:lnTo>
                      <a:lnTo>
                        <a:pt x="2564" y="580"/>
                      </a:lnTo>
                      <a:lnTo>
                        <a:pt x="2579" y="582"/>
                      </a:lnTo>
                      <a:lnTo>
                        <a:pt x="2595" y="582"/>
                      </a:lnTo>
                      <a:lnTo>
                        <a:pt x="2612" y="582"/>
                      </a:lnTo>
                      <a:lnTo>
                        <a:pt x="2628" y="581"/>
                      </a:lnTo>
                      <a:lnTo>
                        <a:pt x="2644" y="579"/>
                      </a:lnTo>
                      <a:lnTo>
                        <a:pt x="2660" y="577"/>
                      </a:lnTo>
                      <a:lnTo>
                        <a:pt x="2676" y="573"/>
                      </a:lnTo>
                      <a:lnTo>
                        <a:pt x="2690" y="569"/>
                      </a:lnTo>
                      <a:lnTo>
                        <a:pt x="2705" y="564"/>
                      </a:lnTo>
                      <a:lnTo>
                        <a:pt x="2719" y="559"/>
                      </a:lnTo>
                      <a:lnTo>
                        <a:pt x="2732" y="618"/>
                      </a:lnTo>
                      <a:lnTo>
                        <a:pt x="2717" y="624"/>
                      </a:lnTo>
                      <a:lnTo>
                        <a:pt x="2700" y="630"/>
                      </a:lnTo>
                      <a:lnTo>
                        <a:pt x="2683" y="635"/>
                      </a:lnTo>
                      <a:lnTo>
                        <a:pt x="2664" y="639"/>
                      </a:lnTo>
                      <a:lnTo>
                        <a:pt x="2645" y="642"/>
                      </a:lnTo>
                      <a:lnTo>
                        <a:pt x="2625" y="644"/>
                      </a:lnTo>
                      <a:lnTo>
                        <a:pt x="2605" y="646"/>
                      </a:lnTo>
                      <a:lnTo>
                        <a:pt x="2583" y="647"/>
                      </a:lnTo>
                      <a:lnTo>
                        <a:pt x="2559" y="646"/>
                      </a:lnTo>
                      <a:lnTo>
                        <a:pt x="2535" y="642"/>
                      </a:lnTo>
                      <a:lnTo>
                        <a:pt x="2524" y="640"/>
                      </a:lnTo>
                      <a:lnTo>
                        <a:pt x="2512" y="637"/>
                      </a:lnTo>
                      <a:lnTo>
                        <a:pt x="2502" y="634"/>
                      </a:lnTo>
                      <a:lnTo>
                        <a:pt x="2492" y="631"/>
                      </a:lnTo>
                      <a:lnTo>
                        <a:pt x="2483" y="627"/>
                      </a:lnTo>
                      <a:lnTo>
                        <a:pt x="2472" y="622"/>
                      </a:lnTo>
                      <a:lnTo>
                        <a:pt x="2463" y="617"/>
                      </a:lnTo>
                      <a:lnTo>
                        <a:pt x="2455" y="612"/>
                      </a:lnTo>
                      <a:lnTo>
                        <a:pt x="2446" y="605"/>
                      </a:lnTo>
                      <a:lnTo>
                        <a:pt x="2437" y="598"/>
                      </a:lnTo>
                      <a:lnTo>
                        <a:pt x="2429" y="592"/>
                      </a:lnTo>
                      <a:lnTo>
                        <a:pt x="2422" y="584"/>
                      </a:lnTo>
                      <a:lnTo>
                        <a:pt x="2415" y="576"/>
                      </a:lnTo>
                      <a:lnTo>
                        <a:pt x="2409" y="567"/>
                      </a:lnTo>
                      <a:lnTo>
                        <a:pt x="2401" y="559"/>
                      </a:lnTo>
                      <a:lnTo>
                        <a:pt x="2396" y="551"/>
                      </a:lnTo>
                      <a:lnTo>
                        <a:pt x="2391" y="542"/>
                      </a:lnTo>
                      <a:lnTo>
                        <a:pt x="2386" y="531"/>
                      </a:lnTo>
                      <a:lnTo>
                        <a:pt x="2382" y="522"/>
                      </a:lnTo>
                      <a:lnTo>
                        <a:pt x="2378" y="512"/>
                      </a:lnTo>
                      <a:lnTo>
                        <a:pt x="2374" y="501"/>
                      </a:lnTo>
                      <a:lnTo>
                        <a:pt x="2371" y="490"/>
                      </a:lnTo>
                      <a:lnTo>
                        <a:pt x="2369" y="480"/>
                      </a:lnTo>
                      <a:lnTo>
                        <a:pt x="2366" y="469"/>
                      </a:lnTo>
                      <a:lnTo>
                        <a:pt x="2363" y="445"/>
                      </a:lnTo>
                      <a:lnTo>
                        <a:pt x="2362" y="419"/>
                      </a:lnTo>
                      <a:lnTo>
                        <a:pt x="2363" y="394"/>
                      </a:lnTo>
                      <a:lnTo>
                        <a:pt x="2366" y="370"/>
                      </a:lnTo>
                      <a:lnTo>
                        <a:pt x="2371" y="346"/>
                      </a:lnTo>
                      <a:lnTo>
                        <a:pt x="2377" y="324"/>
                      </a:lnTo>
                      <a:lnTo>
                        <a:pt x="2381" y="313"/>
                      </a:lnTo>
                      <a:lnTo>
                        <a:pt x="2385" y="303"/>
                      </a:lnTo>
                      <a:lnTo>
                        <a:pt x="2390" y="293"/>
                      </a:lnTo>
                      <a:lnTo>
                        <a:pt x="2395" y="282"/>
                      </a:lnTo>
                      <a:lnTo>
                        <a:pt x="2400" y="273"/>
                      </a:lnTo>
                      <a:lnTo>
                        <a:pt x="2407" y="264"/>
                      </a:lnTo>
                      <a:lnTo>
                        <a:pt x="2414" y="255"/>
                      </a:lnTo>
                      <a:lnTo>
                        <a:pt x="2420" y="246"/>
                      </a:lnTo>
                      <a:lnTo>
                        <a:pt x="2427" y="238"/>
                      </a:lnTo>
                      <a:lnTo>
                        <a:pt x="2435" y="230"/>
                      </a:lnTo>
                      <a:lnTo>
                        <a:pt x="2444" y="223"/>
                      </a:lnTo>
                      <a:lnTo>
                        <a:pt x="2452" y="217"/>
                      </a:lnTo>
                      <a:lnTo>
                        <a:pt x="2460" y="210"/>
                      </a:lnTo>
                      <a:lnTo>
                        <a:pt x="2468" y="204"/>
                      </a:lnTo>
                      <a:lnTo>
                        <a:pt x="2477" y="199"/>
                      </a:lnTo>
                      <a:lnTo>
                        <a:pt x="2487" y="195"/>
                      </a:lnTo>
                      <a:lnTo>
                        <a:pt x="2497" y="191"/>
                      </a:lnTo>
                      <a:lnTo>
                        <a:pt x="2507" y="187"/>
                      </a:lnTo>
                      <a:lnTo>
                        <a:pt x="2518" y="185"/>
                      </a:lnTo>
                      <a:lnTo>
                        <a:pt x="2528" y="182"/>
                      </a:lnTo>
                      <a:lnTo>
                        <a:pt x="2539" y="179"/>
                      </a:lnTo>
                      <a:lnTo>
                        <a:pt x="2549" y="178"/>
                      </a:lnTo>
                      <a:lnTo>
                        <a:pt x="2562" y="177"/>
                      </a:lnTo>
                      <a:lnTo>
                        <a:pt x="2573" y="177"/>
                      </a:lnTo>
                      <a:lnTo>
                        <a:pt x="2585" y="177"/>
                      </a:lnTo>
                      <a:lnTo>
                        <a:pt x="2597" y="178"/>
                      </a:lnTo>
                      <a:lnTo>
                        <a:pt x="2608" y="181"/>
                      </a:lnTo>
                      <a:lnTo>
                        <a:pt x="2619" y="183"/>
                      </a:lnTo>
                      <a:lnTo>
                        <a:pt x="2630" y="185"/>
                      </a:lnTo>
                      <a:lnTo>
                        <a:pt x="2640" y="188"/>
                      </a:lnTo>
                      <a:lnTo>
                        <a:pt x="2650" y="192"/>
                      </a:lnTo>
                      <a:lnTo>
                        <a:pt x="2659" y="196"/>
                      </a:lnTo>
                      <a:lnTo>
                        <a:pt x="2669" y="201"/>
                      </a:lnTo>
                      <a:lnTo>
                        <a:pt x="2677" y="206"/>
                      </a:lnTo>
                      <a:lnTo>
                        <a:pt x="2685" y="212"/>
                      </a:lnTo>
                      <a:lnTo>
                        <a:pt x="2693" y="220"/>
                      </a:lnTo>
                      <a:lnTo>
                        <a:pt x="2700" y="227"/>
                      </a:lnTo>
                      <a:lnTo>
                        <a:pt x="2708" y="234"/>
                      </a:lnTo>
                      <a:lnTo>
                        <a:pt x="2714" y="242"/>
                      </a:lnTo>
                      <a:lnTo>
                        <a:pt x="2721" y="251"/>
                      </a:lnTo>
                      <a:lnTo>
                        <a:pt x="2729" y="266"/>
                      </a:lnTo>
                      <a:lnTo>
                        <a:pt x="2737" y="281"/>
                      </a:lnTo>
                      <a:lnTo>
                        <a:pt x="2744" y="298"/>
                      </a:lnTo>
                      <a:lnTo>
                        <a:pt x="2749" y="314"/>
                      </a:lnTo>
                      <a:lnTo>
                        <a:pt x="2753" y="332"/>
                      </a:lnTo>
                      <a:lnTo>
                        <a:pt x="2756" y="349"/>
                      </a:lnTo>
                      <a:lnTo>
                        <a:pt x="2758" y="369"/>
                      </a:lnTo>
                      <a:lnTo>
                        <a:pt x="2759" y="388"/>
                      </a:lnTo>
                      <a:lnTo>
                        <a:pt x="2758" y="400"/>
                      </a:lnTo>
                      <a:lnTo>
                        <a:pt x="2758" y="410"/>
                      </a:lnTo>
                      <a:lnTo>
                        <a:pt x="2757" y="419"/>
                      </a:lnTo>
                      <a:lnTo>
                        <a:pt x="2755" y="427"/>
                      </a:lnTo>
                      <a:close/>
                      <a:moveTo>
                        <a:pt x="2441" y="368"/>
                      </a:moveTo>
                      <a:lnTo>
                        <a:pt x="2680" y="368"/>
                      </a:lnTo>
                      <a:lnTo>
                        <a:pt x="2680" y="355"/>
                      </a:lnTo>
                      <a:lnTo>
                        <a:pt x="2679" y="344"/>
                      </a:lnTo>
                      <a:lnTo>
                        <a:pt x="2677" y="332"/>
                      </a:lnTo>
                      <a:lnTo>
                        <a:pt x="2675" y="321"/>
                      </a:lnTo>
                      <a:lnTo>
                        <a:pt x="2672" y="311"/>
                      </a:lnTo>
                      <a:lnTo>
                        <a:pt x="2668" y="301"/>
                      </a:lnTo>
                      <a:lnTo>
                        <a:pt x="2663" y="292"/>
                      </a:lnTo>
                      <a:lnTo>
                        <a:pt x="2657" y="282"/>
                      </a:lnTo>
                      <a:lnTo>
                        <a:pt x="2650" y="271"/>
                      </a:lnTo>
                      <a:lnTo>
                        <a:pt x="2641" y="262"/>
                      </a:lnTo>
                      <a:lnTo>
                        <a:pt x="2632" y="254"/>
                      </a:lnTo>
                      <a:lnTo>
                        <a:pt x="2620" y="247"/>
                      </a:lnTo>
                      <a:lnTo>
                        <a:pt x="2609" y="242"/>
                      </a:lnTo>
                      <a:lnTo>
                        <a:pt x="2596" y="239"/>
                      </a:lnTo>
                      <a:lnTo>
                        <a:pt x="2581" y="237"/>
                      </a:lnTo>
                      <a:lnTo>
                        <a:pt x="2567" y="236"/>
                      </a:lnTo>
                      <a:lnTo>
                        <a:pt x="2552" y="237"/>
                      </a:lnTo>
                      <a:lnTo>
                        <a:pt x="2540" y="239"/>
                      </a:lnTo>
                      <a:lnTo>
                        <a:pt x="2528" y="242"/>
                      </a:lnTo>
                      <a:lnTo>
                        <a:pt x="2515" y="247"/>
                      </a:lnTo>
                      <a:lnTo>
                        <a:pt x="2504" y="254"/>
                      </a:lnTo>
                      <a:lnTo>
                        <a:pt x="2494" y="261"/>
                      </a:lnTo>
                      <a:lnTo>
                        <a:pt x="2485" y="270"/>
                      </a:lnTo>
                      <a:lnTo>
                        <a:pt x="2475" y="280"/>
                      </a:lnTo>
                      <a:lnTo>
                        <a:pt x="2469" y="290"/>
                      </a:lnTo>
                      <a:lnTo>
                        <a:pt x="2463" y="300"/>
                      </a:lnTo>
                      <a:lnTo>
                        <a:pt x="2458" y="310"/>
                      </a:lnTo>
                      <a:lnTo>
                        <a:pt x="2454" y="320"/>
                      </a:lnTo>
                      <a:lnTo>
                        <a:pt x="2450" y="332"/>
                      </a:lnTo>
                      <a:lnTo>
                        <a:pt x="2446" y="343"/>
                      </a:lnTo>
                      <a:lnTo>
                        <a:pt x="2444" y="355"/>
                      </a:lnTo>
                      <a:lnTo>
                        <a:pt x="2441" y="368"/>
                      </a:lnTo>
                      <a:close/>
                      <a:moveTo>
                        <a:pt x="2860" y="637"/>
                      </a:moveTo>
                      <a:lnTo>
                        <a:pt x="2860" y="309"/>
                      </a:lnTo>
                      <a:lnTo>
                        <a:pt x="2860" y="280"/>
                      </a:lnTo>
                      <a:lnTo>
                        <a:pt x="2859" y="250"/>
                      </a:lnTo>
                      <a:lnTo>
                        <a:pt x="2858" y="220"/>
                      </a:lnTo>
                      <a:lnTo>
                        <a:pt x="2856" y="188"/>
                      </a:lnTo>
                      <a:lnTo>
                        <a:pt x="2929" y="188"/>
                      </a:lnTo>
                      <a:lnTo>
                        <a:pt x="2933" y="262"/>
                      </a:lnTo>
                      <a:lnTo>
                        <a:pt x="2935" y="262"/>
                      </a:lnTo>
                      <a:lnTo>
                        <a:pt x="2940" y="254"/>
                      </a:lnTo>
                      <a:lnTo>
                        <a:pt x="2945" y="245"/>
                      </a:lnTo>
                      <a:lnTo>
                        <a:pt x="2951" y="237"/>
                      </a:lnTo>
                      <a:lnTo>
                        <a:pt x="2958" y="230"/>
                      </a:lnTo>
                      <a:lnTo>
                        <a:pt x="2964" y="223"/>
                      </a:lnTo>
                      <a:lnTo>
                        <a:pt x="2973" y="217"/>
                      </a:lnTo>
                      <a:lnTo>
                        <a:pt x="2981" y="210"/>
                      </a:lnTo>
                      <a:lnTo>
                        <a:pt x="2989" y="204"/>
                      </a:lnTo>
                      <a:lnTo>
                        <a:pt x="3000" y="198"/>
                      </a:lnTo>
                      <a:lnTo>
                        <a:pt x="3011" y="193"/>
                      </a:lnTo>
                      <a:lnTo>
                        <a:pt x="3022" y="188"/>
                      </a:lnTo>
                      <a:lnTo>
                        <a:pt x="3033" y="185"/>
                      </a:lnTo>
                      <a:lnTo>
                        <a:pt x="3046" y="182"/>
                      </a:lnTo>
                      <a:lnTo>
                        <a:pt x="3058" y="179"/>
                      </a:lnTo>
                      <a:lnTo>
                        <a:pt x="3070" y="177"/>
                      </a:lnTo>
                      <a:lnTo>
                        <a:pt x="3084" y="177"/>
                      </a:lnTo>
                      <a:lnTo>
                        <a:pt x="3098" y="178"/>
                      </a:lnTo>
                      <a:lnTo>
                        <a:pt x="3112" y="179"/>
                      </a:lnTo>
                      <a:lnTo>
                        <a:pt x="3126" y="183"/>
                      </a:lnTo>
                      <a:lnTo>
                        <a:pt x="3139" y="187"/>
                      </a:lnTo>
                      <a:lnTo>
                        <a:pt x="3151" y="192"/>
                      </a:lnTo>
                      <a:lnTo>
                        <a:pt x="3163" y="199"/>
                      </a:lnTo>
                      <a:lnTo>
                        <a:pt x="3174" y="206"/>
                      </a:lnTo>
                      <a:lnTo>
                        <a:pt x="3185" y="215"/>
                      </a:lnTo>
                      <a:lnTo>
                        <a:pt x="3192" y="222"/>
                      </a:lnTo>
                      <a:lnTo>
                        <a:pt x="3199" y="229"/>
                      </a:lnTo>
                      <a:lnTo>
                        <a:pt x="3205" y="236"/>
                      </a:lnTo>
                      <a:lnTo>
                        <a:pt x="3210" y="244"/>
                      </a:lnTo>
                      <a:lnTo>
                        <a:pt x="3215" y="251"/>
                      </a:lnTo>
                      <a:lnTo>
                        <a:pt x="3219" y="261"/>
                      </a:lnTo>
                      <a:lnTo>
                        <a:pt x="3223" y="269"/>
                      </a:lnTo>
                      <a:lnTo>
                        <a:pt x="3228" y="279"/>
                      </a:lnTo>
                      <a:lnTo>
                        <a:pt x="3231" y="289"/>
                      </a:lnTo>
                      <a:lnTo>
                        <a:pt x="3234" y="299"/>
                      </a:lnTo>
                      <a:lnTo>
                        <a:pt x="3236" y="309"/>
                      </a:lnTo>
                      <a:lnTo>
                        <a:pt x="3238" y="320"/>
                      </a:lnTo>
                      <a:lnTo>
                        <a:pt x="3241" y="344"/>
                      </a:lnTo>
                      <a:lnTo>
                        <a:pt x="3242" y="369"/>
                      </a:lnTo>
                      <a:lnTo>
                        <a:pt x="3242" y="637"/>
                      </a:lnTo>
                      <a:lnTo>
                        <a:pt x="3160" y="637"/>
                      </a:lnTo>
                      <a:lnTo>
                        <a:pt x="3160" y="378"/>
                      </a:lnTo>
                      <a:lnTo>
                        <a:pt x="3160" y="362"/>
                      </a:lnTo>
                      <a:lnTo>
                        <a:pt x="3159" y="346"/>
                      </a:lnTo>
                      <a:lnTo>
                        <a:pt x="3157" y="333"/>
                      </a:lnTo>
                      <a:lnTo>
                        <a:pt x="3154" y="319"/>
                      </a:lnTo>
                      <a:lnTo>
                        <a:pt x="3150" y="307"/>
                      </a:lnTo>
                      <a:lnTo>
                        <a:pt x="3145" y="297"/>
                      </a:lnTo>
                      <a:lnTo>
                        <a:pt x="3140" y="286"/>
                      </a:lnTo>
                      <a:lnTo>
                        <a:pt x="3134" y="277"/>
                      </a:lnTo>
                      <a:lnTo>
                        <a:pt x="3127" y="270"/>
                      </a:lnTo>
                      <a:lnTo>
                        <a:pt x="3120" y="263"/>
                      </a:lnTo>
                      <a:lnTo>
                        <a:pt x="3111" y="258"/>
                      </a:lnTo>
                      <a:lnTo>
                        <a:pt x="3102" y="253"/>
                      </a:lnTo>
                      <a:lnTo>
                        <a:pt x="3092" y="249"/>
                      </a:lnTo>
                      <a:lnTo>
                        <a:pt x="3081" y="246"/>
                      </a:lnTo>
                      <a:lnTo>
                        <a:pt x="3069" y="244"/>
                      </a:lnTo>
                      <a:lnTo>
                        <a:pt x="3056" y="244"/>
                      </a:lnTo>
                      <a:lnTo>
                        <a:pt x="3047" y="244"/>
                      </a:lnTo>
                      <a:lnTo>
                        <a:pt x="3037" y="245"/>
                      </a:lnTo>
                      <a:lnTo>
                        <a:pt x="3028" y="247"/>
                      </a:lnTo>
                      <a:lnTo>
                        <a:pt x="3020" y="250"/>
                      </a:lnTo>
                      <a:lnTo>
                        <a:pt x="3012" y="254"/>
                      </a:lnTo>
                      <a:lnTo>
                        <a:pt x="3004" y="258"/>
                      </a:lnTo>
                      <a:lnTo>
                        <a:pt x="2995" y="263"/>
                      </a:lnTo>
                      <a:lnTo>
                        <a:pt x="2988" y="268"/>
                      </a:lnTo>
                      <a:lnTo>
                        <a:pt x="2981" y="274"/>
                      </a:lnTo>
                      <a:lnTo>
                        <a:pt x="2974" y="281"/>
                      </a:lnTo>
                      <a:lnTo>
                        <a:pt x="2968" y="289"/>
                      </a:lnTo>
                      <a:lnTo>
                        <a:pt x="2962" y="296"/>
                      </a:lnTo>
                      <a:lnTo>
                        <a:pt x="2958" y="303"/>
                      </a:lnTo>
                      <a:lnTo>
                        <a:pt x="2953" y="311"/>
                      </a:lnTo>
                      <a:lnTo>
                        <a:pt x="2950" y="319"/>
                      </a:lnTo>
                      <a:lnTo>
                        <a:pt x="2947" y="329"/>
                      </a:lnTo>
                      <a:lnTo>
                        <a:pt x="2945" y="337"/>
                      </a:lnTo>
                      <a:lnTo>
                        <a:pt x="2943" y="346"/>
                      </a:lnTo>
                      <a:lnTo>
                        <a:pt x="2942" y="356"/>
                      </a:lnTo>
                      <a:lnTo>
                        <a:pt x="2942" y="367"/>
                      </a:lnTo>
                      <a:lnTo>
                        <a:pt x="2942" y="637"/>
                      </a:lnTo>
                      <a:lnTo>
                        <a:pt x="2860" y="637"/>
                      </a:lnTo>
                      <a:close/>
                      <a:moveTo>
                        <a:pt x="3680" y="559"/>
                      </a:moveTo>
                      <a:lnTo>
                        <a:pt x="3694" y="620"/>
                      </a:lnTo>
                      <a:lnTo>
                        <a:pt x="3681" y="627"/>
                      </a:lnTo>
                      <a:lnTo>
                        <a:pt x="3666" y="632"/>
                      </a:lnTo>
                      <a:lnTo>
                        <a:pt x="3651" y="636"/>
                      </a:lnTo>
                      <a:lnTo>
                        <a:pt x="3635" y="640"/>
                      </a:lnTo>
                      <a:lnTo>
                        <a:pt x="3619" y="643"/>
                      </a:lnTo>
                      <a:lnTo>
                        <a:pt x="3602" y="646"/>
                      </a:lnTo>
                      <a:lnTo>
                        <a:pt x="3584" y="647"/>
                      </a:lnTo>
                      <a:lnTo>
                        <a:pt x="3566" y="648"/>
                      </a:lnTo>
                      <a:lnTo>
                        <a:pt x="3541" y="647"/>
                      </a:lnTo>
                      <a:lnTo>
                        <a:pt x="3517" y="643"/>
                      </a:lnTo>
                      <a:lnTo>
                        <a:pt x="3506" y="641"/>
                      </a:lnTo>
                      <a:lnTo>
                        <a:pt x="3495" y="638"/>
                      </a:lnTo>
                      <a:lnTo>
                        <a:pt x="3484" y="635"/>
                      </a:lnTo>
                      <a:lnTo>
                        <a:pt x="3474" y="631"/>
                      </a:lnTo>
                      <a:lnTo>
                        <a:pt x="3464" y="627"/>
                      </a:lnTo>
                      <a:lnTo>
                        <a:pt x="3455" y="623"/>
                      </a:lnTo>
                      <a:lnTo>
                        <a:pt x="3445" y="618"/>
                      </a:lnTo>
                      <a:lnTo>
                        <a:pt x="3436" y="612"/>
                      </a:lnTo>
                      <a:lnTo>
                        <a:pt x="3427" y="605"/>
                      </a:lnTo>
                      <a:lnTo>
                        <a:pt x="3419" y="599"/>
                      </a:lnTo>
                      <a:lnTo>
                        <a:pt x="3410" y="592"/>
                      </a:lnTo>
                      <a:lnTo>
                        <a:pt x="3403" y="584"/>
                      </a:lnTo>
                      <a:lnTo>
                        <a:pt x="3395" y="576"/>
                      </a:lnTo>
                      <a:lnTo>
                        <a:pt x="3389" y="567"/>
                      </a:lnTo>
                      <a:lnTo>
                        <a:pt x="3382" y="559"/>
                      </a:lnTo>
                      <a:lnTo>
                        <a:pt x="3377" y="550"/>
                      </a:lnTo>
                      <a:lnTo>
                        <a:pt x="3370" y="541"/>
                      </a:lnTo>
                      <a:lnTo>
                        <a:pt x="3365" y="531"/>
                      </a:lnTo>
                      <a:lnTo>
                        <a:pt x="3361" y="521"/>
                      </a:lnTo>
                      <a:lnTo>
                        <a:pt x="3357" y="511"/>
                      </a:lnTo>
                      <a:lnTo>
                        <a:pt x="3354" y="500"/>
                      </a:lnTo>
                      <a:lnTo>
                        <a:pt x="3351" y="489"/>
                      </a:lnTo>
                      <a:lnTo>
                        <a:pt x="3348" y="478"/>
                      </a:lnTo>
                      <a:lnTo>
                        <a:pt x="3346" y="467"/>
                      </a:lnTo>
                      <a:lnTo>
                        <a:pt x="3343" y="442"/>
                      </a:lnTo>
                      <a:lnTo>
                        <a:pt x="3342" y="417"/>
                      </a:lnTo>
                      <a:lnTo>
                        <a:pt x="3342" y="404"/>
                      </a:lnTo>
                      <a:lnTo>
                        <a:pt x="3343" y="391"/>
                      </a:lnTo>
                      <a:lnTo>
                        <a:pt x="3344" y="379"/>
                      </a:lnTo>
                      <a:lnTo>
                        <a:pt x="3346" y="367"/>
                      </a:lnTo>
                      <a:lnTo>
                        <a:pt x="3348" y="355"/>
                      </a:lnTo>
                      <a:lnTo>
                        <a:pt x="3351" y="344"/>
                      </a:lnTo>
                      <a:lnTo>
                        <a:pt x="3354" y="333"/>
                      </a:lnTo>
                      <a:lnTo>
                        <a:pt x="3358" y="321"/>
                      </a:lnTo>
                      <a:lnTo>
                        <a:pt x="3363" y="311"/>
                      </a:lnTo>
                      <a:lnTo>
                        <a:pt x="3367" y="301"/>
                      </a:lnTo>
                      <a:lnTo>
                        <a:pt x="3373" y="291"/>
                      </a:lnTo>
                      <a:lnTo>
                        <a:pt x="3379" y="281"/>
                      </a:lnTo>
                      <a:lnTo>
                        <a:pt x="3386" y="272"/>
                      </a:lnTo>
                      <a:lnTo>
                        <a:pt x="3393" y="263"/>
                      </a:lnTo>
                      <a:lnTo>
                        <a:pt x="3400" y="254"/>
                      </a:lnTo>
                      <a:lnTo>
                        <a:pt x="3408" y="245"/>
                      </a:lnTo>
                      <a:lnTo>
                        <a:pt x="3417" y="237"/>
                      </a:lnTo>
                      <a:lnTo>
                        <a:pt x="3425" y="230"/>
                      </a:lnTo>
                      <a:lnTo>
                        <a:pt x="3434" y="223"/>
                      </a:lnTo>
                      <a:lnTo>
                        <a:pt x="3443" y="215"/>
                      </a:lnTo>
                      <a:lnTo>
                        <a:pt x="3454" y="210"/>
                      </a:lnTo>
                      <a:lnTo>
                        <a:pt x="3464" y="204"/>
                      </a:lnTo>
                      <a:lnTo>
                        <a:pt x="3474" y="199"/>
                      </a:lnTo>
                      <a:lnTo>
                        <a:pt x="3484" y="195"/>
                      </a:lnTo>
                      <a:lnTo>
                        <a:pt x="3496" y="191"/>
                      </a:lnTo>
                      <a:lnTo>
                        <a:pt x="3507" y="188"/>
                      </a:lnTo>
                      <a:lnTo>
                        <a:pt x="3519" y="185"/>
                      </a:lnTo>
                      <a:lnTo>
                        <a:pt x="3532" y="183"/>
                      </a:lnTo>
                      <a:lnTo>
                        <a:pt x="3544" y="181"/>
                      </a:lnTo>
                      <a:lnTo>
                        <a:pt x="3556" y="179"/>
                      </a:lnTo>
                      <a:lnTo>
                        <a:pt x="3570" y="178"/>
                      </a:lnTo>
                      <a:lnTo>
                        <a:pt x="3583" y="178"/>
                      </a:lnTo>
                      <a:lnTo>
                        <a:pt x="3599" y="178"/>
                      </a:lnTo>
                      <a:lnTo>
                        <a:pt x="3616" y="179"/>
                      </a:lnTo>
                      <a:lnTo>
                        <a:pt x="3631" y="182"/>
                      </a:lnTo>
                      <a:lnTo>
                        <a:pt x="3646" y="185"/>
                      </a:lnTo>
                      <a:lnTo>
                        <a:pt x="3659" y="188"/>
                      </a:lnTo>
                      <a:lnTo>
                        <a:pt x="3672" y="192"/>
                      </a:lnTo>
                      <a:lnTo>
                        <a:pt x="3685" y="196"/>
                      </a:lnTo>
                      <a:lnTo>
                        <a:pt x="3696" y="201"/>
                      </a:lnTo>
                      <a:lnTo>
                        <a:pt x="3678" y="265"/>
                      </a:lnTo>
                      <a:lnTo>
                        <a:pt x="3667" y="260"/>
                      </a:lnTo>
                      <a:lnTo>
                        <a:pt x="3656" y="256"/>
                      </a:lnTo>
                      <a:lnTo>
                        <a:pt x="3646" y="251"/>
                      </a:lnTo>
                      <a:lnTo>
                        <a:pt x="3633" y="248"/>
                      </a:lnTo>
                      <a:lnTo>
                        <a:pt x="3622" y="246"/>
                      </a:lnTo>
                      <a:lnTo>
                        <a:pt x="3609" y="244"/>
                      </a:lnTo>
                      <a:lnTo>
                        <a:pt x="3596" y="243"/>
                      </a:lnTo>
                      <a:lnTo>
                        <a:pt x="3583" y="243"/>
                      </a:lnTo>
                      <a:lnTo>
                        <a:pt x="3565" y="244"/>
                      </a:lnTo>
                      <a:lnTo>
                        <a:pt x="3548" y="246"/>
                      </a:lnTo>
                      <a:lnTo>
                        <a:pt x="3532" y="250"/>
                      </a:lnTo>
                      <a:lnTo>
                        <a:pt x="3516" y="256"/>
                      </a:lnTo>
                      <a:lnTo>
                        <a:pt x="3502" y="263"/>
                      </a:lnTo>
                      <a:lnTo>
                        <a:pt x="3489" y="271"/>
                      </a:lnTo>
                      <a:lnTo>
                        <a:pt x="3476" y="281"/>
                      </a:lnTo>
                      <a:lnTo>
                        <a:pt x="3465" y="294"/>
                      </a:lnTo>
                      <a:lnTo>
                        <a:pt x="3456" y="305"/>
                      </a:lnTo>
                      <a:lnTo>
                        <a:pt x="3447" y="318"/>
                      </a:lnTo>
                      <a:lnTo>
                        <a:pt x="3440" y="332"/>
                      </a:lnTo>
                      <a:lnTo>
                        <a:pt x="3434" y="346"/>
                      </a:lnTo>
                      <a:lnTo>
                        <a:pt x="3430" y="362"/>
                      </a:lnTo>
                      <a:lnTo>
                        <a:pt x="3427" y="378"/>
                      </a:lnTo>
                      <a:lnTo>
                        <a:pt x="3425" y="396"/>
                      </a:lnTo>
                      <a:lnTo>
                        <a:pt x="3424" y="413"/>
                      </a:lnTo>
                      <a:lnTo>
                        <a:pt x="3425" y="432"/>
                      </a:lnTo>
                      <a:lnTo>
                        <a:pt x="3427" y="449"/>
                      </a:lnTo>
                      <a:lnTo>
                        <a:pt x="3430" y="467"/>
                      </a:lnTo>
                      <a:lnTo>
                        <a:pt x="3435" y="482"/>
                      </a:lnTo>
                      <a:lnTo>
                        <a:pt x="3441" y="496"/>
                      </a:lnTo>
                      <a:lnTo>
                        <a:pt x="3449" y="511"/>
                      </a:lnTo>
                      <a:lnTo>
                        <a:pt x="3458" y="523"/>
                      </a:lnTo>
                      <a:lnTo>
                        <a:pt x="3468" y="535"/>
                      </a:lnTo>
                      <a:lnTo>
                        <a:pt x="3479" y="546"/>
                      </a:lnTo>
                      <a:lnTo>
                        <a:pt x="3492" y="555"/>
                      </a:lnTo>
                      <a:lnTo>
                        <a:pt x="3505" y="563"/>
                      </a:lnTo>
                      <a:lnTo>
                        <a:pt x="3518" y="569"/>
                      </a:lnTo>
                      <a:lnTo>
                        <a:pt x="3533" y="575"/>
                      </a:lnTo>
                      <a:lnTo>
                        <a:pt x="3548" y="579"/>
                      </a:lnTo>
                      <a:lnTo>
                        <a:pt x="3564" y="581"/>
                      </a:lnTo>
                      <a:lnTo>
                        <a:pt x="3580" y="581"/>
                      </a:lnTo>
                      <a:lnTo>
                        <a:pt x="3592" y="581"/>
                      </a:lnTo>
                      <a:lnTo>
                        <a:pt x="3605" y="580"/>
                      </a:lnTo>
                      <a:lnTo>
                        <a:pt x="3618" y="578"/>
                      </a:lnTo>
                      <a:lnTo>
                        <a:pt x="3630" y="576"/>
                      </a:lnTo>
                      <a:lnTo>
                        <a:pt x="3643" y="572"/>
                      </a:lnTo>
                      <a:lnTo>
                        <a:pt x="3655" y="568"/>
                      </a:lnTo>
                      <a:lnTo>
                        <a:pt x="3667" y="564"/>
                      </a:lnTo>
                      <a:lnTo>
                        <a:pt x="3680" y="559"/>
                      </a:lnTo>
                      <a:close/>
                      <a:moveTo>
                        <a:pt x="4149" y="427"/>
                      </a:moveTo>
                      <a:lnTo>
                        <a:pt x="3836" y="426"/>
                      </a:lnTo>
                      <a:lnTo>
                        <a:pt x="3837" y="445"/>
                      </a:lnTo>
                      <a:lnTo>
                        <a:pt x="3840" y="463"/>
                      </a:lnTo>
                      <a:lnTo>
                        <a:pt x="3843" y="480"/>
                      </a:lnTo>
                      <a:lnTo>
                        <a:pt x="3848" y="495"/>
                      </a:lnTo>
                      <a:lnTo>
                        <a:pt x="3855" y="510"/>
                      </a:lnTo>
                      <a:lnTo>
                        <a:pt x="3864" y="523"/>
                      </a:lnTo>
                      <a:lnTo>
                        <a:pt x="3873" y="535"/>
                      </a:lnTo>
                      <a:lnTo>
                        <a:pt x="3883" y="546"/>
                      </a:lnTo>
                      <a:lnTo>
                        <a:pt x="3893" y="554"/>
                      </a:lnTo>
                      <a:lnTo>
                        <a:pt x="3905" y="562"/>
                      </a:lnTo>
                      <a:lnTo>
                        <a:pt x="3917" y="568"/>
                      </a:lnTo>
                      <a:lnTo>
                        <a:pt x="3929" y="573"/>
                      </a:lnTo>
                      <a:lnTo>
                        <a:pt x="3943" y="577"/>
                      </a:lnTo>
                      <a:lnTo>
                        <a:pt x="3958" y="580"/>
                      </a:lnTo>
                      <a:lnTo>
                        <a:pt x="3973" y="582"/>
                      </a:lnTo>
                      <a:lnTo>
                        <a:pt x="3989" y="582"/>
                      </a:lnTo>
                      <a:lnTo>
                        <a:pt x="4006" y="582"/>
                      </a:lnTo>
                      <a:lnTo>
                        <a:pt x="4023" y="581"/>
                      </a:lnTo>
                      <a:lnTo>
                        <a:pt x="4038" y="579"/>
                      </a:lnTo>
                      <a:lnTo>
                        <a:pt x="4055" y="577"/>
                      </a:lnTo>
                      <a:lnTo>
                        <a:pt x="4070" y="573"/>
                      </a:lnTo>
                      <a:lnTo>
                        <a:pt x="4084" y="569"/>
                      </a:lnTo>
                      <a:lnTo>
                        <a:pt x="4099" y="564"/>
                      </a:lnTo>
                      <a:lnTo>
                        <a:pt x="4113" y="559"/>
                      </a:lnTo>
                      <a:lnTo>
                        <a:pt x="4127" y="618"/>
                      </a:lnTo>
                      <a:lnTo>
                        <a:pt x="4111" y="624"/>
                      </a:lnTo>
                      <a:lnTo>
                        <a:pt x="4095" y="630"/>
                      </a:lnTo>
                      <a:lnTo>
                        <a:pt x="4077" y="635"/>
                      </a:lnTo>
                      <a:lnTo>
                        <a:pt x="4059" y="639"/>
                      </a:lnTo>
                      <a:lnTo>
                        <a:pt x="4039" y="642"/>
                      </a:lnTo>
                      <a:lnTo>
                        <a:pt x="4020" y="644"/>
                      </a:lnTo>
                      <a:lnTo>
                        <a:pt x="3999" y="646"/>
                      </a:lnTo>
                      <a:lnTo>
                        <a:pt x="3978" y="647"/>
                      </a:lnTo>
                      <a:lnTo>
                        <a:pt x="3953" y="646"/>
                      </a:lnTo>
                      <a:lnTo>
                        <a:pt x="3929" y="642"/>
                      </a:lnTo>
                      <a:lnTo>
                        <a:pt x="3918" y="640"/>
                      </a:lnTo>
                      <a:lnTo>
                        <a:pt x="3907" y="637"/>
                      </a:lnTo>
                      <a:lnTo>
                        <a:pt x="3896" y="634"/>
                      </a:lnTo>
                      <a:lnTo>
                        <a:pt x="3886" y="631"/>
                      </a:lnTo>
                      <a:lnTo>
                        <a:pt x="3877" y="627"/>
                      </a:lnTo>
                      <a:lnTo>
                        <a:pt x="3867" y="622"/>
                      </a:lnTo>
                      <a:lnTo>
                        <a:pt x="3857" y="617"/>
                      </a:lnTo>
                      <a:lnTo>
                        <a:pt x="3849" y="612"/>
                      </a:lnTo>
                      <a:lnTo>
                        <a:pt x="3840" y="605"/>
                      </a:lnTo>
                      <a:lnTo>
                        <a:pt x="3832" y="598"/>
                      </a:lnTo>
                      <a:lnTo>
                        <a:pt x="3823" y="592"/>
                      </a:lnTo>
                      <a:lnTo>
                        <a:pt x="3816" y="584"/>
                      </a:lnTo>
                      <a:lnTo>
                        <a:pt x="3809" y="576"/>
                      </a:lnTo>
                      <a:lnTo>
                        <a:pt x="3803" y="567"/>
                      </a:lnTo>
                      <a:lnTo>
                        <a:pt x="3796" y="559"/>
                      </a:lnTo>
                      <a:lnTo>
                        <a:pt x="3791" y="551"/>
                      </a:lnTo>
                      <a:lnTo>
                        <a:pt x="3785" y="542"/>
                      </a:lnTo>
                      <a:lnTo>
                        <a:pt x="3780" y="531"/>
                      </a:lnTo>
                      <a:lnTo>
                        <a:pt x="3776" y="522"/>
                      </a:lnTo>
                      <a:lnTo>
                        <a:pt x="3772" y="512"/>
                      </a:lnTo>
                      <a:lnTo>
                        <a:pt x="3768" y="501"/>
                      </a:lnTo>
                      <a:lnTo>
                        <a:pt x="3765" y="490"/>
                      </a:lnTo>
                      <a:lnTo>
                        <a:pt x="3763" y="480"/>
                      </a:lnTo>
                      <a:lnTo>
                        <a:pt x="3761" y="469"/>
                      </a:lnTo>
                      <a:lnTo>
                        <a:pt x="3758" y="445"/>
                      </a:lnTo>
                      <a:lnTo>
                        <a:pt x="3757" y="419"/>
                      </a:lnTo>
                      <a:lnTo>
                        <a:pt x="3758" y="394"/>
                      </a:lnTo>
                      <a:lnTo>
                        <a:pt x="3761" y="370"/>
                      </a:lnTo>
                      <a:lnTo>
                        <a:pt x="3765" y="346"/>
                      </a:lnTo>
                      <a:lnTo>
                        <a:pt x="3771" y="324"/>
                      </a:lnTo>
                      <a:lnTo>
                        <a:pt x="3775" y="313"/>
                      </a:lnTo>
                      <a:lnTo>
                        <a:pt x="3779" y="303"/>
                      </a:lnTo>
                      <a:lnTo>
                        <a:pt x="3784" y="293"/>
                      </a:lnTo>
                      <a:lnTo>
                        <a:pt x="3790" y="282"/>
                      </a:lnTo>
                      <a:lnTo>
                        <a:pt x="3795" y="273"/>
                      </a:lnTo>
                      <a:lnTo>
                        <a:pt x="3801" y="264"/>
                      </a:lnTo>
                      <a:lnTo>
                        <a:pt x="3808" y="255"/>
                      </a:lnTo>
                      <a:lnTo>
                        <a:pt x="3814" y="246"/>
                      </a:lnTo>
                      <a:lnTo>
                        <a:pt x="3821" y="238"/>
                      </a:lnTo>
                      <a:lnTo>
                        <a:pt x="3830" y="230"/>
                      </a:lnTo>
                      <a:lnTo>
                        <a:pt x="3838" y="223"/>
                      </a:lnTo>
                      <a:lnTo>
                        <a:pt x="3846" y="217"/>
                      </a:lnTo>
                      <a:lnTo>
                        <a:pt x="3854" y="210"/>
                      </a:lnTo>
                      <a:lnTo>
                        <a:pt x="3863" y="204"/>
                      </a:lnTo>
                      <a:lnTo>
                        <a:pt x="3872" y="199"/>
                      </a:lnTo>
                      <a:lnTo>
                        <a:pt x="3881" y="195"/>
                      </a:lnTo>
                      <a:lnTo>
                        <a:pt x="3891" y="191"/>
                      </a:lnTo>
                      <a:lnTo>
                        <a:pt x="3902" y="187"/>
                      </a:lnTo>
                      <a:lnTo>
                        <a:pt x="3912" y="185"/>
                      </a:lnTo>
                      <a:lnTo>
                        <a:pt x="3922" y="182"/>
                      </a:lnTo>
                      <a:lnTo>
                        <a:pt x="3933" y="179"/>
                      </a:lnTo>
                      <a:lnTo>
                        <a:pt x="3944" y="178"/>
                      </a:lnTo>
                      <a:lnTo>
                        <a:pt x="3956" y="177"/>
                      </a:lnTo>
                      <a:lnTo>
                        <a:pt x="3967" y="177"/>
                      </a:lnTo>
                      <a:lnTo>
                        <a:pt x="3980" y="177"/>
                      </a:lnTo>
                      <a:lnTo>
                        <a:pt x="3991" y="178"/>
                      </a:lnTo>
                      <a:lnTo>
                        <a:pt x="4002" y="181"/>
                      </a:lnTo>
                      <a:lnTo>
                        <a:pt x="4014" y="183"/>
                      </a:lnTo>
                      <a:lnTo>
                        <a:pt x="4024" y="185"/>
                      </a:lnTo>
                      <a:lnTo>
                        <a:pt x="4034" y="188"/>
                      </a:lnTo>
                      <a:lnTo>
                        <a:pt x="4044" y="192"/>
                      </a:lnTo>
                      <a:lnTo>
                        <a:pt x="4054" y="196"/>
                      </a:lnTo>
                      <a:lnTo>
                        <a:pt x="4063" y="201"/>
                      </a:lnTo>
                      <a:lnTo>
                        <a:pt x="4071" y="206"/>
                      </a:lnTo>
                      <a:lnTo>
                        <a:pt x="4079" y="212"/>
                      </a:lnTo>
                      <a:lnTo>
                        <a:pt x="4088" y="220"/>
                      </a:lnTo>
                      <a:lnTo>
                        <a:pt x="4095" y="227"/>
                      </a:lnTo>
                      <a:lnTo>
                        <a:pt x="4102" y="234"/>
                      </a:lnTo>
                      <a:lnTo>
                        <a:pt x="4108" y="242"/>
                      </a:lnTo>
                      <a:lnTo>
                        <a:pt x="4115" y="251"/>
                      </a:lnTo>
                      <a:lnTo>
                        <a:pt x="4124" y="266"/>
                      </a:lnTo>
                      <a:lnTo>
                        <a:pt x="4132" y="281"/>
                      </a:lnTo>
                      <a:lnTo>
                        <a:pt x="4138" y="298"/>
                      </a:lnTo>
                      <a:lnTo>
                        <a:pt x="4143" y="314"/>
                      </a:lnTo>
                      <a:lnTo>
                        <a:pt x="4147" y="332"/>
                      </a:lnTo>
                      <a:lnTo>
                        <a:pt x="4150" y="349"/>
                      </a:lnTo>
                      <a:lnTo>
                        <a:pt x="4152" y="369"/>
                      </a:lnTo>
                      <a:lnTo>
                        <a:pt x="4153" y="388"/>
                      </a:lnTo>
                      <a:lnTo>
                        <a:pt x="4152" y="400"/>
                      </a:lnTo>
                      <a:lnTo>
                        <a:pt x="4152" y="410"/>
                      </a:lnTo>
                      <a:lnTo>
                        <a:pt x="4151" y="419"/>
                      </a:lnTo>
                      <a:lnTo>
                        <a:pt x="4149" y="427"/>
                      </a:lnTo>
                      <a:close/>
                      <a:moveTo>
                        <a:pt x="3836" y="368"/>
                      </a:moveTo>
                      <a:lnTo>
                        <a:pt x="4074" y="368"/>
                      </a:lnTo>
                      <a:lnTo>
                        <a:pt x="4074" y="355"/>
                      </a:lnTo>
                      <a:lnTo>
                        <a:pt x="4073" y="344"/>
                      </a:lnTo>
                      <a:lnTo>
                        <a:pt x="4071" y="332"/>
                      </a:lnTo>
                      <a:lnTo>
                        <a:pt x="4069" y="321"/>
                      </a:lnTo>
                      <a:lnTo>
                        <a:pt x="4066" y="311"/>
                      </a:lnTo>
                      <a:lnTo>
                        <a:pt x="4062" y="301"/>
                      </a:lnTo>
                      <a:lnTo>
                        <a:pt x="4058" y="292"/>
                      </a:lnTo>
                      <a:lnTo>
                        <a:pt x="4052" y="282"/>
                      </a:lnTo>
                      <a:lnTo>
                        <a:pt x="4044" y="271"/>
                      </a:lnTo>
                      <a:lnTo>
                        <a:pt x="4035" y="262"/>
                      </a:lnTo>
                      <a:lnTo>
                        <a:pt x="4026" y="254"/>
                      </a:lnTo>
                      <a:lnTo>
                        <a:pt x="4015" y="247"/>
                      </a:lnTo>
                      <a:lnTo>
                        <a:pt x="4003" y="242"/>
                      </a:lnTo>
                      <a:lnTo>
                        <a:pt x="3990" y="239"/>
                      </a:lnTo>
                      <a:lnTo>
                        <a:pt x="3976" y="237"/>
                      </a:lnTo>
                      <a:lnTo>
                        <a:pt x="3961" y="236"/>
                      </a:lnTo>
                      <a:lnTo>
                        <a:pt x="3947" y="237"/>
                      </a:lnTo>
                      <a:lnTo>
                        <a:pt x="3934" y="239"/>
                      </a:lnTo>
                      <a:lnTo>
                        <a:pt x="3922" y="242"/>
                      </a:lnTo>
                      <a:lnTo>
                        <a:pt x="3910" y="247"/>
                      </a:lnTo>
                      <a:lnTo>
                        <a:pt x="3900" y="254"/>
                      </a:lnTo>
                      <a:lnTo>
                        <a:pt x="3888" y="261"/>
                      </a:lnTo>
                      <a:lnTo>
                        <a:pt x="3879" y="270"/>
                      </a:lnTo>
                      <a:lnTo>
                        <a:pt x="3870" y="280"/>
                      </a:lnTo>
                      <a:lnTo>
                        <a:pt x="3864" y="290"/>
                      </a:lnTo>
                      <a:lnTo>
                        <a:pt x="3857" y="300"/>
                      </a:lnTo>
                      <a:lnTo>
                        <a:pt x="3852" y="310"/>
                      </a:lnTo>
                      <a:lnTo>
                        <a:pt x="3848" y="320"/>
                      </a:lnTo>
                      <a:lnTo>
                        <a:pt x="3844" y="332"/>
                      </a:lnTo>
                      <a:lnTo>
                        <a:pt x="3840" y="343"/>
                      </a:lnTo>
                      <a:lnTo>
                        <a:pt x="3838" y="355"/>
                      </a:lnTo>
                      <a:lnTo>
                        <a:pt x="3836" y="368"/>
                      </a:lnTo>
                      <a:close/>
                      <a:moveTo>
                        <a:pt x="4756" y="559"/>
                      </a:moveTo>
                      <a:lnTo>
                        <a:pt x="4771" y="620"/>
                      </a:lnTo>
                      <a:lnTo>
                        <a:pt x="4756" y="627"/>
                      </a:lnTo>
                      <a:lnTo>
                        <a:pt x="4742" y="632"/>
                      </a:lnTo>
                      <a:lnTo>
                        <a:pt x="4728" y="636"/>
                      </a:lnTo>
                      <a:lnTo>
                        <a:pt x="4711" y="640"/>
                      </a:lnTo>
                      <a:lnTo>
                        <a:pt x="4695" y="643"/>
                      </a:lnTo>
                      <a:lnTo>
                        <a:pt x="4678" y="646"/>
                      </a:lnTo>
                      <a:lnTo>
                        <a:pt x="4660" y="647"/>
                      </a:lnTo>
                      <a:lnTo>
                        <a:pt x="4641" y="648"/>
                      </a:lnTo>
                      <a:lnTo>
                        <a:pt x="4617" y="647"/>
                      </a:lnTo>
                      <a:lnTo>
                        <a:pt x="4593" y="643"/>
                      </a:lnTo>
                      <a:lnTo>
                        <a:pt x="4582" y="641"/>
                      </a:lnTo>
                      <a:lnTo>
                        <a:pt x="4571" y="638"/>
                      </a:lnTo>
                      <a:lnTo>
                        <a:pt x="4560" y="635"/>
                      </a:lnTo>
                      <a:lnTo>
                        <a:pt x="4550" y="631"/>
                      </a:lnTo>
                      <a:lnTo>
                        <a:pt x="4541" y="627"/>
                      </a:lnTo>
                      <a:lnTo>
                        <a:pt x="4530" y="623"/>
                      </a:lnTo>
                      <a:lnTo>
                        <a:pt x="4521" y="618"/>
                      </a:lnTo>
                      <a:lnTo>
                        <a:pt x="4512" y="612"/>
                      </a:lnTo>
                      <a:lnTo>
                        <a:pt x="4504" y="605"/>
                      </a:lnTo>
                      <a:lnTo>
                        <a:pt x="4495" y="599"/>
                      </a:lnTo>
                      <a:lnTo>
                        <a:pt x="4487" y="592"/>
                      </a:lnTo>
                      <a:lnTo>
                        <a:pt x="4479" y="584"/>
                      </a:lnTo>
                      <a:lnTo>
                        <a:pt x="4472" y="576"/>
                      </a:lnTo>
                      <a:lnTo>
                        <a:pt x="4465" y="567"/>
                      </a:lnTo>
                      <a:lnTo>
                        <a:pt x="4458" y="559"/>
                      </a:lnTo>
                      <a:lnTo>
                        <a:pt x="4452" y="550"/>
                      </a:lnTo>
                      <a:lnTo>
                        <a:pt x="4447" y="541"/>
                      </a:lnTo>
                      <a:lnTo>
                        <a:pt x="4442" y="531"/>
                      </a:lnTo>
                      <a:lnTo>
                        <a:pt x="4437" y="521"/>
                      </a:lnTo>
                      <a:lnTo>
                        <a:pt x="4434" y="511"/>
                      </a:lnTo>
                      <a:lnTo>
                        <a:pt x="4430" y="500"/>
                      </a:lnTo>
                      <a:lnTo>
                        <a:pt x="4427" y="489"/>
                      </a:lnTo>
                      <a:lnTo>
                        <a:pt x="4424" y="478"/>
                      </a:lnTo>
                      <a:lnTo>
                        <a:pt x="4421" y="467"/>
                      </a:lnTo>
                      <a:lnTo>
                        <a:pt x="4419" y="442"/>
                      </a:lnTo>
                      <a:lnTo>
                        <a:pt x="4418" y="417"/>
                      </a:lnTo>
                      <a:lnTo>
                        <a:pt x="4418" y="404"/>
                      </a:lnTo>
                      <a:lnTo>
                        <a:pt x="4419" y="391"/>
                      </a:lnTo>
                      <a:lnTo>
                        <a:pt x="4420" y="379"/>
                      </a:lnTo>
                      <a:lnTo>
                        <a:pt x="4423" y="367"/>
                      </a:lnTo>
                      <a:lnTo>
                        <a:pt x="4425" y="355"/>
                      </a:lnTo>
                      <a:lnTo>
                        <a:pt x="4428" y="344"/>
                      </a:lnTo>
                      <a:lnTo>
                        <a:pt x="4431" y="333"/>
                      </a:lnTo>
                      <a:lnTo>
                        <a:pt x="4435" y="321"/>
                      </a:lnTo>
                      <a:lnTo>
                        <a:pt x="4439" y="311"/>
                      </a:lnTo>
                      <a:lnTo>
                        <a:pt x="4444" y="301"/>
                      </a:lnTo>
                      <a:lnTo>
                        <a:pt x="4449" y="291"/>
                      </a:lnTo>
                      <a:lnTo>
                        <a:pt x="4455" y="281"/>
                      </a:lnTo>
                      <a:lnTo>
                        <a:pt x="4462" y="272"/>
                      </a:lnTo>
                      <a:lnTo>
                        <a:pt x="4469" y="263"/>
                      </a:lnTo>
                      <a:lnTo>
                        <a:pt x="4476" y="254"/>
                      </a:lnTo>
                      <a:lnTo>
                        <a:pt x="4484" y="245"/>
                      </a:lnTo>
                      <a:lnTo>
                        <a:pt x="4492" y="237"/>
                      </a:lnTo>
                      <a:lnTo>
                        <a:pt x="4502" y="230"/>
                      </a:lnTo>
                      <a:lnTo>
                        <a:pt x="4511" y="223"/>
                      </a:lnTo>
                      <a:lnTo>
                        <a:pt x="4520" y="215"/>
                      </a:lnTo>
                      <a:lnTo>
                        <a:pt x="4529" y="210"/>
                      </a:lnTo>
                      <a:lnTo>
                        <a:pt x="4540" y="204"/>
                      </a:lnTo>
                      <a:lnTo>
                        <a:pt x="4550" y="199"/>
                      </a:lnTo>
                      <a:lnTo>
                        <a:pt x="4561" y="195"/>
                      </a:lnTo>
                      <a:lnTo>
                        <a:pt x="4573" y="191"/>
                      </a:lnTo>
                      <a:lnTo>
                        <a:pt x="4584" y="188"/>
                      </a:lnTo>
                      <a:lnTo>
                        <a:pt x="4595" y="185"/>
                      </a:lnTo>
                      <a:lnTo>
                        <a:pt x="4607" y="183"/>
                      </a:lnTo>
                      <a:lnTo>
                        <a:pt x="4620" y="181"/>
                      </a:lnTo>
                      <a:lnTo>
                        <a:pt x="4632" y="179"/>
                      </a:lnTo>
                      <a:lnTo>
                        <a:pt x="4645" y="178"/>
                      </a:lnTo>
                      <a:lnTo>
                        <a:pt x="4659" y="178"/>
                      </a:lnTo>
                      <a:lnTo>
                        <a:pt x="4676" y="178"/>
                      </a:lnTo>
                      <a:lnTo>
                        <a:pt x="4692" y="179"/>
                      </a:lnTo>
                      <a:lnTo>
                        <a:pt x="4707" y="182"/>
                      </a:lnTo>
                      <a:lnTo>
                        <a:pt x="4722" y="185"/>
                      </a:lnTo>
                      <a:lnTo>
                        <a:pt x="4736" y="188"/>
                      </a:lnTo>
                      <a:lnTo>
                        <a:pt x="4748" y="192"/>
                      </a:lnTo>
                      <a:lnTo>
                        <a:pt x="4761" y="196"/>
                      </a:lnTo>
                      <a:lnTo>
                        <a:pt x="4772" y="201"/>
                      </a:lnTo>
                      <a:lnTo>
                        <a:pt x="4753" y="265"/>
                      </a:lnTo>
                      <a:lnTo>
                        <a:pt x="4743" y="260"/>
                      </a:lnTo>
                      <a:lnTo>
                        <a:pt x="4733" y="256"/>
                      </a:lnTo>
                      <a:lnTo>
                        <a:pt x="4722" y="251"/>
                      </a:lnTo>
                      <a:lnTo>
                        <a:pt x="4710" y="248"/>
                      </a:lnTo>
                      <a:lnTo>
                        <a:pt x="4698" y="246"/>
                      </a:lnTo>
                      <a:lnTo>
                        <a:pt x="4686" y="244"/>
                      </a:lnTo>
                      <a:lnTo>
                        <a:pt x="4672" y="243"/>
                      </a:lnTo>
                      <a:lnTo>
                        <a:pt x="4659" y="243"/>
                      </a:lnTo>
                      <a:lnTo>
                        <a:pt x="4641" y="244"/>
                      </a:lnTo>
                      <a:lnTo>
                        <a:pt x="4624" y="246"/>
                      </a:lnTo>
                      <a:lnTo>
                        <a:pt x="4607" y="250"/>
                      </a:lnTo>
                      <a:lnTo>
                        <a:pt x="4593" y="256"/>
                      </a:lnTo>
                      <a:lnTo>
                        <a:pt x="4579" y="263"/>
                      </a:lnTo>
                      <a:lnTo>
                        <a:pt x="4565" y="271"/>
                      </a:lnTo>
                      <a:lnTo>
                        <a:pt x="4553" y="281"/>
                      </a:lnTo>
                      <a:lnTo>
                        <a:pt x="4542" y="294"/>
                      </a:lnTo>
                      <a:lnTo>
                        <a:pt x="4531" y="305"/>
                      </a:lnTo>
                      <a:lnTo>
                        <a:pt x="4523" y="318"/>
                      </a:lnTo>
                      <a:lnTo>
                        <a:pt x="4516" y="332"/>
                      </a:lnTo>
                      <a:lnTo>
                        <a:pt x="4511" y="346"/>
                      </a:lnTo>
                      <a:lnTo>
                        <a:pt x="4507" y="362"/>
                      </a:lnTo>
                      <a:lnTo>
                        <a:pt x="4503" y="378"/>
                      </a:lnTo>
                      <a:lnTo>
                        <a:pt x="4502" y="396"/>
                      </a:lnTo>
                      <a:lnTo>
                        <a:pt x="4501" y="413"/>
                      </a:lnTo>
                      <a:lnTo>
                        <a:pt x="4502" y="432"/>
                      </a:lnTo>
                      <a:lnTo>
                        <a:pt x="4504" y="449"/>
                      </a:lnTo>
                      <a:lnTo>
                        <a:pt x="4507" y="467"/>
                      </a:lnTo>
                      <a:lnTo>
                        <a:pt x="4512" y="482"/>
                      </a:lnTo>
                      <a:lnTo>
                        <a:pt x="4518" y="496"/>
                      </a:lnTo>
                      <a:lnTo>
                        <a:pt x="4525" y="511"/>
                      </a:lnTo>
                      <a:lnTo>
                        <a:pt x="4535" y="523"/>
                      </a:lnTo>
                      <a:lnTo>
                        <a:pt x="4545" y="535"/>
                      </a:lnTo>
                      <a:lnTo>
                        <a:pt x="4556" y="546"/>
                      </a:lnTo>
                      <a:lnTo>
                        <a:pt x="4568" y="555"/>
                      </a:lnTo>
                      <a:lnTo>
                        <a:pt x="4581" y="563"/>
                      </a:lnTo>
                      <a:lnTo>
                        <a:pt x="4594" y="569"/>
                      </a:lnTo>
                      <a:lnTo>
                        <a:pt x="4608" y="575"/>
                      </a:lnTo>
                      <a:lnTo>
                        <a:pt x="4624" y="579"/>
                      </a:lnTo>
                      <a:lnTo>
                        <a:pt x="4639" y="581"/>
                      </a:lnTo>
                      <a:lnTo>
                        <a:pt x="4657" y="581"/>
                      </a:lnTo>
                      <a:lnTo>
                        <a:pt x="4669" y="581"/>
                      </a:lnTo>
                      <a:lnTo>
                        <a:pt x="4681" y="580"/>
                      </a:lnTo>
                      <a:lnTo>
                        <a:pt x="4694" y="578"/>
                      </a:lnTo>
                      <a:lnTo>
                        <a:pt x="4706" y="576"/>
                      </a:lnTo>
                      <a:lnTo>
                        <a:pt x="4718" y="572"/>
                      </a:lnTo>
                      <a:lnTo>
                        <a:pt x="4732" y="568"/>
                      </a:lnTo>
                      <a:lnTo>
                        <a:pt x="4744" y="564"/>
                      </a:lnTo>
                      <a:lnTo>
                        <a:pt x="4756" y="559"/>
                      </a:lnTo>
                      <a:close/>
                      <a:moveTo>
                        <a:pt x="5225" y="427"/>
                      </a:moveTo>
                      <a:lnTo>
                        <a:pt x="4913" y="426"/>
                      </a:lnTo>
                      <a:lnTo>
                        <a:pt x="4914" y="445"/>
                      </a:lnTo>
                      <a:lnTo>
                        <a:pt x="4916" y="463"/>
                      </a:lnTo>
                      <a:lnTo>
                        <a:pt x="4920" y="480"/>
                      </a:lnTo>
                      <a:lnTo>
                        <a:pt x="4925" y="495"/>
                      </a:lnTo>
                      <a:lnTo>
                        <a:pt x="4931" y="510"/>
                      </a:lnTo>
                      <a:lnTo>
                        <a:pt x="4939" y="523"/>
                      </a:lnTo>
                      <a:lnTo>
                        <a:pt x="4949" y="535"/>
                      </a:lnTo>
                      <a:lnTo>
                        <a:pt x="4959" y="546"/>
                      </a:lnTo>
                      <a:lnTo>
                        <a:pt x="4969" y="554"/>
                      </a:lnTo>
                      <a:lnTo>
                        <a:pt x="4980" y="562"/>
                      </a:lnTo>
                      <a:lnTo>
                        <a:pt x="4993" y="568"/>
                      </a:lnTo>
                      <a:lnTo>
                        <a:pt x="5006" y="573"/>
                      </a:lnTo>
                      <a:lnTo>
                        <a:pt x="5019" y="577"/>
                      </a:lnTo>
                      <a:lnTo>
                        <a:pt x="5034" y="580"/>
                      </a:lnTo>
                      <a:lnTo>
                        <a:pt x="5049" y="582"/>
                      </a:lnTo>
                      <a:lnTo>
                        <a:pt x="5066" y="582"/>
                      </a:lnTo>
                      <a:lnTo>
                        <a:pt x="5082" y="582"/>
                      </a:lnTo>
                      <a:lnTo>
                        <a:pt x="5099" y="581"/>
                      </a:lnTo>
                      <a:lnTo>
                        <a:pt x="5115" y="579"/>
                      </a:lnTo>
                      <a:lnTo>
                        <a:pt x="5130" y="577"/>
                      </a:lnTo>
                      <a:lnTo>
                        <a:pt x="5146" y="573"/>
                      </a:lnTo>
                      <a:lnTo>
                        <a:pt x="5161" y="569"/>
                      </a:lnTo>
                      <a:lnTo>
                        <a:pt x="5176" y="564"/>
                      </a:lnTo>
                      <a:lnTo>
                        <a:pt x="5189" y="559"/>
                      </a:lnTo>
                      <a:lnTo>
                        <a:pt x="5203" y="618"/>
                      </a:lnTo>
                      <a:lnTo>
                        <a:pt x="5187" y="624"/>
                      </a:lnTo>
                      <a:lnTo>
                        <a:pt x="5171" y="630"/>
                      </a:lnTo>
                      <a:lnTo>
                        <a:pt x="5153" y="635"/>
                      </a:lnTo>
                      <a:lnTo>
                        <a:pt x="5135" y="639"/>
                      </a:lnTo>
                      <a:lnTo>
                        <a:pt x="5116" y="642"/>
                      </a:lnTo>
                      <a:lnTo>
                        <a:pt x="5096" y="644"/>
                      </a:lnTo>
                      <a:lnTo>
                        <a:pt x="5075" y="646"/>
                      </a:lnTo>
                      <a:lnTo>
                        <a:pt x="5054" y="647"/>
                      </a:lnTo>
                      <a:lnTo>
                        <a:pt x="5029" y="646"/>
                      </a:lnTo>
                      <a:lnTo>
                        <a:pt x="5006" y="642"/>
                      </a:lnTo>
                      <a:lnTo>
                        <a:pt x="4995" y="640"/>
                      </a:lnTo>
                      <a:lnTo>
                        <a:pt x="4984" y="637"/>
                      </a:lnTo>
                      <a:lnTo>
                        <a:pt x="4973" y="634"/>
                      </a:lnTo>
                      <a:lnTo>
                        <a:pt x="4963" y="631"/>
                      </a:lnTo>
                      <a:lnTo>
                        <a:pt x="4953" y="627"/>
                      </a:lnTo>
                      <a:lnTo>
                        <a:pt x="4943" y="622"/>
                      </a:lnTo>
                      <a:lnTo>
                        <a:pt x="4934" y="617"/>
                      </a:lnTo>
                      <a:lnTo>
                        <a:pt x="4925" y="612"/>
                      </a:lnTo>
                      <a:lnTo>
                        <a:pt x="4917" y="605"/>
                      </a:lnTo>
                      <a:lnTo>
                        <a:pt x="4909" y="598"/>
                      </a:lnTo>
                      <a:lnTo>
                        <a:pt x="4900" y="592"/>
                      </a:lnTo>
                      <a:lnTo>
                        <a:pt x="4893" y="584"/>
                      </a:lnTo>
                      <a:lnTo>
                        <a:pt x="4886" y="576"/>
                      </a:lnTo>
                      <a:lnTo>
                        <a:pt x="4879" y="567"/>
                      </a:lnTo>
                      <a:lnTo>
                        <a:pt x="4873" y="559"/>
                      </a:lnTo>
                      <a:lnTo>
                        <a:pt x="4866" y="551"/>
                      </a:lnTo>
                      <a:lnTo>
                        <a:pt x="4861" y="542"/>
                      </a:lnTo>
                      <a:lnTo>
                        <a:pt x="4856" y="531"/>
                      </a:lnTo>
                      <a:lnTo>
                        <a:pt x="4852" y="522"/>
                      </a:lnTo>
                      <a:lnTo>
                        <a:pt x="4848" y="512"/>
                      </a:lnTo>
                      <a:lnTo>
                        <a:pt x="4845" y="501"/>
                      </a:lnTo>
                      <a:lnTo>
                        <a:pt x="4842" y="490"/>
                      </a:lnTo>
                      <a:lnTo>
                        <a:pt x="4840" y="480"/>
                      </a:lnTo>
                      <a:lnTo>
                        <a:pt x="4837" y="469"/>
                      </a:lnTo>
                      <a:lnTo>
                        <a:pt x="4835" y="445"/>
                      </a:lnTo>
                      <a:lnTo>
                        <a:pt x="4834" y="419"/>
                      </a:lnTo>
                      <a:lnTo>
                        <a:pt x="4835" y="394"/>
                      </a:lnTo>
                      <a:lnTo>
                        <a:pt x="4837" y="370"/>
                      </a:lnTo>
                      <a:lnTo>
                        <a:pt x="4842" y="346"/>
                      </a:lnTo>
                      <a:lnTo>
                        <a:pt x="4848" y="324"/>
                      </a:lnTo>
                      <a:lnTo>
                        <a:pt x="4852" y="313"/>
                      </a:lnTo>
                      <a:lnTo>
                        <a:pt x="4856" y="303"/>
                      </a:lnTo>
                      <a:lnTo>
                        <a:pt x="4860" y="293"/>
                      </a:lnTo>
                      <a:lnTo>
                        <a:pt x="4865" y="282"/>
                      </a:lnTo>
                      <a:lnTo>
                        <a:pt x="4872" y="273"/>
                      </a:lnTo>
                      <a:lnTo>
                        <a:pt x="4878" y="264"/>
                      </a:lnTo>
                      <a:lnTo>
                        <a:pt x="4884" y="255"/>
                      </a:lnTo>
                      <a:lnTo>
                        <a:pt x="4891" y="246"/>
                      </a:lnTo>
                      <a:lnTo>
                        <a:pt x="4898" y="238"/>
                      </a:lnTo>
                      <a:lnTo>
                        <a:pt x="4905" y="230"/>
                      </a:lnTo>
                      <a:lnTo>
                        <a:pt x="4914" y="223"/>
                      </a:lnTo>
                      <a:lnTo>
                        <a:pt x="4922" y="217"/>
                      </a:lnTo>
                      <a:lnTo>
                        <a:pt x="4930" y="210"/>
                      </a:lnTo>
                      <a:lnTo>
                        <a:pt x="4939" y="204"/>
                      </a:lnTo>
                      <a:lnTo>
                        <a:pt x="4949" y="199"/>
                      </a:lnTo>
                      <a:lnTo>
                        <a:pt x="4958" y="195"/>
                      </a:lnTo>
                      <a:lnTo>
                        <a:pt x="4967" y="191"/>
                      </a:lnTo>
                      <a:lnTo>
                        <a:pt x="4977" y="187"/>
                      </a:lnTo>
                      <a:lnTo>
                        <a:pt x="4988" y="185"/>
                      </a:lnTo>
                      <a:lnTo>
                        <a:pt x="4999" y="182"/>
                      </a:lnTo>
                      <a:lnTo>
                        <a:pt x="5009" y="179"/>
                      </a:lnTo>
                      <a:lnTo>
                        <a:pt x="5021" y="178"/>
                      </a:lnTo>
                      <a:lnTo>
                        <a:pt x="5032" y="177"/>
                      </a:lnTo>
                      <a:lnTo>
                        <a:pt x="5044" y="177"/>
                      </a:lnTo>
                      <a:lnTo>
                        <a:pt x="5055" y="177"/>
                      </a:lnTo>
                      <a:lnTo>
                        <a:pt x="5068" y="178"/>
                      </a:lnTo>
                      <a:lnTo>
                        <a:pt x="5079" y="181"/>
                      </a:lnTo>
                      <a:lnTo>
                        <a:pt x="5090" y="183"/>
                      </a:lnTo>
                      <a:lnTo>
                        <a:pt x="5101" y="185"/>
                      </a:lnTo>
                      <a:lnTo>
                        <a:pt x="5111" y="188"/>
                      </a:lnTo>
                      <a:lnTo>
                        <a:pt x="5120" y="192"/>
                      </a:lnTo>
                      <a:lnTo>
                        <a:pt x="5129" y="196"/>
                      </a:lnTo>
                      <a:lnTo>
                        <a:pt x="5139" y="201"/>
                      </a:lnTo>
                      <a:lnTo>
                        <a:pt x="5148" y="206"/>
                      </a:lnTo>
                      <a:lnTo>
                        <a:pt x="5156" y="212"/>
                      </a:lnTo>
                      <a:lnTo>
                        <a:pt x="5163" y="220"/>
                      </a:lnTo>
                      <a:lnTo>
                        <a:pt x="5172" y="227"/>
                      </a:lnTo>
                      <a:lnTo>
                        <a:pt x="5178" y="234"/>
                      </a:lnTo>
                      <a:lnTo>
                        <a:pt x="5185" y="242"/>
                      </a:lnTo>
                      <a:lnTo>
                        <a:pt x="5191" y="251"/>
                      </a:lnTo>
                      <a:lnTo>
                        <a:pt x="5200" y="266"/>
                      </a:lnTo>
                      <a:lnTo>
                        <a:pt x="5208" y="281"/>
                      </a:lnTo>
                      <a:lnTo>
                        <a:pt x="5215" y="298"/>
                      </a:lnTo>
                      <a:lnTo>
                        <a:pt x="5220" y="314"/>
                      </a:lnTo>
                      <a:lnTo>
                        <a:pt x="5224" y="332"/>
                      </a:lnTo>
                      <a:lnTo>
                        <a:pt x="5227" y="349"/>
                      </a:lnTo>
                      <a:lnTo>
                        <a:pt x="5229" y="369"/>
                      </a:lnTo>
                      <a:lnTo>
                        <a:pt x="5229" y="388"/>
                      </a:lnTo>
                      <a:lnTo>
                        <a:pt x="5229" y="400"/>
                      </a:lnTo>
                      <a:lnTo>
                        <a:pt x="5228" y="410"/>
                      </a:lnTo>
                      <a:lnTo>
                        <a:pt x="5227" y="419"/>
                      </a:lnTo>
                      <a:lnTo>
                        <a:pt x="5225" y="427"/>
                      </a:lnTo>
                      <a:close/>
                      <a:moveTo>
                        <a:pt x="4913" y="368"/>
                      </a:moveTo>
                      <a:lnTo>
                        <a:pt x="5150" y="368"/>
                      </a:lnTo>
                      <a:lnTo>
                        <a:pt x="5150" y="355"/>
                      </a:lnTo>
                      <a:lnTo>
                        <a:pt x="5149" y="344"/>
                      </a:lnTo>
                      <a:lnTo>
                        <a:pt x="5148" y="332"/>
                      </a:lnTo>
                      <a:lnTo>
                        <a:pt x="5145" y="321"/>
                      </a:lnTo>
                      <a:lnTo>
                        <a:pt x="5142" y="311"/>
                      </a:lnTo>
                      <a:lnTo>
                        <a:pt x="5139" y="301"/>
                      </a:lnTo>
                      <a:lnTo>
                        <a:pt x="5134" y="292"/>
                      </a:lnTo>
                      <a:lnTo>
                        <a:pt x="5128" y="282"/>
                      </a:lnTo>
                      <a:lnTo>
                        <a:pt x="5120" y="271"/>
                      </a:lnTo>
                      <a:lnTo>
                        <a:pt x="5112" y="262"/>
                      </a:lnTo>
                      <a:lnTo>
                        <a:pt x="5102" y="254"/>
                      </a:lnTo>
                      <a:lnTo>
                        <a:pt x="5091" y="247"/>
                      </a:lnTo>
                      <a:lnTo>
                        <a:pt x="5079" y="242"/>
                      </a:lnTo>
                      <a:lnTo>
                        <a:pt x="5067" y="239"/>
                      </a:lnTo>
                      <a:lnTo>
                        <a:pt x="5052" y="237"/>
                      </a:lnTo>
                      <a:lnTo>
                        <a:pt x="5037" y="236"/>
                      </a:lnTo>
                      <a:lnTo>
                        <a:pt x="5024" y="237"/>
                      </a:lnTo>
                      <a:lnTo>
                        <a:pt x="5010" y="239"/>
                      </a:lnTo>
                      <a:lnTo>
                        <a:pt x="4998" y="242"/>
                      </a:lnTo>
                      <a:lnTo>
                        <a:pt x="4987" y="247"/>
                      </a:lnTo>
                      <a:lnTo>
                        <a:pt x="4975" y="254"/>
                      </a:lnTo>
                      <a:lnTo>
                        <a:pt x="4965" y="261"/>
                      </a:lnTo>
                      <a:lnTo>
                        <a:pt x="4956" y="270"/>
                      </a:lnTo>
                      <a:lnTo>
                        <a:pt x="4947" y="280"/>
                      </a:lnTo>
                      <a:lnTo>
                        <a:pt x="4940" y="290"/>
                      </a:lnTo>
                      <a:lnTo>
                        <a:pt x="4934" y="300"/>
                      </a:lnTo>
                      <a:lnTo>
                        <a:pt x="4929" y="310"/>
                      </a:lnTo>
                      <a:lnTo>
                        <a:pt x="4924" y="320"/>
                      </a:lnTo>
                      <a:lnTo>
                        <a:pt x="4920" y="332"/>
                      </a:lnTo>
                      <a:lnTo>
                        <a:pt x="4917" y="343"/>
                      </a:lnTo>
                      <a:lnTo>
                        <a:pt x="4914" y="355"/>
                      </a:lnTo>
                      <a:lnTo>
                        <a:pt x="4913" y="368"/>
                      </a:lnTo>
                      <a:close/>
                      <a:moveTo>
                        <a:pt x="5330" y="637"/>
                      </a:moveTo>
                      <a:lnTo>
                        <a:pt x="5330" y="328"/>
                      </a:lnTo>
                      <a:lnTo>
                        <a:pt x="5330" y="291"/>
                      </a:lnTo>
                      <a:lnTo>
                        <a:pt x="5330" y="256"/>
                      </a:lnTo>
                      <a:lnTo>
                        <a:pt x="5329" y="221"/>
                      </a:lnTo>
                      <a:lnTo>
                        <a:pt x="5328" y="188"/>
                      </a:lnTo>
                      <a:lnTo>
                        <a:pt x="5399" y="188"/>
                      </a:lnTo>
                      <a:lnTo>
                        <a:pt x="5402" y="276"/>
                      </a:lnTo>
                      <a:lnTo>
                        <a:pt x="5406" y="276"/>
                      </a:lnTo>
                      <a:lnTo>
                        <a:pt x="5409" y="265"/>
                      </a:lnTo>
                      <a:lnTo>
                        <a:pt x="5414" y="255"/>
                      </a:lnTo>
                      <a:lnTo>
                        <a:pt x="5419" y="245"/>
                      </a:lnTo>
                      <a:lnTo>
                        <a:pt x="5425" y="236"/>
                      </a:lnTo>
                      <a:lnTo>
                        <a:pt x="5432" y="227"/>
                      </a:lnTo>
                      <a:lnTo>
                        <a:pt x="5439" y="219"/>
                      </a:lnTo>
                      <a:lnTo>
                        <a:pt x="5446" y="211"/>
                      </a:lnTo>
                      <a:lnTo>
                        <a:pt x="5454" y="204"/>
                      </a:lnTo>
                      <a:lnTo>
                        <a:pt x="5463" y="198"/>
                      </a:lnTo>
                      <a:lnTo>
                        <a:pt x="5472" y="193"/>
                      </a:lnTo>
                      <a:lnTo>
                        <a:pt x="5481" y="188"/>
                      </a:lnTo>
                      <a:lnTo>
                        <a:pt x="5490" y="185"/>
                      </a:lnTo>
                      <a:lnTo>
                        <a:pt x="5500" y="182"/>
                      </a:lnTo>
                      <a:lnTo>
                        <a:pt x="5510" y="179"/>
                      </a:lnTo>
                      <a:lnTo>
                        <a:pt x="5520" y="177"/>
                      </a:lnTo>
                      <a:lnTo>
                        <a:pt x="5529" y="177"/>
                      </a:lnTo>
                      <a:lnTo>
                        <a:pt x="5541" y="178"/>
                      </a:lnTo>
                      <a:lnTo>
                        <a:pt x="5553" y="181"/>
                      </a:lnTo>
                      <a:lnTo>
                        <a:pt x="5553" y="258"/>
                      </a:lnTo>
                      <a:lnTo>
                        <a:pt x="5539" y="256"/>
                      </a:lnTo>
                      <a:lnTo>
                        <a:pt x="5524" y="255"/>
                      </a:lnTo>
                      <a:lnTo>
                        <a:pt x="5511" y="256"/>
                      </a:lnTo>
                      <a:lnTo>
                        <a:pt x="5498" y="258"/>
                      </a:lnTo>
                      <a:lnTo>
                        <a:pt x="5486" y="261"/>
                      </a:lnTo>
                      <a:lnTo>
                        <a:pt x="5475" y="266"/>
                      </a:lnTo>
                      <a:lnTo>
                        <a:pt x="5464" y="272"/>
                      </a:lnTo>
                      <a:lnTo>
                        <a:pt x="5455" y="280"/>
                      </a:lnTo>
                      <a:lnTo>
                        <a:pt x="5446" y="290"/>
                      </a:lnTo>
                      <a:lnTo>
                        <a:pt x="5438" y="300"/>
                      </a:lnTo>
                      <a:lnTo>
                        <a:pt x="5432" y="310"/>
                      </a:lnTo>
                      <a:lnTo>
                        <a:pt x="5426" y="321"/>
                      </a:lnTo>
                      <a:lnTo>
                        <a:pt x="5421" y="333"/>
                      </a:lnTo>
                      <a:lnTo>
                        <a:pt x="5418" y="344"/>
                      </a:lnTo>
                      <a:lnTo>
                        <a:pt x="5415" y="356"/>
                      </a:lnTo>
                      <a:lnTo>
                        <a:pt x="5413" y="370"/>
                      </a:lnTo>
                      <a:lnTo>
                        <a:pt x="5411" y="383"/>
                      </a:lnTo>
                      <a:lnTo>
                        <a:pt x="5411" y="398"/>
                      </a:lnTo>
                      <a:lnTo>
                        <a:pt x="5411" y="637"/>
                      </a:lnTo>
                      <a:lnTo>
                        <a:pt x="5330" y="637"/>
                      </a:lnTo>
                      <a:close/>
                      <a:moveTo>
                        <a:pt x="5652" y="105"/>
                      </a:moveTo>
                      <a:lnTo>
                        <a:pt x="5732" y="80"/>
                      </a:lnTo>
                      <a:lnTo>
                        <a:pt x="5732" y="188"/>
                      </a:lnTo>
                      <a:lnTo>
                        <a:pt x="5849" y="188"/>
                      </a:lnTo>
                      <a:lnTo>
                        <a:pt x="5849" y="249"/>
                      </a:lnTo>
                      <a:lnTo>
                        <a:pt x="5732" y="249"/>
                      </a:lnTo>
                      <a:lnTo>
                        <a:pt x="5732" y="492"/>
                      </a:lnTo>
                      <a:lnTo>
                        <a:pt x="5733" y="503"/>
                      </a:lnTo>
                      <a:lnTo>
                        <a:pt x="5733" y="513"/>
                      </a:lnTo>
                      <a:lnTo>
                        <a:pt x="5734" y="522"/>
                      </a:lnTo>
                      <a:lnTo>
                        <a:pt x="5736" y="530"/>
                      </a:lnTo>
                      <a:lnTo>
                        <a:pt x="5738" y="539"/>
                      </a:lnTo>
                      <a:lnTo>
                        <a:pt x="5741" y="546"/>
                      </a:lnTo>
                      <a:lnTo>
                        <a:pt x="5744" y="552"/>
                      </a:lnTo>
                      <a:lnTo>
                        <a:pt x="5747" y="557"/>
                      </a:lnTo>
                      <a:lnTo>
                        <a:pt x="5751" y="562"/>
                      </a:lnTo>
                      <a:lnTo>
                        <a:pt x="5756" y="567"/>
                      </a:lnTo>
                      <a:lnTo>
                        <a:pt x="5760" y="570"/>
                      </a:lnTo>
                      <a:lnTo>
                        <a:pt x="5766" y="573"/>
                      </a:lnTo>
                      <a:lnTo>
                        <a:pt x="5773" y="577"/>
                      </a:lnTo>
                      <a:lnTo>
                        <a:pt x="5779" y="578"/>
                      </a:lnTo>
                      <a:lnTo>
                        <a:pt x="5786" y="579"/>
                      </a:lnTo>
                      <a:lnTo>
                        <a:pt x="5793" y="580"/>
                      </a:lnTo>
                      <a:lnTo>
                        <a:pt x="5807" y="579"/>
                      </a:lnTo>
                      <a:lnTo>
                        <a:pt x="5819" y="578"/>
                      </a:lnTo>
                      <a:lnTo>
                        <a:pt x="5830" y="577"/>
                      </a:lnTo>
                      <a:lnTo>
                        <a:pt x="5840" y="573"/>
                      </a:lnTo>
                      <a:lnTo>
                        <a:pt x="5844" y="635"/>
                      </a:lnTo>
                      <a:lnTo>
                        <a:pt x="5829" y="640"/>
                      </a:lnTo>
                      <a:lnTo>
                        <a:pt x="5812" y="644"/>
                      </a:lnTo>
                      <a:lnTo>
                        <a:pt x="5792" y="647"/>
                      </a:lnTo>
                      <a:lnTo>
                        <a:pt x="5772" y="648"/>
                      </a:lnTo>
                      <a:lnTo>
                        <a:pt x="5758" y="647"/>
                      </a:lnTo>
                      <a:lnTo>
                        <a:pt x="5745" y="644"/>
                      </a:lnTo>
                      <a:lnTo>
                        <a:pt x="5733" y="642"/>
                      </a:lnTo>
                      <a:lnTo>
                        <a:pt x="5721" y="638"/>
                      </a:lnTo>
                      <a:lnTo>
                        <a:pt x="5710" y="633"/>
                      </a:lnTo>
                      <a:lnTo>
                        <a:pt x="5701" y="627"/>
                      </a:lnTo>
                      <a:lnTo>
                        <a:pt x="5691" y="620"/>
                      </a:lnTo>
                      <a:lnTo>
                        <a:pt x="5683" y="612"/>
                      </a:lnTo>
                      <a:lnTo>
                        <a:pt x="5676" y="602"/>
                      </a:lnTo>
                      <a:lnTo>
                        <a:pt x="5670" y="591"/>
                      </a:lnTo>
                      <a:lnTo>
                        <a:pt x="5665" y="579"/>
                      </a:lnTo>
                      <a:lnTo>
                        <a:pt x="5660" y="565"/>
                      </a:lnTo>
                      <a:lnTo>
                        <a:pt x="5657" y="550"/>
                      </a:lnTo>
                      <a:lnTo>
                        <a:pt x="5654" y="532"/>
                      </a:lnTo>
                      <a:lnTo>
                        <a:pt x="5652" y="515"/>
                      </a:lnTo>
                      <a:lnTo>
                        <a:pt x="5652" y="495"/>
                      </a:lnTo>
                      <a:lnTo>
                        <a:pt x="5652" y="249"/>
                      </a:lnTo>
                      <a:lnTo>
                        <a:pt x="5583" y="249"/>
                      </a:lnTo>
                      <a:lnTo>
                        <a:pt x="5583" y="188"/>
                      </a:lnTo>
                      <a:lnTo>
                        <a:pt x="5652" y="188"/>
                      </a:lnTo>
                      <a:lnTo>
                        <a:pt x="5652" y="105"/>
                      </a:lnTo>
                      <a:close/>
                      <a:moveTo>
                        <a:pt x="6256" y="362"/>
                      </a:moveTo>
                      <a:lnTo>
                        <a:pt x="6256" y="529"/>
                      </a:lnTo>
                      <a:lnTo>
                        <a:pt x="6257" y="561"/>
                      </a:lnTo>
                      <a:lnTo>
                        <a:pt x="6258" y="589"/>
                      </a:lnTo>
                      <a:lnTo>
                        <a:pt x="6260" y="615"/>
                      </a:lnTo>
                      <a:lnTo>
                        <a:pt x="6263" y="637"/>
                      </a:lnTo>
                      <a:lnTo>
                        <a:pt x="6189" y="637"/>
                      </a:lnTo>
                      <a:lnTo>
                        <a:pt x="6183" y="581"/>
                      </a:lnTo>
                      <a:lnTo>
                        <a:pt x="6180" y="581"/>
                      </a:lnTo>
                      <a:lnTo>
                        <a:pt x="6173" y="588"/>
                      </a:lnTo>
                      <a:lnTo>
                        <a:pt x="6167" y="596"/>
                      </a:lnTo>
                      <a:lnTo>
                        <a:pt x="6160" y="603"/>
                      </a:lnTo>
                      <a:lnTo>
                        <a:pt x="6154" y="610"/>
                      </a:lnTo>
                      <a:lnTo>
                        <a:pt x="6146" y="616"/>
                      </a:lnTo>
                      <a:lnTo>
                        <a:pt x="6138" y="621"/>
                      </a:lnTo>
                      <a:lnTo>
                        <a:pt x="6130" y="626"/>
                      </a:lnTo>
                      <a:lnTo>
                        <a:pt x="6122" y="630"/>
                      </a:lnTo>
                      <a:lnTo>
                        <a:pt x="6113" y="634"/>
                      </a:lnTo>
                      <a:lnTo>
                        <a:pt x="6104" y="637"/>
                      </a:lnTo>
                      <a:lnTo>
                        <a:pt x="6094" y="640"/>
                      </a:lnTo>
                      <a:lnTo>
                        <a:pt x="6085" y="642"/>
                      </a:lnTo>
                      <a:lnTo>
                        <a:pt x="6075" y="644"/>
                      </a:lnTo>
                      <a:lnTo>
                        <a:pt x="6064" y="647"/>
                      </a:lnTo>
                      <a:lnTo>
                        <a:pt x="6053" y="647"/>
                      </a:lnTo>
                      <a:lnTo>
                        <a:pt x="6043" y="648"/>
                      </a:lnTo>
                      <a:lnTo>
                        <a:pt x="6026" y="647"/>
                      </a:lnTo>
                      <a:lnTo>
                        <a:pt x="6012" y="644"/>
                      </a:lnTo>
                      <a:lnTo>
                        <a:pt x="5998" y="641"/>
                      </a:lnTo>
                      <a:lnTo>
                        <a:pt x="5984" y="637"/>
                      </a:lnTo>
                      <a:lnTo>
                        <a:pt x="5972" y="631"/>
                      </a:lnTo>
                      <a:lnTo>
                        <a:pt x="5961" y="625"/>
                      </a:lnTo>
                      <a:lnTo>
                        <a:pt x="5949" y="617"/>
                      </a:lnTo>
                      <a:lnTo>
                        <a:pt x="5939" y="607"/>
                      </a:lnTo>
                      <a:lnTo>
                        <a:pt x="5932" y="598"/>
                      </a:lnTo>
                      <a:lnTo>
                        <a:pt x="5925" y="588"/>
                      </a:lnTo>
                      <a:lnTo>
                        <a:pt x="5919" y="578"/>
                      </a:lnTo>
                      <a:lnTo>
                        <a:pt x="5913" y="566"/>
                      </a:lnTo>
                      <a:lnTo>
                        <a:pt x="5910" y="555"/>
                      </a:lnTo>
                      <a:lnTo>
                        <a:pt x="5907" y="543"/>
                      </a:lnTo>
                      <a:lnTo>
                        <a:pt x="5906" y="531"/>
                      </a:lnTo>
                      <a:lnTo>
                        <a:pt x="5905" y="518"/>
                      </a:lnTo>
                      <a:lnTo>
                        <a:pt x="5905" y="508"/>
                      </a:lnTo>
                      <a:lnTo>
                        <a:pt x="5906" y="498"/>
                      </a:lnTo>
                      <a:lnTo>
                        <a:pt x="5907" y="489"/>
                      </a:lnTo>
                      <a:lnTo>
                        <a:pt x="5909" y="480"/>
                      </a:lnTo>
                      <a:lnTo>
                        <a:pt x="5912" y="471"/>
                      </a:lnTo>
                      <a:lnTo>
                        <a:pt x="5915" y="462"/>
                      </a:lnTo>
                      <a:lnTo>
                        <a:pt x="5919" y="454"/>
                      </a:lnTo>
                      <a:lnTo>
                        <a:pt x="5923" y="446"/>
                      </a:lnTo>
                      <a:lnTo>
                        <a:pt x="5928" y="439"/>
                      </a:lnTo>
                      <a:lnTo>
                        <a:pt x="5933" y="432"/>
                      </a:lnTo>
                      <a:lnTo>
                        <a:pt x="5938" y="424"/>
                      </a:lnTo>
                      <a:lnTo>
                        <a:pt x="5944" y="417"/>
                      </a:lnTo>
                      <a:lnTo>
                        <a:pt x="5951" y="411"/>
                      </a:lnTo>
                      <a:lnTo>
                        <a:pt x="5959" y="405"/>
                      </a:lnTo>
                      <a:lnTo>
                        <a:pt x="5967" y="399"/>
                      </a:lnTo>
                      <a:lnTo>
                        <a:pt x="5975" y="393"/>
                      </a:lnTo>
                      <a:lnTo>
                        <a:pt x="5994" y="383"/>
                      </a:lnTo>
                      <a:lnTo>
                        <a:pt x="6014" y="374"/>
                      </a:lnTo>
                      <a:lnTo>
                        <a:pt x="6036" y="367"/>
                      </a:lnTo>
                      <a:lnTo>
                        <a:pt x="6060" y="362"/>
                      </a:lnTo>
                      <a:lnTo>
                        <a:pt x="6086" y="356"/>
                      </a:lnTo>
                      <a:lnTo>
                        <a:pt x="6114" y="353"/>
                      </a:lnTo>
                      <a:lnTo>
                        <a:pt x="6144" y="351"/>
                      </a:lnTo>
                      <a:lnTo>
                        <a:pt x="6175" y="351"/>
                      </a:lnTo>
                      <a:lnTo>
                        <a:pt x="6175" y="342"/>
                      </a:lnTo>
                      <a:lnTo>
                        <a:pt x="6174" y="329"/>
                      </a:lnTo>
                      <a:lnTo>
                        <a:pt x="6173" y="317"/>
                      </a:lnTo>
                      <a:lnTo>
                        <a:pt x="6171" y="306"/>
                      </a:lnTo>
                      <a:lnTo>
                        <a:pt x="6168" y="296"/>
                      </a:lnTo>
                      <a:lnTo>
                        <a:pt x="6165" y="286"/>
                      </a:lnTo>
                      <a:lnTo>
                        <a:pt x="6161" y="278"/>
                      </a:lnTo>
                      <a:lnTo>
                        <a:pt x="6156" y="271"/>
                      </a:lnTo>
                      <a:lnTo>
                        <a:pt x="6150" y="264"/>
                      </a:lnTo>
                      <a:lnTo>
                        <a:pt x="6143" y="258"/>
                      </a:lnTo>
                      <a:lnTo>
                        <a:pt x="6135" y="253"/>
                      </a:lnTo>
                      <a:lnTo>
                        <a:pt x="6127" y="248"/>
                      </a:lnTo>
                      <a:lnTo>
                        <a:pt x="6118" y="244"/>
                      </a:lnTo>
                      <a:lnTo>
                        <a:pt x="6108" y="241"/>
                      </a:lnTo>
                      <a:lnTo>
                        <a:pt x="6097" y="239"/>
                      </a:lnTo>
                      <a:lnTo>
                        <a:pt x="6085" y="238"/>
                      </a:lnTo>
                      <a:lnTo>
                        <a:pt x="6073" y="238"/>
                      </a:lnTo>
                      <a:lnTo>
                        <a:pt x="6056" y="238"/>
                      </a:lnTo>
                      <a:lnTo>
                        <a:pt x="6041" y="240"/>
                      </a:lnTo>
                      <a:lnTo>
                        <a:pt x="6025" y="242"/>
                      </a:lnTo>
                      <a:lnTo>
                        <a:pt x="6010" y="246"/>
                      </a:lnTo>
                      <a:lnTo>
                        <a:pt x="5996" y="250"/>
                      </a:lnTo>
                      <a:lnTo>
                        <a:pt x="5982" y="257"/>
                      </a:lnTo>
                      <a:lnTo>
                        <a:pt x="5969" y="264"/>
                      </a:lnTo>
                      <a:lnTo>
                        <a:pt x="5957" y="271"/>
                      </a:lnTo>
                      <a:lnTo>
                        <a:pt x="5938" y="218"/>
                      </a:lnTo>
                      <a:lnTo>
                        <a:pt x="5953" y="208"/>
                      </a:lnTo>
                      <a:lnTo>
                        <a:pt x="5970" y="200"/>
                      </a:lnTo>
                      <a:lnTo>
                        <a:pt x="5987" y="193"/>
                      </a:lnTo>
                      <a:lnTo>
                        <a:pt x="6005" y="188"/>
                      </a:lnTo>
                      <a:lnTo>
                        <a:pt x="6024" y="183"/>
                      </a:lnTo>
                      <a:lnTo>
                        <a:pt x="6044" y="179"/>
                      </a:lnTo>
                      <a:lnTo>
                        <a:pt x="6063" y="178"/>
                      </a:lnTo>
                      <a:lnTo>
                        <a:pt x="6085" y="177"/>
                      </a:lnTo>
                      <a:lnTo>
                        <a:pt x="6106" y="178"/>
                      </a:lnTo>
                      <a:lnTo>
                        <a:pt x="6125" y="181"/>
                      </a:lnTo>
                      <a:lnTo>
                        <a:pt x="6143" y="184"/>
                      </a:lnTo>
                      <a:lnTo>
                        <a:pt x="6160" y="189"/>
                      </a:lnTo>
                      <a:lnTo>
                        <a:pt x="6175" y="195"/>
                      </a:lnTo>
                      <a:lnTo>
                        <a:pt x="6189" y="203"/>
                      </a:lnTo>
                      <a:lnTo>
                        <a:pt x="6202" y="212"/>
                      </a:lnTo>
                      <a:lnTo>
                        <a:pt x="6213" y="224"/>
                      </a:lnTo>
                      <a:lnTo>
                        <a:pt x="6223" y="236"/>
                      </a:lnTo>
                      <a:lnTo>
                        <a:pt x="6232" y="249"/>
                      </a:lnTo>
                      <a:lnTo>
                        <a:pt x="6239" y="264"/>
                      </a:lnTo>
                      <a:lnTo>
                        <a:pt x="6245" y="280"/>
                      </a:lnTo>
                      <a:lnTo>
                        <a:pt x="6249" y="299"/>
                      </a:lnTo>
                      <a:lnTo>
                        <a:pt x="6254" y="318"/>
                      </a:lnTo>
                      <a:lnTo>
                        <a:pt x="6255" y="339"/>
                      </a:lnTo>
                      <a:lnTo>
                        <a:pt x="6256" y="362"/>
                      </a:lnTo>
                      <a:close/>
                      <a:moveTo>
                        <a:pt x="6175" y="486"/>
                      </a:moveTo>
                      <a:lnTo>
                        <a:pt x="6175" y="408"/>
                      </a:lnTo>
                      <a:lnTo>
                        <a:pt x="6152" y="408"/>
                      </a:lnTo>
                      <a:lnTo>
                        <a:pt x="6131" y="409"/>
                      </a:lnTo>
                      <a:lnTo>
                        <a:pt x="6111" y="410"/>
                      </a:lnTo>
                      <a:lnTo>
                        <a:pt x="6092" y="413"/>
                      </a:lnTo>
                      <a:lnTo>
                        <a:pt x="6076" y="416"/>
                      </a:lnTo>
                      <a:lnTo>
                        <a:pt x="6060" y="420"/>
                      </a:lnTo>
                      <a:lnTo>
                        <a:pt x="6046" y="425"/>
                      </a:lnTo>
                      <a:lnTo>
                        <a:pt x="6034" y="432"/>
                      </a:lnTo>
                      <a:lnTo>
                        <a:pt x="6022" y="438"/>
                      </a:lnTo>
                      <a:lnTo>
                        <a:pt x="6013" y="445"/>
                      </a:lnTo>
                      <a:lnTo>
                        <a:pt x="6005" y="454"/>
                      </a:lnTo>
                      <a:lnTo>
                        <a:pt x="5999" y="463"/>
                      </a:lnTo>
                      <a:lnTo>
                        <a:pt x="5994" y="474"/>
                      </a:lnTo>
                      <a:lnTo>
                        <a:pt x="5989" y="484"/>
                      </a:lnTo>
                      <a:lnTo>
                        <a:pt x="5987" y="496"/>
                      </a:lnTo>
                      <a:lnTo>
                        <a:pt x="5986" y="509"/>
                      </a:lnTo>
                      <a:lnTo>
                        <a:pt x="5987" y="518"/>
                      </a:lnTo>
                      <a:lnTo>
                        <a:pt x="5988" y="527"/>
                      </a:lnTo>
                      <a:lnTo>
                        <a:pt x="5990" y="534"/>
                      </a:lnTo>
                      <a:lnTo>
                        <a:pt x="5993" y="543"/>
                      </a:lnTo>
                      <a:lnTo>
                        <a:pt x="5996" y="550"/>
                      </a:lnTo>
                      <a:lnTo>
                        <a:pt x="6000" y="556"/>
                      </a:lnTo>
                      <a:lnTo>
                        <a:pt x="6005" y="562"/>
                      </a:lnTo>
                      <a:lnTo>
                        <a:pt x="6010" y="567"/>
                      </a:lnTo>
                      <a:lnTo>
                        <a:pt x="6015" y="571"/>
                      </a:lnTo>
                      <a:lnTo>
                        <a:pt x="6020" y="576"/>
                      </a:lnTo>
                      <a:lnTo>
                        <a:pt x="6026" y="579"/>
                      </a:lnTo>
                      <a:lnTo>
                        <a:pt x="6034" y="582"/>
                      </a:lnTo>
                      <a:lnTo>
                        <a:pt x="6040" y="584"/>
                      </a:lnTo>
                      <a:lnTo>
                        <a:pt x="6047" y="586"/>
                      </a:lnTo>
                      <a:lnTo>
                        <a:pt x="6055" y="587"/>
                      </a:lnTo>
                      <a:lnTo>
                        <a:pt x="6063" y="587"/>
                      </a:lnTo>
                      <a:lnTo>
                        <a:pt x="6073" y="587"/>
                      </a:lnTo>
                      <a:lnTo>
                        <a:pt x="6083" y="585"/>
                      </a:lnTo>
                      <a:lnTo>
                        <a:pt x="6092" y="584"/>
                      </a:lnTo>
                      <a:lnTo>
                        <a:pt x="6100" y="581"/>
                      </a:lnTo>
                      <a:lnTo>
                        <a:pt x="6110" y="578"/>
                      </a:lnTo>
                      <a:lnTo>
                        <a:pt x="6118" y="573"/>
                      </a:lnTo>
                      <a:lnTo>
                        <a:pt x="6126" y="569"/>
                      </a:lnTo>
                      <a:lnTo>
                        <a:pt x="6133" y="563"/>
                      </a:lnTo>
                      <a:lnTo>
                        <a:pt x="6140" y="558"/>
                      </a:lnTo>
                      <a:lnTo>
                        <a:pt x="6146" y="553"/>
                      </a:lnTo>
                      <a:lnTo>
                        <a:pt x="6152" y="547"/>
                      </a:lnTo>
                      <a:lnTo>
                        <a:pt x="6156" y="541"/>
                      </a:lnTo>
                      <a:lnTo>
                        <a:pt x="6161" y="533"/>
                      </a:lnTo>
                      <a:lnTo>
                        <a:pt x="6164" y="526"/>
                      </a:lnTo>
                      <a:lnTo>
                        <a:pt x="6167" y="519"/>
                      </a:lnTo>
                      <a:lnTo>
                        <a:pt x="6170" y="512"/>
                      </a:lnTo>
                      <a:lnTo>
                        <a:pt x="6172" y="506"/>
                      </a:lnTo>
                      <a:lnTo>
                        <a:pt x="6173" y="499"/>
                      </a:lnTo>
                      <a:lnTo>
                        <a:pt x="6174" y="493"/>
                      </a:lnTo>
                      <a:lnTo>
                        <a:pt x="6175" y="486"/>
                      </a:lnTo>
                      <a:close/>
                      <a:moveTo>
                        <a:pt x="6469" y="637"/>
                      </a:moveTo>
                      <a:lnTo>
                        <a:pt x="6387" y="637"/>
                      </a:lnTo>
                      <a:lnTo>
                        <a:pt x="6387" y="188"/>
                      </a:lnTo>
                      <a:lnTo>
                        <a:pt x="6469" y="188"/>
                      </a:lnTo>
                      <a:lnTo>
                        <a:pt x="6469" y="637"/>
                      </a:lnTo>
                      <a:close/>
                      <a:moveTo>
                        <a:pt x="6427" y="105"/>
                      </a:moveTo>
                      <a:lnTo>
                        <a:pt x="6426" y="105"/>
                      </a:lnTo>
                      <a:lnTo>
                        <a:pt x="6416" y="104"/>
                      </a:lnTo>
                      <a:lnTo>
                        <a:pt x="6406" y="101"/>
                      </a:lnTo>
                      <a:lnTo>
                        <a:pt x="6401" y="99"/>
                      </a:lnTo>
                      <a:lnTo>
                        <a:pt x="6397" y="96"/>
                      </a:lnTo>
                      <a:lnTo>
                        <a:pt x="6393" y="93"/>
                      </a:lnTo>
                      <a:lnTo>
                        <a:pt x="6389" y="90"/>
                      </a:lnTo>
                      <a:lnTo>
                        <a:pt x="6383" y="82"/>
                      </a:lnTo>
                      <a:lnTo>
                        <a:pt x="6379" y="72"/>
                      </a:lnTo>
                      <a:lnTo>
                        <a:pt x="6376" y="63"/>
                      </a:lnTo>
                      <a:lnTo>
                        <a:pt x="6375" y="52"/>
                      </a:lnTo>
                      <a:lnTo>
                        <a:pt x="6376" y="42"/>
                      </a:lnTo>
                      <a:lnTo>
                        <a:pt x="6379" y="32"/>
                      </a:lnTo>
                      <a:lnTo>
                        <a:pt x="6384" y="23"/>
                      </a:lnTo>
                      <a:lnTo>
                        <a:pt x="6390" y="16"/>
                      </a:lnTo>
                      <a:lnTo>
                        <a:pt x="6394" y="12"/>
                      </a:lnTo>
                      <a:lnTo>
                        <a:pt x="6398" y="9"/>
                      </a:lnTo>
                      <a:lnTo>
                        <a:pt x="6403" y="6"/>
                      </a:lnTo>
                      <a:lnTo>
                        <a:pt x="6407" y="4"/>
                      </a:lnTo>
                      <a:lnTo>
                        <a:pt x="6417" y="2"/>
                      </a:lnTo>
                      <a:lnTo>
                        <a:pt x="6428" y="0"/>
                      </a:lnTo>
                      <a:lnTo>
                        <a:pt x="6439" y="2"/>
                      </a:lnTo>
                      <a:lnTo>
                        <a:pt x="6449" y="4"/>
                      </a:lnTo>
                      <a:lnTo>
                        <a:pt x="6454" y="6"/>
                      </a:lnTo>
                      <a:lnTo>
                        <a:pt x="6458" y="9"/>
                      </a:lnTo>
                      <a:lnTo>
                        <a:pt x="6462" y="12"/>
                      </a:lnTo>
                      <a:lnTo>
                        <a:pt x="6465" y="15"/>
                      </a:lnTo>
                      <a:lnTo>
                        <a:pt x="6472" y="23"/>
                      </a:lnTo>
                      <a:lnTo>
                        <a:pt x="6476" y="31"/>
                      </a:lnTo>
                      <a:lnTo>
                        <a:pt x="6480" y="42"/>
                      </a:lnTo>
                      <a:lnTo>
                        <a:pt x="6480" y="52"/>
                      </a:lnTo>
                      <a:lnTo>
                        <a:pt x="6480" y="63"/>
                      </a:lnTo>
                      <a:lnTo>
                        <a:pt x="6476" y="72"/>
                      </a:lnTo>
                      <a:lnTo>
                        <a:pt x="6472" y="82"/>
                      </a:lnTo>
                      <a:lnTo>
                        <a:pt x="6465" y="90"/>
                      </a:lnTo>
                      <a:lnTo>
                        <a:pt x="6462" y="93"/>
                      </a:lnTo>
                      <a:lnTo>
                        <a:pt x="6458" y="96"/>
                      </a:lnTo>
                      <a:lnTo>
                        <a:pt x="6454" y="99"/>
                      </a:lnTo>
                      <a:lnTo>
                        <a:pt x="6449" y="101"/>
                      </a:lnTo>
                      <a:lnTo>
                        <a:pt x="6444" y="103"/>
                      </a:lnTo>
                      <a:lnTo>
                        <a:pt x="6438" y="104"/>
                      </a:lnTo>
                      <a:lnTo>
                        <a:pt x="6433" y="104"/>
                      </a:lnTo>
                      <a:lnTo>
                        <a:pt x="6427" y="105"/>
                      </a:lnTo>
                      <a:close/>
                      <a:moveTo>
                        <a:pt x="6604" y="637"/>
                      </a:moveTo>
                      <a:lnTo>
                        <a:pt x="6604" y="309"/>
                      </a:lnTo>
                      <a:lnTo>
                        <a:pt x="6604" y="280"/>
                      </a:lnTo>
                      <a:lnTo>
                        <a:pt x="6603" y="250"/>
                      </a:lnTo>
                      <a:lnTo>
                        <a:pt x="6602" y="220"/>
                      </a:lnTo>
                      <a:lnTo>
                        <a:pt x="6601" y="188"/>
                      </a:lnTo>
                      <a:lnTo>
                        <a:pt x="6673" y="188"/>
                      </a:lnTo>
                      <a:lnTo>
                        <a:pt x="6678" y="262"/>
                      </a:lnTo>
                      <a:lnTo>
                        <a:pt x="6679" y="262"/>
                      </a:lnTo>
                      <a:lnTo>
                        <a:pt x="6684" y="254"/>
                      </a:lnTo>
                      <a:lnTo>
                        <a:pt x="6690" y="245"/>
                      </a:lnTo>
                      <a:lnTo>
                        <a:pt x="6695" y="237"/>
                      </a:lnTo>
                      <a:lnTo>
                        <a:pt x="6703" y="230"/>
                      </a:lnTo>
                      <a:lnTo>
                        <a:pt x="6710" y="223"/>
                      </a:lnTo>
                      <a:lnTo>
                        <a:pt x="6717" y="217"/>
                      </a:lnTo>
                      <a:lnTo>
                        <a:pt x="6725" y="210"/>
                      </a:lnTo>
                      <a:lnTo>
                        <a:pt x="6734" y="204"/>
                      </a:lnTo>
                      <a:lnTo>
                        <a:pt x="6745" y="198"/>
                      </a:lnTo>
                      <a:lnTo>
                        <a:pt x="6756" y="193"/>
                      </a:lnTo>
                      <a:lnTo>
                        <a:pt x="6767" y="188"/>
                      </a:lnTo>
                      <a:lnTo>
                        <a:pt x="6779" y="185"/>
                      </a:lnTo>
                      <a:lnTo>
                        <a:pt x="6790" y="182"/>
                      </a:lnTo>
                      <a:lnTo>
                        <a:pt x="6802" y="179"/>
                      </a:lnTo>
                      <a:lnTo>
                        <a:pt x="6815" y="177"/>
                      </a:lnTo>
                      <a:lnTo>
                        <a:pt x="6828" y="177"/>
                      </a:lnTo>
                      <a:lnTo>
                        <a:pt x="6842" y="178"/>
                      </a:lnTo>
                      <a:lnTo>
                        <a:pt x="6857" y="179"/>
                      </a:lnTo>
                      <a:lnTo>
                        <a:pt x="6870" y="183"/>
                      </a:lnTo>
                      <a:lnTo>
                        <a:pt x="6883" y="187"/>
                      </a:lnTo>
                      <a:lnTo>
                        <a:pt x="6896" y="192"/>
                      </a:lnTo>
                      <a:lnTo>
                        <a:pt x="6908" y="199"/>
                      </a:lnTo>
                      <a:lnTo>
                        <a:pt x="6919" y="206"/>
                      </a:lnTo>
                      <a:lnTo>
                        <a:pt x="6930" y="215"/>
                      </a:lnTo>
                      <a:lnTo>
                        <a:pt x="6937" y="222"/>
                      </a:lnTo>
                      <a:lnTo>
                        <a:pt x="6943" y="229"/>
                      </a:lnTo>
                      <a:lnTo>
                        <a:pt x="6949" y="236"/>
                      </a:lnTo>
                      <a:lnTo>
                        <a:pt x="6954" y="244"/>
                      </a:lnTo>
                      <a:lnTo>
                        <a:pt x="6959" y="251"/>
                      </a:lnTo>
                      <a:lnTo>
                        <a:pt x="6965" y="261"/>
                      </a:lnTo>
                      <a:lnTo>
                        <a:pt x="6969" y="269"/>
                      </a:lnTo>
                      <a:lnTo>
                        <a:pt x="6972" y="279"/>
                      </a:lnTo>
                      <a:lnTo>
                        <a:pt x="6976" y="289"/>
                      </a:lnTo>
                      <a:lnTo>
                        <a:pt x="6978" y="299"/>
                      </a:lnTo>
                      <a:lnTo>
                        <a:pt x="6981" y="309"/>
                      </a:lnTo>
                      <a:lnTo>
                        <a:pt x="6983" y="320"/>
                      </a:lnTo>
                      <a:lnTo>
                        <a:pt x="6985" y="344"/>
                      </a:lnTo>
                      <a:lnTo>
                        <a:pt x="6986" y="369"/>
                      </a:lnTo>
                      <a:lnTo>
                        <a:pt x="6986" y="637"/>
                      </a:lnTo>
                      <a:lnTo>
                        <a:pt x="6905" y="637"/>
                      </a:lnTo>
                      <a:lnTo>
                        <a:pt x="6905" y="378"/>
                      </a:lnTo>
                      <a:lnTo>
                        <a:pt x="6904" y="362"/>
                      </a:lnTo>
                      <a:lnTo>
                        <a:pt x="6903" y="346"/>
                      </a:lnTo>
                      <a:lnTo>
                        <a:pt x="6901" y="333"/>
                      </a:lnTo>
                      <a:lnTo>
                        <a:pt x="6898" y="319"/>
                      </a:lnTo>
                      <a:lnTo>
                        <a:pt x="6895" y="307"/>
                      </a:lnTo>
                      <a:lnTo>
                        <a:pt x="6890" y="297"/>
                      </a:lnTo>
                      <a:lnTo>
                        <a:pt x="6884" y="286"/>
                      </a:lnTo>
                      <a:lnTo>
                        <a:pt x="6878" y="277"/>
                      </a:lnTo>
                      <a:lnTo>
                        <a:pt x="6872" y="270"/>
                      </a:lnTo>
                      <a:lnTo>
                        <a:pt x="6864" y="263"/>
                      </a:lnTo>
                      <a:lnTo>
                        <a:pt x="6856" y="258"/>
                      </a:lnTo>
                      <a:lnTo>
                        <a:pt x="6846" y="253"/>
                      </a:lnTo>
                      <a:lnTo>
                        <a:pt x="6836" y="249"/>
                      </a:lnTo>
                      <a:lnTo>
                        <a:pt x="6825" y="246"/>
                      </a:lnTo>
                      <a:lnTo>
                        <a:pt x="6814" y="244"/>
                      </a:lnTo>
                      <a:lnTo>
                        <a:pt x="6801" y="244"/>
                      </a:lnTo>
                      <a:lnTo>
                        <a:pt x="6791" y="244"/>
                      </a:lnTo>
                      <a:lnTo>
                        <a:pt x="6782" y="245"/>
                      </a:lnTo>
                      <a:lnTo>
                        <a:pt x="6772" y="247"/>
                      </a:lnTo>
                      <a:lnTo>
                        <a:pt x="6764" y="250"/>
                      </a:lnTo>
                      <a:lnTo>
                        <a:pt x="6756" y="254"/>
                      </a:lnTo>
                      <a:lnTo>
                        <a:pt x="6748" y="258"/>
                      </a:lnTo>
                      <a:lnTo>
                        <a:pt x="6740" y="263"/>
                      </a:lnTo>
                      <a:lnTo>
                        <a:pt x="6732" y="268"/>
                      </a:lnTo>
                      <a:lnTo>
                        <a:pt x="6725" y="274"/>
                      </a:lnTo>
                      <a:lnTo>
                        <a:pt x="6719" y="281"/>
                      </a:lnTo>
                      <a:lnTo>
                        <a:pt x="6713" y="289"/>
                      </a:lnTo>
                      <a:lnTo>
                        <a:pt x="6707" y="296"/>
                      </a:lnTo>
                      <a:lnTo>
                        <a:pt x="6703" y="303"/>
                      </a:lnTo>
                      <a:lnTo>
                        <a:pt x="6698" y="311"/>
                      </a:lnTo>
                      <a:lnTo>
                        <a:pt x="6694" y="319"/>
                      </a:lnTo>
                      <a:lnTo>
                        <a:pt x="6691" y="329"/>
                      </a:lnTo>
                      <a:lnTo>
                        <a:pt x="6689" y="337"/>
                      </a:lnTo>
                      <a:lnTo>
                        <a:pt x="6687" y="346"/>
                      </a:lnTo>
                      <a:lnTo>
                        <a:pt x="6686" y="356"/>
                      </a:lnTo>
                      <a:lnTo>
                        <a:pt x="6686" y="367"/>
                      </a:lnTo>
                      <a:lnTo>
                        <a:pt x="6686" y="637"/>
                      </a:lnTo>
                      <a:lnTo>
                        <a:pt x="6604" y="637"/>
                      </a:lnTo>
                      <a:close/>
                      <a:moveTo>
                        <a:pt x="7137" y="105"/>
                      </a:moveTo>
                      <a:lnTo>
                        <a:pt x="7217" y="80"/>
                      </a:lnTo>
                      <a:lnTo>
                        <a:pt x="7217" y="188"/>
                      </a:lnTo>
                      <a:lnTo>
                        <a:pt x="7333" y="188"/>
                      </a:lnTo>
                      <a:lnTo>
                        <a:pt x="7333" y="249"/>
                      </a:lnTo>
                      <a:lnTo>
                        <a:pt x="7217" y="249"/>
                      </a:lnTo>
                      <a:lnTo>
                        <a:pt x="7217" y="492"/>
                      </a:lnTo>
                      <a:lnTo>
                        <a:pt x="7217" y="503"/>
                      </a:lnTo>
                      <a:lnTo>
                        <a:pt x="7218" y="513"/>
                      </a:lnTo>
                      <a:lnTo>
                        <a:pt x="7219" y="522"/>
                      </a:lnTo>
                      <a:lnTo>
                        <a:pt x="7220" y="530"/>
                      </a:lnTo>
                      <a:lnTo>
                        <a:pt x="7223" y="539"/>
                      </a:lnTo>
                      <a:lnTo>
                        <a:pt x="7226" y="546"/>
                      </a:lnTo>
                      <a:lnTo>
                        <a:pt x="7229" y="552"/>
                      </a:lnTo>
                      <a:lnTo>
                        <a:pt x="7233" y="557"/>
                      </a:lnTo>
                      <a:lnTo>
                        <a:pt x="7237" y="562"/>
                      </a:lnTo>
                      <a:lnTo>
                        <a:pt x="7241" y="567"/>
                      </a:lnTo>
                      <a:lnTo>
                        <a:pt x="7246" y="570"/>
                      </a:lnTo>
                      <a:lnTo>
                        <a:pt x="7251" y="573"/>
                      </a:lnTo>
                      <a:lnTo>
                        <a:pt x="7257" y="577"/>
                      </a:lnTo>
                      <a:lnTo>
                        <a:pt x="7264" y="578"/>
                      </a:lnTo>
                      <a:lnTo>
                        <a:pt x="7271" y="579"/>
                      </a:lnTo>
                      <a:lnTo>
                        <a:pt x="7278" y="580"/>
                      </a:lnTo>
                      <a:lnTo>
                        <a:pt x="7291" y="579"/>
                      </a:lnTo>
                      <a:lnTo>
                        <a:pt x="7304" y="578"/>
                      </a:lnTo>
                      <a:lnTo>
                        <a:pt x="7315" y="577"/>
                      </a:lnTo>
                      <a:lnTo>
                        <a:pt x="7325" y="573"/>
                      </a:lnTo>
                      <a:lnTo>
                        <a:pt x="7329" y="635"/>
                      </a:lnTo>
                      <a:lnTo>
                        <a:pt x="7314" y="640"/>
                      </a:lnTo>
                      <a:lnTo>
                        <a:pt x="7296" y="644"/>
                      </a:lnTo>
                      <a:lnTo>
                        <a:pt x="7278" y="647"/>
                      </a:lnTo>
                      <a:lnTo>
                        <a:pt x="7257" y="648"/>
                      </a:lnTo>
                      <a:lnTo>
                        <a:pt x="7243" y="647"/>
                      </a:lnTo>
                      <a:lnTo>
                        <a:pt x="7230" y="644"/>
                      </a:lnTo>
                      <a:lnTo>
                        <a:pt x="7217" y="642"/>
                      </a:lnTo>
                      <a:lnTo>
                        <a:pt x="7206" y="638"/>
                      </a:lnTo>
                      <a:lnTo>
                        <a:pt x="7196" y="633"/>
                      </a:lnTo>
                      <a:lnTo>
                        <a:pt x="7185" y="627"/>
                      </a:lnTo>
                      <a:lnTo>
                        <a:pt x="7176" y="620"/>
                      </a:lnTo>
                      <a:lnTo>
                        <a:pt x="7168" y="612"/>
                      </a:lnTo>
                      <a:lnTo>
                        <a:pt x="7161" y="602"/>
                      </a:lnTo>
                      <a:lnTo>
                        <a:pt x="7155" y="591"/>
                      </a:lnTo>
                      <a:lnTo>
                        <a:pt x="7149" y="579"/>
                      </a:lnTo>
                      <a:lnTo>
                        <a:pt x="7145" y="565"/>
                      </a:lnTo>
                      <a:lnTo>
                        <a:pt x="7141" y="550"/>
                      </a:lnTo>
                      <a:lnTo>
                        <a:pt x="7139" y="532"/>
                      </a:lnTo>
                      <a:lnTo>
                        <a:pt x="7138" y="515"/>
                      </a:lnTo>
                      <a:lnTo>
                        <a:pt x="7137" y="495"/>
                      </a:lnTo>
                      <a:lnTo>
                        <a:pt x="7137" y="249"/>
                      </a:lnTo>
                      <a:lnTo>
                        <a:pt x="7068" y="249"/>
                      </a:lnTo>
                      <a:lnTo>
                        <a:pt x="7068" y="188"/>
                      </a:lnTo>
                      <a:lnTo>
                        <a:pt x="7137" y="188"/>
                      </a:lnTo>
                      <a:lnTo>
                        <a:pt x="7137" y="105"/>
                      </a:lnTo>
                      <a:close/>
                      <a:moveTo>
                        <a:pt x="7366" y="188"/>
                      </a:moveTo>
                      <a:lnTo>
                        <a:pt x="7455" y="188"/>
                      </a:lnTo>
                      <a:lnTo>
                        <a:pt x="7553" y="453"/>
                      </a:lnTo>
                      <a:lnTo>
                        <a:pt x="7560" y="474"/>
                      </a:lnTo>
                      <a:lnTo>
                        <a:pt x="7568" y="495"/>
                      </a:lnTo>
                      <a:lnTo>
                        <a:pt x="7575" y="519"/>
                      </a:lnTo>
                      <a:lnTo>
                        <a:pt x="7582" y="545"/>
                      </a:lnTo>
                      <a:lnTo>
                        <a:pt x="7584" y="545"/>
                      </a:lnTo>
                      <a:lnTo>
                        <a:pt x="7589" y="527"/>
                      </a:lnTo>
                      <a:lnTo>
                        <a:pt x="7595" y="507"/>
                      </a:lnTo>
                      <a:lnTo>
                        <a:pt x="7604" y="481"/>
                      </a:lnTo>
                      <a:lnTo>
                        <a:pt x="7613" y="451"/>
                      </a:lnTo>
                      <a:lnTo>
                        <a:pt x="7701" y="188"/>
                      </a:lnTo>
                      <a:lnTo>
                        <a:pt x="7788" y="188"/>
                      </a:lnTo>
                      <a:lnTo>
                        <a:pt x="7665" y="508"/>
                      </a:lnTo>
                      <a:lnTo>
                        <a:pt x="7654" y="537"/>
                      </a:lnTo>
                      <a:lnTo>
                        <a:pt x="7644" y="564"/>
                      </a:lnTo>
                      <a:lnTo>
                        <a:pt x="7632" y="590"/>
                      </a:lnTo>
                      <a:lnTo>
                        <a:pt x="7623" y="614"/>
                      </a:lnTo>
                      <a:lnTo>
                        <a:pt x="7613" y="635"/>
                      </a:lnTo>
                      <a:lnTo>
                        <a:pt x="7604" y="655"/>
                      </a:lnTo>
                      <a:lnTo>
                        <a:pt x="7595" y="672"/>
                      </a:lnTo>
                      <a:lnTo>
                        <a:pt x="7587" y="688"/>
                      </a:lnTo>
                      <a:lnTo>
                        <a:pt x="7578" y="704"/>
                      </a:lnTo>
                      <a:lnTo>
                        <a:pt x="7569" y="719"/>
                      </a:lnTo>
                      <a:lnTo>
                        <a:pt x="7559" y="733"/>
                      </a:lnTo>
                      <a:lnTo>
                        <a:pt x="7550" y="746"/>
                      </a:lnTo>
                      <a:lnTo>
                        <a:pt x="7541" y="759"/>
                      </a:lnTo>
                      <a:lnTo>
                        <a:pt x="7532" y="770"/>
                      </a:lnTo>
                      <a:lnTo>
                        <a:pt x="7521" y="780"/>
                      </a:lnTo>
                      <a:lnTo>
                        <a:pt x="7512" y="790"/>
                      </a:lnTo>
                      <a:lnTo>
                        <a:pt x="7500" y="800"/>
                      </a:lnTo>
                      <a:lnTo>
                        <a:pt x="7487" y="809"/>
                      </a:lnTo>
                      <a:lnTo>
                        <a:pt x="7474" y="817"/>
                      </a:lnTo>
                      <a:lnTo>
                        <a:pt x="7462" y="825"/>
                      </a:lnTo>
                      <a:lnTo>
                        <a:pt x="7450" y="831"/>
                      </a:lnTo>
                      <a:lnTo>
                        <a:pt x="7437" y="835"/>
                      </a:lnTo>
                      <a:lnTo>
                        <a:pt x="7424" y="839"/>
                      </a:lnTo>
                      <a:lnTo>
                        <a:pt x="7412" y="842"/>
                      </a:lnTo>
                      <a:lnTo>
                        <a:pt x="7391" y="773"/>
                      </a:lnTo>
                      <a:lnTo>
                        <a:pt x="7409" y="766"/>
                      </a:lnTo>
                      <a:lnTo>
                        <a:pt x="7428" y="758"/>
                      </a:lnTo>
                      <a:lnTo>
                        <a:pt x="7445" y="746"/>
                      </a:lnTo>
                      <a:lnTo>
                        <a:pt x="7463" y="733"/>
                      </a:lnTo>
                      <a:lnTo>
                        <a:pt x="7473" y="725"/>
                      </a:lnTo>
                      <a:lnTo>
                        <a:pt x="7482" y="714"/>
                      </a:lnTo>
                      <a:lnTo>
                        <a:pt x="7493" y="704"/>
                      </a:lnTo>
                      <a:lnTo>
                        <a:pt x="7501" y="693"/>
                      </a:lnTo>
                      <a:lnTo>
                        <a:pt x="7509" y="682"/>
                      </a:lnTo>
                      <a:lnTo>
                        <a:pt x="7517" y="669"/>
                      </a:lnTo>
                      <a:lnTo>
                        <a:pt x="7525" y="656"/>
                      </a:lnTo>
                      <a:lnTo>
                        <a:pt x="7531" y="642"/>
                      </a:lnTo>
                      <a:lnTo>
                        <a:pt x="7536" y="631"/>
                      </a:lnTo>
                      <a:lnTo>
                        <a:pt x="7538" y="623"/>
                      </a:lnTo>
                      <a:lnTo>
                        <a:pt x="7536" y="615"/>
                      </a:lnTo>
                      <a:lnTo>
                        <a:pt x="7532" y="601"/>
                      </a:lnTo>
                      <a:lnTo>
                        <a:pt x="7366" y="188"/>
                      </a:lnTo>
                      <a:close/>
                      <a:moveTo>
                        <a:pt x="7898" y="648"/>
                      </a:moveTo>
                      <a:lnTo>
                        <a:pt x="7896" y="648"/>
                      </a:lnTo>
                      <a:lnTo>
                        <a:pt x="7890" y="647"/>
                      </a:lnTo>
                      <a:lnTo>
                        <a:pt x="7885" y="647"/>
                      </a:lnTo>
                      <a:lnTo>
                        <a:pt x="7880" y="644"/>
                      </a:lnTo>
                      <a:lnTo>
                        <a:pt x="7875" y="642"/>
                      </a:lnTo>
                      <a:lnTo>
                        <a:pt x="7871" y="640"/>
                      </a:lnTo>
                      <a:lnTo>
                        <a:pt x="7866" y="637"/>
                      </a:lnTo>
                      <a:lnTo>
                        <a:pt x="7862" y="634"/>
                      </a:lnTo>
                      <a:lnTo>
                        <a:pt x="7857" y="630"/>
                      </a:lnTo>
                      <a:lnTo>
                        <a:pt x="7854" y="626"/>
                      </a:lnTo>
                      <a:lnTo>
                        <a:pt x="7851" y="622"/>
                      </a:lnTo>
                      <a:lnTo>
                        <a:pt x="7848" y="617"/>
                      </a:lnTo>
                      <a:lnTo>
                        <a:pt x="7846" y="612"/>
                      </a:lnTo>
                      <a:lnTo>
                        <a:pt x="7844" y="600"/>
                      </a:lnTo>
                      <a:lnTo>
                        <a:pt x="7843" y="589"/>
                      </a:lnTo>
                      <a:lnTo>
                        <a:pt x="7843" y="583"/>
                      </a:lnTo>
                      <a:lnTo>
                        <a:pt x="7844" y="577"/>
                      </a:lnTo>
                      <a:lnTo>
                        <a:pt x="7845" y="571"/>
                      </a:lnTo>
                      <a:lnTo>
                        <a:pt x="7846" y="565"/>
                      </a:lnTo>
                      <a:lnTo>
                        <a:pt x="7849" y="560"/>
                      </a:lnTo>
                      <a:lnTo>
                        <a:pt x="7851" y="556"/>
                      </a:lnTo>
                      <a:lnTo>
                        <a:pt x="7854" y="551"/>
                      </a:lnTo>
                      <a:lnTo>
                        <a:pt x="7858" y="547"/>
                      </a:lnTo>
                      <a:lnTo>
                        <a:pt x="7863" y="543"/>
                      </a:lnTo>
                      <a:lnTo>
                        <a:pt x="7867" y="540"/>
                      </a:lnTo>
                      <a:lnTo>
                        <a:pt x="7872" y="536"/>
                      </a:lnTo>
                      <a:lnTo>
                        <a:pt x="7876" y="534"/>
                      </a:lnTo>
                      <a:lnTo>
                        <a:pt x="7881" y="532"/>
                      </a:lnTo>
                      <a:lnTo>
                        <a:pt x="7887" y="531"/>
                      </a:lnTo>
                      <a:lnTo>
                        <a:pt x="7892" y="530"/>
                      </a:lnTo>
                      <a:lnTo>
                        <a:pt x="7899" y="530"/>
                      </a:lnTo>
                      <a:lnTo>
                        <a:pt x="7905" y="530"/>
                      </a:lnTo>
                      <a:lnTo>
                        <a:pt x="7910" y="531"/>
                      </a:lnTo>
                      <a:lnTo>
                        <a:pt x="7915" y="532"/>
                      </a:lnTo>
                      <a:lnTo>
                        <a:pt x="7920" y="534"/>
                      </a:lnTo>
                      <a:lnTo>
                        <a:pt x="7925" y="536"/>
                      </a:lnTo>
                      <a:lnTo>
                        <a:pt x="7929" y="540"/>
                      </a:lnTo>
                      <a:lnTo>
                        <a:pt x="7933" y="543"/>
                      </a:lnTo>
                      <a:lnTo>
                        <a:pt x="7938" y="547"/>
                      </a:lnTo>
                      <a:lnTo>
                        <a:pt x="7942" y="551"/>
                      </a:lnTo>
                      <a:lnTo>
                        <a:pt x="7945" y="555"/>
                      </a:lnTo>
                      <a:lnTo>
                        <a:pt x="7947" y="560"/>
                      </a:lnTo>
                      <a:lnTo>
                        <a:pt x="7949" y="565"/>
                      </a:lnTo>
                      <a:lnTo>
                        <a:pt x="7951" y="570"/>
                      </a:lnTo>
                      <a:lnTo>
                        <a:pt x="7952" y="577"/>
                      </a:lnTo>
                      <a:lnTo>
                        <a:pt x="7953" y="583"/>
                      </a:lnTo>
                      <a:lnTo>
                        <a:pt x="7953" y="589"/>
                      </a:lnTo>
                      <a:lnTo>
                        <a:pt x="7952" y="600"/>
                      </a:lnTo>
                      <a:lnTo>
                        <a:pt x="7949" y="612"/>
                      </a:lnTo>
                      <a:lnTo>
                        <a:pt x="7947" y="617"/>
                      </a:lnTo>
                      <a:lnTo>
                        <a:pt x="7945" y="622"/>
                      </a:lnTo>
                      <a:lnTo>
                        <a:pt x="7942" y="626"/>
                      </a:lnTo>
                      <a:lnTo>
                        <a:pt x="7938" y="630"/>
                      </a:lnTo>
                      <a:lnTo>
                        <a:pt x="7933" y="634"/>
                      </a:lnTo>
                      <a:lnTo>
                        <a:pt x="7929" y="637"/>
                      </a:lnTo>
                      <a:lnTo>
                        <a:pt x="7925" y="640"/>
                      </a:lnTo>
                      <a:lnTo>
                        <a:pt x="7920" y="642"/>
                      </a:lnTo>
                      <a:lnTo>
                        <a:pt x="7915" y="644"/>
                      </a:lnTo>
                      <a:lnTo>
                        <a:pt x="7909" y="647"/>
                      </a:lnTo>
                      <a:lnTo>
                        <a:pt x="7904" y="647"/>
                      </a:lnTo>
                      <a:lnTo>
                        <a:pt x="7898" y="648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sp>
            <p:nvSpPr>
              <p:cNvPr id="24" name="Freeform 23"/>
              <p:cNvSpPr>
                <a:spLocks noEditPoints="1"/>
              </p:cNvSpPr>
              <p:nvPr userDrawn="1"/>
            </p:nvSpPr>
            <p:spPr bwMode="auto">
              <a:xfrm>
                <a:off x="283754" y="246870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677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D6492A">
                  <a:shade val="30000"/>
                  <a:satMod val="115000"/>
                </a:srgbClr>
              </a:gs>
              <a:gs pos="50000">
                <a:srgbClr val="D6492A">
                  <a:shade val="67500"/>
                  <a:satMod val="115000"/>
                </a:srgbClr>
              </a:gs>
              <a:gs pos="100000">
                <a:srgbClr val="D6492A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>
                <a:latin typeface="Calibri" panose="020F0502020204030204" pitchFamily="34" charset="0"/>
              </a:rPr>
              <a:t>Click to edit Master title style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283754" y="192882"/>
            <a:ext cx="8632822" cy="318254"/>
            <a:chOff x="283754" y="192882"/>
            <a:chExt cx="8632822" cy="318254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1" name="Group 20"/>
            <p:cNvGrpSpPr/>
            <p:nvPr userDrawn="1"/>
          </p:nvGrpSpPr>
          <p:grpSpPr>
            <a:xfrm>
              <a:off x="283754" y="246870"/>
              <a:ext cx="2142738" cy="253193"/>
              <a:chOff x="283754" y="246870"/>
              <a:chExt cx="2142738" cy="253193"/>
            </a:xfrm>
          </p:grpSpPr>
          <p:grpSp>
            <p:nvGrpSpPr>
              <p:cNvPr id="22" name="Group 21"/>
              <p:cNvGrpSpPr/>
              <p:nvPr userDrawn="1"/>
            </p:nvGrpSpPr>
            <p:grpSpPr>
              <a:xfrm>
                <a:off x="673165" y="246870"/>
                <a:ext cx="1753327" cy="253193"/>
                <a:chOff x="656520" y="250031"/>
                <a:chExt cx="1631861" cy="235663"/>
              </a:xfrm>
            </p:grpSpPr>
            <p:sp>
              <p:nvSpPr>
                <p:cNvPr id="28" name="Freeform 27"/>
                <p:cNvSpPr>
                  <a:spLocks noEditPoints="1"/>
                </p:cNvSpPr>
                <p:nvPr/>
              </p:nvSpPr>
              <p:spPr bwMode="auto">
                <a:xfrm>
                  <a:off x="1466912" y="250031"/>
                  <a:ext cx="489413" cy="84203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2" name="Freeform 31"/>
                <p:cNvSpPr>
                  <a:spLocks noEditPoints="1"/>
                </p:cNvSpPr>
                <p:nvPr/>
              </p:nvSpPr>
              <p:spPr bwMode="auto">
                <a:xfrm>
                  <a:off x="656520" y="250031"/>
                  <a:ext cx="780730" cy="84203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3" name="Freeform 32"/>
                <p:cNvSpPr>
                  <a:spLocks noEditPoints="1"/>
                </p:cNvSpPr>
                <p:nvPr/>
              </p:nvSpPr>
              <p:spPr bwMode="auto">
                <a:xfrm>
                  <a:off x="1409510" y="392855"/>
                  <a:ext cx="878871" cy="92839"/>
                </a:xfrm>
                <a:custGeom>
                  <a:avLst/>
                  <a:gdLst/>
                  <a:ahLst/>
                  <a:cxnLst>
                    <a:cxn ang="0">
                      <a:pos x="805" y="637"/>
                    </a:cxn>
                    <a:cxn ang="0">
                      <a:pos x="996" y="219"/>
                    </a:cxn>
                    <a:cxn ang="0">
                      <a:pos x="1304" y="357"/>
                    </a:cxn>
                    <a:cxn ang="0">
                      <a:pos x="1069" y="644"/>
                    </a:cxn>
                    <a:cxn ang="0">
                      <a:pos x="1040" y="573"/>
                    </a:cxn>
                    <a:cxn ang="0">
                      <a:pos x="1182" y="280"/>
                    </a:cxn>
                    <a:cxn ang="0">
                      <a:pos x="1457" y="426"/>
                    </a:cxn>
                    <a:cxn ang="0">
                      <a:pos x="1680" y="639"/>
                    </a:cxn>
                    <a:cxn ang="0">
                      <a:pos x="1384" y="480"/>
                    </a:cxn>
                    <a:cxn ang="0">
                      <a:pos x="1565" y="178"/>
                    </a:cxn>
                    <a:cxn ang="0">
                      <a:pos x="1772" y="419"/>
                    </a:cxn>
                    <a:cxn ang="0">
                      <a:pos x="1479" y="300"/>
                    </a:cxn>
                    <a:cxn ang="0">
                      <a:pos x="2054" y="179"/>
                    </a:cxn>
                    <a:cxn ang="0">
                      <a:pos x="2260" y="188"/>
                    </a:cxn>
                    <a:cxn ang="0">
                      <a:pos x="2257" y="15"/>
                    </a:cxn>
                    <a:cxn ang="0">
                      <a:pos x="2523" y="568"/>
                    </a:cxn>
                    <a:cxn ang="0">
                      <a:pos x="2483" y="627"/>
                    </a:cxn>
                    <a:cxn ang="0">
                      <a:pos x="2395" y="282"/>
                    </a:cxn>
                    <a:cxn ang="0">
                      <a:pos x="2669" y="201"/>
                    </a:cxn>
                    <a:cxn ang="0">
                      <a:pos x="2657" y="282"/>
                    </a:cxn>
                    <a:cxn ang="0">
                      <a:pos x="2858" y="220"/>
                    </a:cxn>
                    <a:cxn ang="0">
                      <a:pos x="3192" y="222"/>
                    </a:cxn>
                    <a:cxn ang="0">
                      <a:pos x="3092" y="249"/>
                    </a:cxn>
                    <a:cxn ang="0">
                      <a:pos x="3666" y="632"/>
                    </a:cxn>
                    <a:cxn ang="0">
                      <a:pos x="3354" y="500"/>
                    </a:cxn>
                    <a:cxn ang="0">
                      <a:pos x="3484" y="195"/>
                    </a:cxn>
                    <a:cxn ang="0">
                      <a:pos x="3516" y="256"/>
                    </a:cxn>
                    <a:cxn ang="0">
                      <a:pos x="3592" y="581"/>
                    </a:cxn>
                    <a:cxn ang="0">
                      <a:pos x="4055" y="577"/>
                    </a:cxn>
                    <a:cxn ang="0">
                      <a:pos x="3803" y="567"/>
                    </a:cxn>
                    <a:cxn ang="0">
                      <a:pos x="3854" y="210"/>
                    </a:cxn>
                    <a:cxn ang="0">
                      <a:pos x="4132" y="281"/>
                    </a:cxn>
                    <a:cxn ang="0">
                      <a:pos x="3947" y="237"/>
                    </a:cxn>
                    <a:cxn ang="0">
                      <a:pos x="4571" y="638"/>
                    </a:cxn>
                    <a:cxn ang="0">
                      <a:pos x="4425" y="355"/>
                    </a:cxn>
                    <a:cxn ang="0">
                      <a:pos x="4692" y="179"/>
                    </a:cxn>
                    <a:cxn ang="0">
                      <a:pos x="4503" y="378"/>
                    </a:cxn>
                    <a:cxn ang="0">
                      <a:pos x="4914" y="445"/>
                    </a:cxn>
                    <a:cxn ang="0">
                      <a:pos x="5116" y="642"/>
                    </a:cxn>
                    <a:cxn ang="0">
                      <a:pos x="4837" y="469"/>
                    </a:cxn>
                    <a:cxn ang="0">
                      <a:pos x="5032" y="177"/>
                    </a:cxn>
                    <a:cxn ang="0">
                      <a:pos x="5225" y="427"/>
                    </a:cxn>
                    <a:cxn ang="0">
                      <a:pos x="4929" y="310"/>
                    </a:cxn>
                    <a:cxn ang="0">
                      <a:pos x="5520" y="177"/>
                    </a:cxn>
                    <a:cxn ang="0">
                      <a:pos x="5849" y="249"/>
                    </a:cxn>
                    <a:cxn ang="0">
                      <a:pos x="5745" y="644"/>
                    </a:cxn>
                    <a:cxn ang="0">
                      <a:pos x="6173" y="588"/>
                    </a:cxn>
                    <a:cxn ang="0">
                      <a:pos x="5907" y="543"/>
                    </a:cxn>
                    <a:cxn ang="0">
                      <a:pos x="6173" y="317"/>
                    </a:cxn>
                    <a:cxn ang="0">
                      <a:pos x="6044" y="179"/>
                    </a:cxn>
                    <a:cxn ang="0">
                      <a:pos x="6022" y="438"/>
                    </a:cxn>
                    <a:cxn ang="0">
                      <a:pos x="6118" y="573"/>
                    </a:cxn>
                    <a:cxn ang="0">
                      <a:pos x="6379" y="72"/>
                    </a:cxn>
                    <a:cxn ang="0">
                      <a:pos x="6454" y="99"/>
                    </a:cxn>
                    <a:cxn ang="0">
                      <a:pos x="6815" y="177"/>
                    </a:cxn>
                    <a:cxn ang="0">
                      <a:pos x="6901" y="333"/>
                    </a:cxn>
                    <a:cxn ang="0">
                      <a:pos x="6691" y="329"/>
                    </a:cxn>
                    <a:cxn ang="0">
                      <a:pos x="7278" y="580"/>
                    </a:cxn>
                    <a:cxn ang="0">
                      <a:pos x="7137" y="188"/>
                    </a:cxn>
                    <a:cxn ang="0">
                      <a:pos x="7541" y="759"/>
                    </a:cxn>
                    <a:cxn ang="0">
                      <a:pos x="7366" y="188"/>
                    </a:cxn>
                    <a:cxn ang="0">
                      <a:pos x="7881" y="532"/>
                    </a:cxn>
                    <a:cxn ang="0">
                      <a:pos x="7920" y="642"/>
                    </a:cxn>
                  </a:cxnLst>
                  <a:rect l="0" t="0" r="r" b="b"/>
                  <a:pathLst>
                    <a:path w="7953" h="842">
                      <a:moveTo>
                        <a:pt x="324" y="277"/>
                      </a:moveTo>
                      <a:lnTo>
                        <a:pt x="324" y="344"/>
                      </a:lnTo>
                      <a:lnTo>
                        <a:pt x="81" y="344"/>
                      </a:lnTo>
                      <a:lnTo>
                        <a:pt x="81" y="569"/>
                      </a:lnTo>
                      <a:lnTo>
                        <a:pt x="352" y="569"/>
                      </a:lnTo>
                      <a:lnTo>
                        <a:pt x="352" y="637"/>
                      </a:lnTo>
                      <a:lnTo>
                        <a:pt x="0" y="637"/>
                      </a:lnTo>
                      <a:lnTo>
                        <a:pt x="0" y="11"/>
                      </a:lnTo>
                      <a:lnTo>
                        <a:pt x="338" y="11"/>
                      </a:lnTo>
                      <a:lnTo>
                        <a:pt x="338" y="79"/>
                      </a:lnTo>
                      <a:lnTo>
                        <a:pt x="81" y="79"/>
                      </a:lnTo>
                      <a:lnTo>
                        <a:pt x="81" y="277"/>
                      </a:lnTo>
                      <a:lnTo>
                        <a:pt x="324" y="277"/>
                      </a:lnTo>
                      <a:close/>
                      <a:moveTo>
                        <a:pt x="401" y="188"/>
                      </a:moveTo>
                      <a:lnTo>
                        <a:pt x="492" y="188"/>
                      </a:lnTo>
                      <a:lnTo>
                        <a:pt x="556" y="284"/>
                      </a:lnTo>
                      <a:lnTo>
                        <a:pt x="566" y="300"/>
                      </a:lnTo>
                      <a:lnTo>
                        <a:pt x="578" y="317"/>
                      </a:lnTo>
                      <a:lnTo>
                        <a:pt x="589" y="337"/>
                      </a:lnTo>
                      <a:lnTo>
                        <a:pt x="601" y="357"/>
                      </a:lnTo>
                      <a:lnTo>
                        <a:pt x="604" y="357"/>
                      </a:lnTo>
                      <a:lnTo>
                        <a:pt x="614" y="340"/>
                      </a:lnTo>
                      <a:lnTo>
                        <a:pt x="625" y="321"/>
                      </a:lnTo>
                      <a:lnTo>
                        <a:pt x="636" y="303"/>
                      </a:lnTo>
                      <a:lnTo>
                        <a:pt x="649" y="283"/>
                      </a:lnTo>
                      <a:lnTo>
                        <a:pt x="712" y="188"/>
                      </a:lnTo>
                      <a:lnTo>
                        <a:pt x="800" y="188"/>
                      </a:lnTo>
                      <a:lnTo>
                        <a:pt x="646" y="405"/>
                      </a:lnTo>
                      <a:lnTo>
                        <a:pt x="805" y="637"/>
                      </a:lnTo>
                      <a:lnTo>
                        <a:pt x="712" y="637"/>
                      </a:lnTo>
                      <a:lnTo>
                        <a:pt x="646" y="535"/>
                      </a:lnTo>
                      <a:lnTo>
                        <a:pt x="635" y="520"/>
                      </a:lnTo>
                      <a:lnTo>
                        <a:pt x="624" y="501"/>
                      </a:lnTo>
                      <a:lnTo>
                        <a:pt x="612" y="481"/>
                      </a:lnTo>
                      <a:lnTo>
                        <a:pt x="598" y="457"/>
                      </a:lnTo>
                      <a:lnTo>
                        <a:pt x="596" y="457"/>
                      </a:lnTo>
                      <a:lnTo>
                        <a:pt x="588" y="472"/>
                      </a:lnTo>
                      <a:lnTo>
                        <a:pt x="578" y="490"/>
                      </a:lnTo>
                      <a:lnTo>
                        <a:pt x="564" y="511"/>
                      </a:lnTo>
                      <a:lnTo>
                        <a:pt x="549" y="535"/>
                      </a:lnTo>
                      <a:lnTo>
                        <a:pt x="484" y="637"/>
                      </a:lnTo>
                      <a:lnTo>
                        <a:pt x="394" y="637"/>
                      </a:lnTo>
                      <a:lnTo>
                        <a:pt x="553" y="408"/>
                      </a:lnTo>
                      <a:lnTo>
                        <a:pt x="401" y="188"/>
                      </a:lnTo>
                      <a:close/>
                      <a:moveTo>
                        <a:pt x="883" y="820"/>
                      </a:moveTo>
                      <a:lnTo>
                        <a:pt x="883" y="334"/>
                      </a:lnTo>
                      <a:lnTo>
                        <a:pt x="883" y="298"/>
                      </a:lnTo>
                      <a:lnTo>
                        <a:pt x="882" y="261"/>
                      </a:lnTo>
                      <a:lnTo>
                        <a:pt x="881" y="224"/>
                      </a:lnTo>
                      <a:lnTo>
                        <a:pt x="880" y="188"/>
                      </a:lnTo>
                      <a:lnTo>
                        <a:pt x="953" y="188"/>
                      </a:lnTo>
                      <a:lnTo>
                        <a:pt x="957" y="265"/>
                      </a:lnTo>
                      <a:lnTo>
                        <a:pt x="958" y="265"/>
                      </a:lnTo>
                      <a:lnTo>
                        <a:pt x="965" y="255"/>
                      </a:lnTo>
                      <a:lnTo>
                        <a:pt x="972" y="244"/>
                      </a:lnTo>
                      <a:lnTo>
                        <a:pt x="979" y="235"/>
                      </a:lnTo>
                      <a:lnTo>
                        <a:pt x="988" y="227"/>
                      </a:lnTo>
                      <a:lnTo>
                        <a:pt x="996" y="219"/>
                      </a:lnTo>
                      <a:lnTo>
                        <a:pt x="1005" y="211"/>
                      </a:lnTo>
                      <a:lnTo>
                        <a:pt x="1014" y="205"/>
                      </a:lnTo>
                      <a:lnTo>
                        <a:pt x="1024" y="199"/>
                      </a:lnTo>
                      <a:lnTo>
                        <a:pt x="1034" y="194"/>
                      </a:lnTo>
                      <a:lnTo>
                        <a:pt x="1045" y="190"/>
                      </a:lnTo>
                      <a:lnTo>
                        <a:pt x="1055" y="186"/>
                      </a:lnTo>
                      <a:lnTo>
                        <a:pt x="1068" y="183"/>
                      </a:lnTo>
                      <a:lnTo>
                        <a:pt x="1079" y="181"/>
                      </a:lnTo>
                      <a:lnTo>
                        <a:pt x="1091" y="178"/>
                      </a:lnTo>
                      <a:lnTo>
                        <a:pt x="1105" y="177"/>
                      </a:lnTo>
                      <a:lnTo>
                        <a:pt x="1118" y="177"/>
                      </a:lnTo>
                      <a:lnTo>
                        <a:pt x="1138" y="178"/>
                      </a:lnTo>
                      <a:lnTo>
                        <a:pt x="1157" y="182"/>
                      </a:lnTo>
                      <a:lnTo>
                        <a:pt x="1166" y="184"/>
                      </a:lnTo>
                      <a:lnTo>
                        <a:pt x="1176" y="187"/>
                      </a:lnTo>
                      <a:lnTo>
                        <a:pt x="1185" y="190"/>
                      </a:lnTo>
                      <a:lnTo>
                        <a:pt x="1193" y="193"/>
                      </a:lnTo>
                      <a:lnTo>
                        <a:pt x="1201" y="198"/>
                      </a:lnTo>
                      <a:lnTo>
                        <a:pt x="1210" y="202"/>
                      </a:lnTo>
                      <a:lnTo>
                        <a:pt x="1218" y="207"/>
                      </a:lnTo>
                      <a:lnTo>
                        <a:pt x="1225" y="213"/>
                      </a:lnTo>
                      <a:lnTo>
                        <a:pt x="1240" y="226"/>
                      </a:lnTo>
                      <a:lnTo>
                        <a:pt x="1254" y="241"/>
                      </a:lnTo>
                      <a:lnTo>
                        <a:pt x="1266" y="258"/>
                      </a:lnTo>
                      <a:lnTo>
                        <a:pt x="1277" y="275"/>
                      </a:lnTo>
                      <a:lnTo>
                        <a:pt x="1287" y="294"/>
                      </a:lnTo>
                      <a:lnTo>
                        <a:pt x="1294" y="314"/>
                      </a:lnTo>
                      <a:lnTo>
                        <a:pt x="1300" y="335"/>
                      </a:lnTo>
                      <a:lnTo>
                        <a:pt x="1304" y="357"/>
                      </a:lnTo>
                      <a:lnTo>
                        <a:pt x="1307" y="381"/>
                      </a:lnTo>
                      <a:lnTo>
                        <a:pt x="1308" y="406"/>
                      </a:lnTo>
                      <a:lnTo>
                        <a:pt x="1307" y="434"/>
                      </a:lnTo>
                      <a:lnTo>
                        <a:pt x="1304" y="460"/>
                      </a:lnTo>
                      <a:lnTo>
                        <a:pt x="1302" y="473"/>
                      </a:lnTo>
                      <a:lnTo>
                        <a:pt x="1299" y="485"/>
                      </a:lnTo>
                      <a:lnTo>
                        <a:pt x="1296" y="497"/>
                      </a:lnTo>
                      <a:lnTo>
                        <a:pt x="1292" y="509"/>
                      </a:lnTo>
                      <a:lnTo>
                        <a:pt x="1288" y="520"/>
                      </a:lnTo>
                      <a:lnTo>
                        <a:pt x="1283" y="530"/>
                      </a:lnTo>
                      <a:lnTo>
                        <a:pt x="1278" y="541"/>
                      </a:lnTo>
                      <a:lnTo>
                        <a:pt x="1272" y="551"/>
                      </a:lnTo>
                      <a:lnTo>
                        <a:pt x="1266" y="560"/>
                      </a:lnTo>
                      <a:lnTo>
                        <a:pt x="1260" y="569"/>
                      </a:lnTo>
                      <a:lnTo>
                        <a:pt x="1253" y="579"/>
                      </a:lnTo>
                      <a:lnTo>
                        <a:pt x="1245" y="587"/>
                      </a:lnTo>
                      <a:lnTo>
                        <a:pt x="1231" y="601"/>
                      </a:lnTo>
                      <a:lnTo>
                        <a:pt x="1215" y="614"/>
                      </a:lnTo>
                      <a:lnTo>
                        <a:pt x="1207" y="619"/>
                      </a:lnTo>
                      <a:lnTo>
                        <a:pt x="1198" y="624"/>
                      </a:lnTo>
                      <a:lnTo>
                        <a:pt x="1190" y="628"/>
                      </a:lnTo>
                      <a:lnTo>
                        <a:pt x="1181" y="632"/>
                      </a:lnTo>
                      <a:lnTo>
                        <a:pt x="1163" y="638"/>
                      </a:lnTo>
                      <a:lnTo>
                        <a:pt x="1144" y="643"/>
                      </a:lnTo>
                      <a:lnTo>
                        <a:pt x="1123" y="647"/>
                      </a:lnTo>
                      <a:lnTo>
                        <a:pt x="1103" y="648"/>
                      </a:lnTo>
                      <a:lnTo>
                        <a:pt x="1091" y="647"/>
                      </a:lnTo>
                      <a:lnTo>
                        <a:pt x="1079" y="646"/>
                      </a:lnTo>
                      <a:lnTo>
                        <a:pt x="1069" y="644"/>
                      </a:lnTo>
                      <a:lnTo>
                        <a:pt x="1058" y="642"/>
                      </a:lnTo>
                      <a:lnTo>
                        <a:pt x="1048" y="640"/>
                      </a:lnTo>
                      <a:lnTo>
                        <a:pt x="1038" y="637"/>
                      </a:lnTo>
                      <a:lnTo>
                        <a:pt x="1029" y="633"/>
                      </a:lnTo>
                      <a:lnTo>
                        <a:pt x="1019" y="629"/>
                      </a:lnTo>
                      <a:lnTo>
                        <a:pt x="1011" y="625"/>
                      </a:lnTo>
                      <a:lnTo>
                        <a:pt x="1003" y="620"/>
                      </a:lnTo>
                      <a:lnTo>
                        <a:pt x="996" y="614"/>
                      </a:lnTo>
                      <a:lnTo>
                        <a:pt x="989" y="607"/>
                      </a:lnTo>
                      <a:lnTo>
                        <a:pt x="981" y="600"/>
                      </a:lnTo>
                      <a:lnTo>
                        <a:pt x="975" y="593"/>
                      </a:lnTo>
                      <a:lnTo>
                        <a:pt x="969" y="585"/>
                      </a:lnTo>
                      <a:lnTo>
                        <a:pt x="964" y="577"/>
                      </a:lnTo>
                      <a:lnTo>
                        <a:pt x="964" y="820"/>
                      </a:lnTo>
                      <a:lnTo>
                        <a:pt x="883" y="820"/>
                      </a:lnTo>
                      <a:close/>
                      <a:moveTo>
                        <a:pt x="964" y="377"/>
                      </a:moveTo>
                      <a:lnTo>
                        <a:pt x="964" y="454"/>
                      </a:lnTo>
                      <a:lnTo>
                        <a:pt x="964" y="468"/>
                      </a:lnTo>
                      <a:lnTo>
                        <a:pt x="966" y="480"/>
                      </a:lnTo>
                      <a:lnTo>
                        <a:pt x="969" y="492"/>
                      </a:lnTo>
                      <a:lnTo>
                        <a:pt x="972" y="504"/>
                      </a:lnTo>
                      <a:lnTo>
                        <a:pt x="977" y="515"/>
                      </a:lnTo>
                      <a:lnTo>
                        <a:pt x="983" y="525"/>
                      </a:lnTo>
                      <a:lnTo>
                        <a:pt x="991" y="535"/>
                      </a:lnTo>
                      <a:lnTo>
                        <a:pt x="1000" y="546"/>
                      </a:lnTo>
                      <a:lnTo>
                        <a:pt x="1009" y="554"/>
                      </a:lnTo>
                      <a:lnTo>
                        <a:pt x="1018" y="562"/>
                      </a:lnTo>
                      <a:lnTo>
                        <a:pt x="1029" y="568"/>
                      </a:lnTo>
                      <a:lnTo>
                        <a:pt x="1040" y="573"/>
                      </a:lnTo>
                      <a:lnTo>
                        <a:pt x="1051" y="578"/>
                      </a:lnTo>
                      <a:lnTo>
                        <a:pt x="1064" y="581"/>
                      </a:lnTo>
                      <a:lnTo>
                        <a:pt x="1077" y="583"/>
                      </a:lnTo>
                      <a:lnTo>
                        <a:pt x="1090" y="583"/>
                      </a:lnTo>
                      <a:lnTo>
                        <a:pt x="1106" y="583"/>
                      </a:lnTo>
                      <a:lnTo>
                        <a:pt x="1120" y="580"/>
                      </a:lnTo>
                      <a:lnTo>
                        <a:pt x="1133" y="577"/>
                      </a:lnTo>
                      <a:lnTo>
                        <a:pt x="1147" y="571"/>
                      </a:lnTo>
                      <a:lnTo>
                        <a:pt x="1159" y="564"/>
                      </a:lnTo>
                      <a:lnTo>
                        <a:pt x="1170" y="556"/>
                      </a:lnTo>
                      <a:lnTo>
                        <a:pt x="1181" y="547"/>
                      </a:lnTo>
                      <a:lnTo>
                        <a:pt x="1190" y="535"/>
                      </a:lnTo>
                      <a:lnTo>
                        <a:pt x="1198" y="523"/>
                      </a:lnTo>
                      <a:lnTo>
                        <a:pt x="1205" y="510"/>
                      </a:lnTo>
                      <a:lnTo>
                        <a:pt x="1212" y="495"/>
                      </a:lnTo>
                      <a:lnTo>
                        <a:pt x="1217" y="480"/>
                      </a:lnTo>
                      <a:lnTo>
                        <a:pt x="1221" y="463"/>
                      </a:lnTo>
                      <a:lnTo>
                        <a:pt x="1224" y="447"/>
                      </a:lnTo>
                      <a:lnTo>
                        <a:pt x="1226" y="428"/>
                      </a:lnTo>
                      <a:lnTo>
                        <a:pt x="1226" y="410"/>
                      </a:lnTo>
                      <a:lnTo>
                        <a:pt x="1226" y="392"/>
                      </a:lnTo>
                      <a:lnTo>
                        <a:pt x="1224" y="376"/>
                      </a:lnTo>
                      <a:lnTo>
                        <a:pt x="1221" y="360"/>
                      </a:lnTo>
                      <a:lnTo>
                        <a:pt x="1218" y="345"/>
                      </a:lnTo>
                      <a:lnTo>
                        <a:pt x="1213" y="331"/>
                      </a:lnTo>
                      <a:lnTo>
                        <a:pt x="1206" y="317"/>
                      </a:lnTo>
                      <a:lnTo>
                        <a:pt x="1200" y="305"/>
                      </a:lnTo>
                      <a:lnTo>
                        <a:pt x="1192" y="293"/>
                      </a:lnTo>
                      <a:lnTo>
                        <a:pt x="1182" y="280"/>
                      </a:lnTo>
                      <a:lnTo>
                        <a:pt x="1172" y="271"/>
                      </a:lnTo>
                      <a:lnTo>
                        <a:pt x="1160" y="262"/>
                      </a:lnTo>
                      <a:lnTo>
                        <a:pt x="1149" y="255"/>
                      </a:lnTo>
                      <a:lnTo>
                        <a:pt x="1136" y="249"/>
                      </a:lnTo>
                      <a:lnTo>
                        <a:pt x="1122" y="245"/>
                      </a:lnTo>
                      <a:lnTo>
                        <a:pt x="1108" y="243"/>
                      </a:lnTo>
                      <a:lnTo>
                        <a:pt x="1092" y="242"/>
                      </a:lnTo>
                      <a:lnTo>
                        <a:pt x="1082" y="243"/>
                      </a:lnTo>
                      <a:lnTo>
                        <a:pt x="1072" y="244"/>
                      </a:lnTo>
                      <a:lnTo>
                        <a:pt x="1062" y="246"/>
                      </a:lnTo>
                      <a:lnTo>
                        <a:pt x="1052" y="249"/>
                      </a:lnTo>
                      <a:lnTo>
                        <a:pt x="1042" y="254"/>
                      </a:lnTo>
                      <a:lnTo>
                        <a:pt x="1033" y="258"/>
                      </a:lnTo>
                      <a:lnTo>
                        <a:pt x="1024" y="264"/>
                      </a:lnTo>
                      <a:lnTo>
                        <a:pt x="1015" y="270"/>
                      </a:lnTo>
                      <a:lnTo>
                        <a:pt x="1007" y="277"/>
                      </a:lnTo>
                      <a:lnTo>
                        <a:pt x="999" y="285"/>
                      </a:lnTo>
                      <a:lnTo>
                        <a:pt x="993" y="294"/>
                      </a:lnTo>
                      <a:lnTo>
                        <a:pt x="987" y="303"/>
                      </a:lnTo>
                      <a:lnTo>
                        <a:pt x="981" y="312"/>
                      </a:lnTo>
                      <a:lnTo>
                        <a:pt x="976" y="321"/>
                      </a:lnTo>
                      <a:lnTo>
                        <a:pt x="972" y="333"/>
                      </a:lnTo>
                      <a:lnTo>
                        <a:pt x="969" y="344"/>
                      </a:lnTo>
                      <a:lnTo>
                        <a:pt x="967" y="353"/>
                      </a:lnTo>
                      <a:lnTo>
                        <a:pt x="965" y="363"/>
                      </a:lnTo>
                      <a:lnTo>
                        <a:pt x="964" y="370"/>
                      </a:lnTo>
                      <a:lnTo>
                        <a:pt x="964" y="377"/>
                      </a:lnTo>
                      <a:close/>
                      <a:moveTo>
                        <a:pt x="1771" y="427"/>
                      </a:moveTo>
                      <a:lnTo>
                        <a:pt x="1457" y="426"/>
                      </a:lnTo>
                      <a:lnTo>
                        <a:pt x="1458" y="445"/>
                      </a:lnTo>
                      <a:lnTo>
                        <a:pt x="1460" y="463"/>
                      </a:lnTo>
                      <a:lnTo>
                        <a:pt x="1464" y="480"/>
                      </a:lnTo>
                      <a:lnTo>
                        <a:pt x="1469" y="495"/>
                      </a:lnTo>
                      <a:lnTo>
                        <a:pt x="1477" y="510"/>
                      </a:lnTo>
                      <a:lnTo>
                        <a:pt x="1484" y="523"/>
                      </a:lnTo>
                      <a:lnTo>
                        <a:pt x="1493" y="535"/>
                      </a:lnTo>
                      <a:lnTo>
                        <a:pt x="1504" y="546"/>
                      </a:lnTo>
                      <a:lnTo>
                        <a:pt x="1515" y="554"/>
                      </a:lnTo>
                      <a:lnTo>
                        <a:pt x="1526" y="562"/>
                      </a:lnTo>
                      <a:lnTo>
                        <a:pt x="1537" y="568"/>
                      </a:lnTo>
                      <a:lnTo>
                        <a:pt x="1551" y="573"/>
                      </a:lnTo>
                      <a:lnTo>
                        <a:pt x="1564" y="577"/>
                      </a:lnTo>
                      <a:lnTo>
                        <a:pt x="1578" y="580"/>
                      </a:lnTo>
                      <a:lnTo>
                        <a:pt x="1594" y="582"/>
                      </a:lnTo>
                      <a:lnTo>
                        <a:pt x="1610" y="582"/>
                      </a:lnTo>
                      <a:lnTo>
                        <a:pt x="1628" y="582"/>
                      </a:lnTo>
                      <a:lnTo>
                        <a:pt x="1644" y="581"/>
                      </a:lnTo>
                      <a:lnTo>
                        <a:pt x="1660" y="579"/>
                      </a:lnTo>
                      <a:lnTo>
                        <a:pt x="1676" y="577"/>
                      </a:lnTo>
                      <a:lnTo>
                        <a:pt x="1690" y="573"/>
                      </a:lnTo>
                      <a:lnTo>
                        <a:pt x="1706" y="569"/>
                      </a:lnTo>
                      <a:lnTo>
                        <a:pt x="1720" y="564"/>
                      </a:lnTo>
                      <a:lnTo>
                        <a:pt x="1735" y="559"/>
                      </a:lnTo>
                      <a:lnTo>
                        <a:pt x="1748" y="618"/>
                      </a:lnTo>
                      <a:lnTo>
                        <a:pt x="1733" y="624"/>
                      </a:lnTo>
                      <a:lnTo>
                        <a:pt x="1715" y="630"/>
                      </a:lnTo>
                      <a:lnTo>
                        <a:pt x="1698" y="635"/>
                      </a:lnTo>
                      <a:lnTo>
                        <a:pt x="1680" y="639"/>
                      </a:lnTo>
                      <a:lnTo>
                        <a:pt x="1661" y="642"/>
                      </a:lnTo>
                      <a:lnTo>
                        <a:pt x="1641" y="644"/>
                      </a:lnTo>
                      <a:lnTo>
                        <a:pt x="1621" y="646"/>
                      </a:lnTo>
                      <a:lnTo>
                        <a:pt x="1599" y="647"/>
                      </a:lnTo>
                      <a:lnTo>
                        <a:pt x="1574" y="646"/>
                      </a:lnTo>
                      <a:lnTo>
                        <a:pt x="1551" y="642"/>
                      </a:lnTo>
                      <a:lnTo>
                        <a:pt x="1539" y="640"/>
                      </a:lnTo>
                      <a:lnTo>
                        <a:pt x="1528" y="637"/>
                      </a:lnTo>
                      <a:lnTo>
                        <a:pt x="1518" y="634"/>
                      </a:lnTo>
                      <a:lnTo>
                        <a:pt x="1507" y="631"/>
                      </a:lnTo>
                      <a:lnTo>
                        <a:pt x="1497" y="627"/>
                      </a:lnTo>
                      <a:lnTo>
                        <a:pt x="1488" y="622"/>
                      </a:lnTo>
                      <a:lnTo>
                        <a:pt x="1479" y="617"/>
                      </a:lnTo>
                      <a:lnTo>
                        <a:pt x="1469" y="612"/>
                      </a:lnTo>
                      <a:lnTo>
                        <a:pt x="1461" y="605"/>
                      </a:lnTo>
                      <a:lnTo>
                        <a:pt x="1453" y="598"/>
                      </a:lnTo>
                      <a:lnTo>
                        <a:pt x="1445" y="592"/>
                      </a:lnTo>
                      <a:lnTo>
                        <a:pt x="1438" y="584"/>
                      </a:lnTo>
                      <a:lnTo>
                        <a:pt x="1430" y="576"/>
                      </a:lnTo>
                      <a:lnTo>
                        <a:pt x="1423" y="567"/>
                      </a:lnTo>
                      <a:lnTo>
                        <a:pt x="1417" y="559"/>
                      </a:lnTo>
                      <a:lnTo>
                        <a:pt x="1412" y="551"/>
                      </a:lnTo>
                      <a:lnTo>
                        <a:pt x="1406" y="542"/>
                      </a:lnTo>
                      <a:lnTo>
                        <a:pt x="1402" y="531"/>
                      </a:lnTo>
                      <a:lnTo>
                        <a:pt x="1397" y="522"/>
                      </a:lnTo>
                      <a:lnTo>
                        <a:pt x="1393" y="512"/>
                      </a:lnTo>
                      <a:lnTo>
                        <a:pt x="1389" y="501"/>
                      </a:lnTo>
                      <a:lnTo>
                        <a:pt x="1386" y="490"/>
                      </a:lnTo>
                      <a:lnTo>
                        <a:pt x="1384" y="480"/>
                      </a:lnTo>
                      <a:lnTo>
                        <a:pt x="1382" y="469"/>
                      </a:lnTo>
                      <a:lnTo>
                        <a:pt x="1379" y="445"/>
                      </a:lnTo>
                      <a:lnTo>
                        <a:pt x="1378" y="419"/>
                      </a:lnTo>
                      <a:lnTo>
                        <a:pt x="1379" y="394"/>
                      </a:lnTo>
                      <a:lnTo>
                        <a:pt x="1382" y="370"/>
                      </a:lnTo>
                      <a:lnTo>
                        <a:pt x="1386" y="346"/>
                      </a:lnTo>
                      <a:lnTo>
                        <a:pt x="1392" y="324"/>
                      </a:lnTo>
                      <a:lnTo>
                        <a:pt x="1397" y="313"/>
                      </a:lnTo>
                      <a:lnTo>
                        <a:pt x="1401" y="303"/>
                      </a:lnTo>
                      <a:lnTo>
                        <a:pt x="1406" y="293"/>
                      </a:lnTo>
                      <a:lnTo>
                        <a:pt x="1411" y="282"/>
                      </a:lnTo>
                      <a:lnTo>
                        <a:pt x="1416" y="273"/>
                      </a:lnTo>
                      <a:lnTo>
                        <a:pt x="1422" y="264"/>
                      </a:lnTo>
                      <a:lnTo>
                        <a:pt x="1428" y="255"/>
                      </a:lnTo>
                      <a:lnTo>
                        <a:pt x="1436" y="246"/>
                      </a:lnTo>
                      <a:lnTo>
                        <a:pt x="1443" y="238"/>
                      </a:lnTo>
                      <a:lnTo>
                        <a:pt x="1451" y="230"/>
                      </a:lnTo>
                      <a:lnTo>
                        <a:pt x="1458" y="223"/>
                      </a:lnTo>
                      <a:lnTo>
                        <a:pt x="1466" y="217"/>
                      </a:lnTo>
                      <a:lnTo>
                        <a:pt x="1476" y="210"/>
                      </a:lnTo>
                      <a:lnTo>
                        <a:pt x="1484" y="204"/>
                      </a:lnTo>
                      <a:lnTo>
                        <a:pt x="1493" y="199"/>
                      </a:lnTo>
                      <a:lnTo>
                        <a:pt x="1502" y="195"/>
                      </a:lnTo>
                      <a:lnTo>
                        <a:pt x="1513" y="191"/>
                      </a:lnTo>
                      <a:lnTo>
                        <a:pt x="1522" y="187"/>
                      </a:lnTo>
                      <a:lnTo>
                        <a:pt x="1532" y="185"/>
                      </a:lnTo>
                      <a:lnTo>
                        <a:pt x="1543" y="182"/>
                      </a:lnTo>
                      <a:lnTo>
                        <a:pt x="1554" y="179"/>
                      </a:lnTo>
                      <a:lnTo>
                        <a:pt x="1565" y="178"/>
                      </a:lnTo>
                      <a:lnTo>
                        <a:pt x="1576" y="177"/>
                      </a:lnTo>
                      <a:lnTo>
                        <a:pt x="1589" y="177"/>
                      </a:lnTo>
                      <a:lnTo>
                        <a:pt x="1601" y="177"/>
                      </a:lnTo>
                      <a:lnTo>
                        <a:pt x="1612" y="178"/>
                      </a:lnTo>
                      <a:lnTo>
                        <a:pt x="1624" y="181"/>
                      </a:lnTo>
                      <a:lnTo>
                        <a:pt x="1635" y="183"/>
                      </a:lnTo>
                      <a:lnTo>
                        <a:pt x="1645" y="185"/>
                      </a:lnTo>
                      <a:lnTo>
                        <a:pt x="1655" y="188"/>
                      </a:lnTo>
                      <a:lnTo>
                        <a:pt x="1665" y="192"/>
                      </a:lnTo>
                      <a:lnTo>
                        <a:pt x="1675" y="196"/>
                      </a:lnTo>
                      <a:lnTo>
                        <a:pt x="1683" y="201"/>
                      </a:lnTo>
                      <a:lnTo>
                        <a:pt x="1692" y="206"/>
                      </a:lnTo>
                      <a:lnTo>
                        <a:pt x="1701" y="212"/>
                      </a:lnTo>
                      <a:lnTo>
                        <a:pt x="1708" y="220"/>
                      </a:lnTo>
                      <a:lnTo>
                        <a:pt x="1716" y="227"/>
                      </a:lnTo>
                      <a:lnTo>
                        <a:pt x="1723" y="234"/>
                      </a:lnTo>
                      <a:lnTo>
                        <a:pt x="1729" y="242"/>
                      </a:lnTo>
                      <a:lnTo>
                        <a:pt x="1736" y="251"/>
                      </a:lnTo>
                      <a:lnTo>
                        <a:pt x="1745" y="266"/>
                      </a:lnTo>
                      <a:lnTo>
                        <a:pt x="1753" y="281"/>
                      </a:lnTo>
                      <a:lnTo>
                        <a:pt x="1759" y="298"/>
                      </a:lnTo>
                      <a:lnTo>
                        <a:pt x="1764" y="314"/>
                      </a:lnTo>
                      <a:lnTo>
                        <a:pt x="1768" y="332"/>
                      </a:lnTo>
                      <a:lnTo>
                        <a:pt x="1772" y="349"/>
                      </a:lnTo>
                      <a:lnTo>
                        <a:pt x="1774" y="369"/>
                      </a:lnTo>
                      <a:lnTo>
                        <a:pt x="1774" y="388"/>
                      </a:lnTo>
                      <a:lnTo>
                        <a:pt x="1774" y="400"/>
                      </a:lnTo>
                      <a:lnTo>
                        <a:pt x="1773" y="410"/>
                      </a:lnTo>
                      <a:lnTo>
                        <a:pt x="1772" y="419"/>
                      </a:lnTo>
                      <a:lnTo>
                        <a:pt x="1771" y="427"/>
                      </a:lnTo>
                      <a:close/>
                      <a:moveTo>
                        <a:pt x="1457" y="368"/>
                      </a:moveTo>
                      <a:lnTo>
                        <a:pt x="1696" y="368"/>
                      </a:lnTo>
                      <a:lnTo>
                        <a:pt x="1696" y="355"/>
                      </a:lnTo>
                      <a:lnTo>
                        <a:pt x="1694" y="344"/>
                      </a:lnTo>
                      <a:lnTo>
                        <a:pt x="1692" y="332"/>
                      </a:lnTo>
                      <a:lnTo>
                        <a:pt x="1690" y="321"/>
                      </a:lnTo>
                      <a:lnTo>
                        <a:pt x="1687" y="311"/>
                      </a:lnTo>
                      <a:lnTo>
                        <a:pt x="1683" y="301"/>
                      </a:lnTo>
                      <a:lnTo>
                        <a:pt x="1678" y="292"/>
                      </a:lnTo>
                      <a:lnTo>
                        <a:pt x="1673" y="282"/>
                      </a:lnTo>
                      <a:lnTo>
                        <a:pt x="1666" y="271"/>
                      </a:lnTo>
                      <a:lnTo>
                        <a:pt x="1656" y="262"/>
                      </a:lnTo>
                      <a:lnTo>
                        <a:pt x="1646" y="254"/>
                      </a:lnTo>
                      <a:lnTo>
                        <a:pt x="1636" y="247"/>
                      </a:lnTo>
                      <a:lnTo>
                        <a:pt x="1624" y="242"/>
                      </a:lnTo>
                      <a:lnTo>
                        <a:pt x="1611" y="239"/>
                      </a:lnTo>
                      <a:lnTo>
                        <a:pt x="1597" y="237"/>
                      </a:lnTo>
                      <a:lnTo>
                        <a:pt x="1583" y="236"/>
                      </a:lnTo>
                      <a:lnTo>
                        <a:pt x="1568" y="237"/>
                      </a:lnTo>
                      <a:lnTo>
                        <a:pt x="1555" y="239"/>
                      </a:lnTo>
                      <a:lnTo>
                        <a:pt x="1542" y="242"/>
                      </a:lnTo>
                      <a:lnTo>
                        <a:pt x="1531" y="247"/>
                      </a:lnTo>
                      <a:lnTo>
                        <a:pt x="1520" y="254"/>
                      </a:lnTo>
                      <a:lnTo>
                        <a:pt x="1510" y="261"/>
                      </a:lnTo>
                      <a:lnTo>
                        <a:pt x="1500" y="270"/>
                      </a:lnTo>
                      <a:lnTo>
                        <a:pt x="1491" y="280"/>
                      </a:lnTo>
                      <a:lnTo>
                        <a:pt x="1485" y="290"/>
                      </a:lnTo>
                      <a:lnTo>
                        <a:pt x="1479" y="300"/>
                      </a:lnTo>
                      <a:lnTo>
                        <a:pt x="1474" y="310"/>
                      </a:lnTo>
                      <a:lnTo>
                        <a:pt x="1468" y="320"/>
                      </a:lnTo>
                      <a:lnTo>
                        <a:pt x="1464" y="332"/>
                      </a:lnTo>
                      <a:lnTo>
                        <a:pt x="1461" y="343"/>
                      </a:lnTo>
                      <a:lnTo>
                        <a:pt x="1459" y="355"/>
                      </a:lnTo>
                      <a:lnTo>
                        <a:pt x="1457" y="368"/>
                      </a:lnTo>
                      <a:close/>
                      <a:moveTo>
                        <a:pt x="1875" y="637"/>
                      </a:moveTo>
                      <a:lnTo>
                        <a:pt x="1875" y="328"/>
                      </a:lnTo>
                      <a:lnTo>
                        <a:pt x="1875" y="291"/>
                      </a:lnTo>
                      <a:lnTo>
                        <a:pt x="1874" y="256"/>
                      </a:lnTo>
                      <a:lnTo>
                        <a:pt x="1873" y="221"/>
                      </a:lnTo>
                      <a:lnTo>
                        <a:pt x="1872" y="188"/>
                      </a:lnTo>
                      <a:lnTo>
                        <a:pt x="1944" y="188"/>
                      </a:lnTo>
                      <a:lnTo>
                        <a:pt x="1946" y="276"/>
                      </a:lnTo>
                      <a:lnTo>
                        <a:pt x="1950" y="276"/>
                      </a:lnTo>
                      <a:lnTo>
                        <a:pt x="1954" y="265"/>
                      </a:lnTo>
                      <a:lnTo>
                        <a:pt x="1959" y="255"/>
                      </a:lnTo>
                      <a:lnTo>
                        <a:pt x="1964" y="245"/>
                      </a:lnTo>
                      <a:lnTo>
                        <a:pt x="1970" y="236"/>
                      </a:lnTo>
                      <a:lnTo>
                        <a:pt x="1976" y="227"/>
                      </a:lnTo>
                      <a:lnTo>
                        <a:pt x="1983" y="219"/>
                      </a:lnTo>
                      <a:lnTo>
                        <a:pt x="1991" y="211"/>
                      </a:lnTo>
                      <a:lnTo>
                        <a:pt x="2000" y="204"/>
                      </a:lnTo>
                      <a:lnTo>
                        <a:pt x="2008" y="198"/>
                      </a:lnTo>
                      <a:lnTo>
                        <a:pt x="2017" y="193"/>
                      </a:lnTo>
                      <a:lnTo>
                        <a:pt x="2026" y="188"/>
                      </a:lnTo>
                      <a:lnTo>
                        <a:pt x="2036" y="185"/>
                      </a:lnTo>
                      <a:lnTo>
                        <a:pt x="2045" y="182"/>
                      </a:lnTo>
                      <a:lnTo>
                        <a:pt x="2054" y="179"/>
                      </a:lnTo>
                      <a:lnTo>
                        <a:pt x="2064" y="177"/>
                      </a:lnTo>
                      <a:lnTo>
                        <a:pt x="2075" y="177"/>
                      </a:lnTo>
                      <a:lnTo>
                        <a:pt x="2087" y="178"/>
                      </a:lnTo>
                      <a:lnTo>
                        <a:pt x="2097" y="181"/>
                      </a:lnTo>
                      <a:lnTo>
                        <a:pt x="2097" y="258"/>
                      </a:lnTo>
                      <a:lnTo>
                        <a:pt x="2084" y="256"/>
                      </a:lnTo>
                      <a:lnTo>
                        <a:pt x="2069" y="255"/>
                      </a:lnTo>
                      <a:lnTo>
                        <a:pt x="2055" y="256"/>
                      </a:lnTo>
                      <a:lnTo>
                        <a:pt x="2043" y="258"/>
                      </a:lnTo>
                      <a:lnTo>
                        <a:pt x="2032" y="261"/>
                      </a:lnTo>
                      <a:lnTo>
                        <a:pt x="2020" y="266"/>
                      </a:lnTo>
                      <a:lnTo>
                        <a:pt x="2010" y="272"/>
                      </a:lnTo>
                      <a:lnTo>
                        <a:pt x="2000" y="280"/>
                      </a:lnTo>
                      <a:lnTo>
                        <a:pt x="1990" y="290"/>
                      </a:lnTo>
                      <a:lnTo>
                        <a:pt x="1982" y="300"/>
                      </a:lnTo>
                      <a:lnTo>
                        <a:pt x="1976" y="310"/>
                      </a:lnTo>
                      <a:lnTo>
                        <a:pt x="1971" y="321"/>
                      </a:lnTo>
                      <a:lnTo>
                        <a:pt x="1966" y="333"/>
                      </a:lnTo>
                      <a:lnTo>
                        <a:pt x="1963" y="344"/>
                      </a:lnTo>
                      <a:lnTo>
                        <a:pt x="1960" y="356"/>
                      </a:lnTo>
                      <a:lnTo>
                        <a:pt x="1958" y="370"/>
                      </a:lnTo>
                      <a:lnTo>
                        <a:pt x="1957" y="383"/>
                      </a:lnTo>
                      <a:lnTo>
                        <a:pt x="1955" y="398"/>
                      </a:lnTo>
                      <a:lnTo>
                        <a:pt x="1955" y="637"/>
                      </a:lnTo>
                      <a:lnTo>
                        <a:pt x="1875" y="637"/>
                      </a:lnTo>
                      <a:close/>
                      <a:moveTo>
                        <a:pt x="2260" y="637"/>
                      </a:moveTo>
                      <a:lnTo>
                        <a:pt x="2178" y="637"/>
                      </a:lnTo>
                      <a:lnTo>
                        <a:pt x="2178" y="188"/>
                      </a:lnTo>
                      <a:lnTo>
                        <a:pt x="2260" y="188"/>
                      </a:lnTo>
                      <a:lnTo>
                        <a:pt x="2260" y="637"/>
                      </a:lnTo>
                      <a:close/>
                      <a:moveTo>
                        <a:pt x="2219" y="105"/>
                      </a:moveTo>
                      <a:lnTo>
                        <a:pt x="2217" y="105"/>
                      </a:lnTo>
                      <a:lnTo>
                        <a:pt x="2206" y="104"/>
                      </a:lnTo>
                      <a:lnTo>
                        <a:pt x="2197" y="101"/>
                      </a:lnTo>
                      <a:lnTo>
                        <a:pt x="2193" y="99"/>
                      </a:lnTo>
                      <a:lnTo>
                        <a:pt x="2189" y="96"/>
                      </a:lnTo>
                      <a:lnTo>
                        <a:pt x="2185" y="93"/>
                      </a:lnTo>
                      <a:lnTo>
                        <a:pt x="2181" y="90"/>
                      </a:lnTo>
                      <a:lnTo>
                        <a:pt x="2174" y="82"/>
                      </a:lnTo>
                      <a:lnTo>
                        <a:pt x="2170" y="72"/>
                      </a:lnTo>
                      <a:lnTo>
                        <a:pt x="2167" y="63"/>
                      </a:lnTo>
                      <a:lnTo>
                        <a:pt x="2166" y="52"/>
                      </a:lnTo>
                      <a:lnTo>
                        <a:pt x="2167" y="42"/>
                      </a:lnTo>
                      <a:lnTo>
                        <a:pt x="2170" y="32"/>
                      </a:lnTo>
                      <a:lnTo>
                        <a:pt x="2174" y="23"/>
                      </a:lnTo>
                      <a:lnTo>
                        <a:pt x="2182" y="16"/>
                      </a:lnTo>
                      <a:lnTo>
                        <a:pt x="2185" y="12"/>
                      </a:lnTo>
                      <a:lnTo>
                        <a:pt x="2189" y="9"/>
                      </a:lnTo>
                      <a:lnTo>
                        <a:pt x="2194" y="6"/>
                      </a:lnTo>
                      <a:lnTo>
                        <a:pt x="2198" y="4"/>
                      </a:lnTo>
                      <a:lnTo>
                        <a:pt x="2208" y="2"/>
                      </a:lnTo>
                      <a:lnTo>
                        <a:pt x="2220" y="0"/>
                      </a:lnTo>
                      <a:lnTo>
                        <a:pt x="2230" y="2"/>
                      </a:lnTo>
                      <a:lnTo>
                        <a:pt x="2240" y="4"/>
                      </a:lnTo>
                      <a:lnTo>
                        <a:pt x="2244" y="6"/>
                      </a:lnTo>
                      <a:lnTo>
                        <a:pt x="2249" y="9"/>
                      </a:lnTo>
                      <a:lnTo>
                        <a:pt x="2253" y="12"/>
                      </a:lnTo>
                      <a:lnTo>
                        <a:pt x="2257" y="15"/>
                      </a:lnTo>
                      <a:lnTo>
                        <a:pt x="2263" y="23"/>
                      </a:lnTo>
                      <a:lnTo>
                        <a:pt x="2268" y="31"/>
                      </a:lnTo>
                      <a:lnTo>
                        <a:pt x="2270" y="42"/>
                      </a:lnTo>
                      <a:lnTo>
                        <a:pt x="2271" y="52"/>
                      </a:lnTo>
                      <a:lnTo>
                        <a:pt x="2270" y="63"/>
                      </a:lnTo>
                      <a:lnTo>
                        <a:pt x="2268" y="72"/>
                      </a:lnTo>
                      <a:lnTo>
                        <a:pt x="2263" y="82"/>
                      </a:lnTo>
                      <a:lnTo>
                        <a:pt x="2257" y="90"/>
                      </a:lnTo>
                      <a:lnTo>
                        <a:pt x="2253" y="93"/>
                      </a:lnTo>
                      <a:lnTo>
                        <a:pt x="2249" y="96"/>
                      </a:lnTo>
                      <a:lnTo>
                        <a:pt x="2244" y="99"/>
                      </a:lnTo>
                      <a:lnTo>
                        <a:pt x="2240" y="101"/>
                      </a:lnTo>
                      <a:lnTo>
                        <a:pt x="2235" y="103"/>
                      </a:lnTo>
                      <a:lnTo>
                        <a:pt x="2230" y="104"/>
                      </a:lnTo>
                      <a:lnTo>
                        <a:pt x="2224" y="104"/>
                      </a:lnTo>
                      <a:lnTo>
                        <a:pt x="2219" y="105"/>
                      </a:lnTo>
                      <a:close/>
                      <a:moveTo>
                        <a:pt x="2755" y="427"/>
                      </a:moveTo>
                      <a:lnTo>
                        <a:pt x="2441" y="426"/>
                      </a:lnTo>
                      <a:lnTo>
                        <a:pt x="2443" y="445"/>
                      </a:lnTo>
                      <a:lnTo>
                        <a:pt x="2446" y="463"/>
                      </a:lnTo>
                      <a:lnTo>
                        <a:pt x="2449" y="480"/>
                      </a:lnTo>
                      <a:lnTo>
                        <a:pt x="2454" y="495"/>
                      </a:lnTo>
                      <a:lnTo>
                        <a:pt x="2461" y="510"/>
                      </a:lnTo>
                      <a:lnTo>
                        <a:pt x="2469" y="523"/>
                      </a:lnTo>
                      <a:lnTo>
                        <a:pt x="2478" y="535"/>
                      </a:lnTo>
                      <a:lnTo>
                        <a:pt x="2489" y="546"/>
                      </a:lnTo>
                      <a:lnTo>
                        <a:pt x="2499" y="554"/>
                      </a:lnTo>
                      <a:lnTo>
                        <a:pt x="2510" y="562"/>
                      </a:lnTo>
                      <a:lnTo>
                        <a:pt x="2523" y="568"/>
                      </a:lnTo>
                      <a:lnTo>
                        <a:pt x="2535" y="573"/>
                      </a:lnTo>
                      <a:lnTo>
                        <a:pt x="2548" y="577"/>
                      </a:lnTo>
                      <a:lnTo>
                        <a:pt x="2564" y="580"/>
                      </a:lnTo>
                      <a:lnTo>
                        <a:pt x="2579" y="582"/>
                      </a:lnTo>
                      <a:lnTo>
                        <a:pt x="2595" y="582"/>
                      </a:lnTo>
                      <a:lnTo>
                        <a:pt x="2612" y="582"/>
                      </a:lnTo>
                      <a:lnTo>
                        <a:pt x="2628" y="581"/>
                      </a:lnTo>
                      <a:lnTo>
                        <a:pt x="2644" y="579"/>
                      </a:lnTo>
                      <a:lnTo>
                        <a:pt x="2660" y="577"/>
                      </a:lnTo>
                      <a:lnTo>
                        <a:pt x="2676" y="573"/>
                      </a:lnTo>
                      <a:lnTo>
                        <a:pt x="2690" y="569"/>
                      </a:lnTo>
                      <a:lnTo>
                        <a:pt x="2705" y="564"/>
                      </a:lnTo>
                      <a:lnTo>
                        <a:pt x="2719" y="559"/>
                      </a:lnTo>
                      <a:lnTo>
                        <a:pt x="2732" y="618"/>
                      </a:lnTo>
                      <a:lnTo>
                        <a:pt x="2717" y="624"/>
                      </a:lnTo>
                      <a:lnTo>
                        <a:pt x="2700" y="630"/>
                      </a:lnTo>
                      <a:lnTo>
                        <a:pt x="2683" y="635"/>
                      </a:lnTo>
                      <a:lnTo>
                        <a:pt x="2664" y="639"/>
                      </a:lnTo>
                      <a:lnTo>
                        <a:pt x="2645" y="642"/>
                      </a:lnTo>
                      <a:lnTo>
                        <a:pt x="2625" y="644"/>
                      </a:lnTo>
                      <a:lnTo>
                        <a:pt x="2605" y="646"/>
                      </a:lnTo>
                      <a:lnTo>
                        <a:pt x="2583" y="647"/>
                      </a:lnTo>
                      <a:lnTo>
                        <a:pt x="2559" y="646"/>
                      </a:lnTo>
                      <a:lnTo>
                        <a:pt x="2535" y="642"/>
                      </a:lnTo>
                      <a:lnTo>
                        <a:pt x="2524" y="640"/>
                      </a:lnTo>
                      <a:lnTo>
                        <a:pt x="2512" y="637"/>
                      </a:lnTo>
                      <a:lnTo>
                        <a:pt x="2502" y="634"/>
                      </a:lnTo>
                      <a:lnTo>
                        <a:pt x="2492" y="631"/>
                      </a:lnTo>
                      <a:lnTo>
                        <a:pt x="2483" y="627"/>
                      </a:lnTo>
                      <a:lnTo>
                        <a:pt x="2472" y="622"/>
                      </a:lnTo>
                      <a:lnTo>
                        <a:pt x="2463" y="617"/>
                      </a:lnTo>
                      <a:lnTo>
                        <a:pt x="2455" y="612"/>
                      </a:lnTo>
                      <a:lnTo>
                        <a:pt x="2446" y="605"/>
                      </a:lnTo>
                      <a:lnTo>
                        <a:pt x="2437" y="598"/>
                      </a:lnTo>
                      <a:lnTo>
                        <a:pt x="2429" y="592"/>
                      </a:lnTo>
                      <a:lnTo>
                        <a:pt x="2422" y="584"/>
                      </a:lnTo>
                      <a:lnTo>
                        <a:pt x="2415" y="576"/>
                      </a:lnTo>
                      <a:lnTo>
                        <a:pt x="2409" y="567"/>
                      </a:lnTo>
                      <a:lnTo>
                        <a:pt x="2401" y="559"/>
                      </a:lnTo>
                      <a:lnTo>
                        <a:pt x="2396" y="551"/>
                      </a:lnTo>
                      <a:lnTo>
                        <a:pt x="2391" y="542"/>
                      </a:lnTo>
                      <a:lnTo>
                        <a:pt x="2386" y="531"/>
                      </a:lnTo>
                      <a:lnTo>
                        <a:pt x="2382" y="522"/>
                      </a:lnTo>
                      <a:lnTo>
                        <a:pt x="2378" y="512"/>
                      </a:lnTo>
                      <a:lnTo>
                        <a:pt x="2374" y="501"/>
                      </a:lnTo>
                      <a:lnTo>
                        <a:pt x="2371" y="490"/>
                      </a:lnTo>
                      <a:lnTo>
                        <a:pt x="2369" y="480"/>
                      </a:lnTo>
                      <a:lnTo>
                        <a:pt x="2366" y="469"/>
                      </a:lnTo>
                      <a:lnTo>
                        <a:pt x="2363" y="445"/>
                      </a:lnTo>
                      <a:lnTo>
                        <a:pt x="2362" y="419"/>
                      </a:lnTo>
                      <a:lnTo>
                        <a:pt x="2363" y="394"/>
                      </a:lnTo>
                      <a:lnTo>
                        <a:pt x="2366" y="370"/>
                      </a:lnTo>
                      <a:lnTo>
                        <a:pt x="2371" y="346"/>
                      </a:lnTo>
                      <a:lnTo>
                        <a:pt x="2377" y="324"/>
                      </a:lnTo>
                      <a:lnTo>
                        <a:pt x="2381" y="313"/>
                      </a:lnTo>
                      <a:lnTo>
                        <a:pt x="2385" y="303"/>
                      </a:lnTo>
                      <a:lnTo>
                        <a:pt x="2390" y="293"/>
                      </a:lnTo>
                      <a:lnTo>
                        <a:pt x="2395" y="282"/>
                      </a:lnTo>
                      <a:lnTo>
                        <a:pt x="2400" y="273"/>
                      </a:lnTo>
                      <a:lnTo>
                        <a:pt x="2407" y="264"/>
                      </a:lnTo>
                      <a:lnTo>
                        <a:pt x="2414" y="255"/>
                      </a:lnTo>
                      <a:lnTo>
                        <a:pt x="2420" y="246"/>
                      </a:lnTo>
                      <a:lnTo>
                        <a:pt x="2427" y="238"/>
                      </a:lnTo>
                      <a:lnTo>
                        <a:pt x="2435" y="230"/>
                      </a:lnTo>
                      <a:lnTo>
                        <a:pt x="2444" y="223"/>
                      </a:lnTo>
                      <a:lnTo>
                        <a:pt x="2452" y="217"/>
                      </a:lnTo>
                      <a:lnTo>
                        <a:pt x="2460" y="210"/>
                      </a:lnTo>
                      <a:lnTo>
                        <a:pt x="2468" y="204"/>
                      </a:lnTo>
                      <a:lnTo>
                        <a:pt x="2477" y="199"/>
                      </a:lnTo>
                      <a:lnTo>
                        <a:pt x="2487" y="195"/>
                      </a:lnTo>
                      <a:lnTo>
                        <a:pt x="2497" y="191"/>
                      </a:lnTo>
                      <a:lnTo>
                        <a:pt x="2507" y="187"/>
                      </a:lnTo>
                      <a:lnTo>
                        <a:pt x="2518" y="185"/>
                      </a:lnTo>
                      <a:lnTo>
                        <a:pt x="2528" y="182"/>
                      </a:lnTo>
                      <a:lnTo>
                        <a:pt x="2539" y="179"/>
                      </a:lnTo>
                      <a:lnTo>
                        <a:pt x="2549" y="178"/>
                      </a:lnTo>
                      <a:lnTo>
                        <a:pt x="2562" y="177"/>
                      </a:lnTo>
                      <a:lnTo>
                        <a:pt x="2573" y="177"/>
                      </a:lnTo>
                      <a:lnTo>
                        <a:pt x="2585" y="177"/>
                      </a:lnTo>
                      <a:lnTo>
                        <a:pt x="2597" y="178"/>
                      </a:lnTo>
                      <a:lnTo>
                        <a:pt x="2608" y="181"/>
                      </a:lnTo>
                      <a:lnTo>
                        <a:pt x="2619" y="183"/>
                      </a:lnTo>
                      <a:lnTo>
                        <a:pt x="2630" y="185"/>
                      </a:lnTo>
                      <a:lnTo>
                        <a:pt x="2640" y="188"/>
                      </a:lnTo>
                      <a:lnTo>
                        <a:pt x="2650" y="192"/>
                      </a:lnTo>
                      <a:lnTo>
                        <a:pt x="2659" y="196"/>
                      </a:lnTo>
                      <a:lnTo>
                        <a:pt x="2669" y="201"/>
                      </a:lnTo>
                      <a:lnTo>
                        <a:pt x="2677" y="206"/>
                      </a:lnTo>
                      <a:lnTo>
                        <a:pt x="2685" y="212"/>
                      </a:lnTo>
                      <a:lnTo>
                        <a:pt x="2693" y="220"/>
                      </a:lnTo>
                      <a:lnTo>
                        <a:pt x="2700" y="227"/>
                      </a:lnTo>
                      <a:lnTo>
                        <a:pt x="2708" y="234"/>
                      </a:lnTo>
                      <a:lnTo>
                        <a:pt x="2714" y="242"/>
                      </a:lnTo>
                      <a:lnTo>
                        <a:pt x="2721" y="251"/>
                      </a:lnTo>
                      <a:lnTo>
                        <a:pt x="2729" y="266"/>
                      </a:lnTo>
                      <a:lnTo>
                        <a:pt x="2737" y="281"/>
                      </a:lnTo>
                      <a:lnTo>
                        <a:pt x="2744" y="298"/>
                      </a:lnTo>
                      <a:lnTo>
                        <a:pt x="2749" y="314"/>
                      </a:lnTo>
                      <a:lnTo>
                        <a:pt x="2753" y="332"/>
                      </a:lnTo>
                      <a:lnTo>
                        <a:pt x="2756" y="349"/>
                      </a:lnTo>
                      <a:lnTo>
                        <a:pt x="2758" y="369"/>
                      </a:lnTo>
                      <a:lnTo>
                        <a:pt x="2759" y="388"/>
                      </a:lnTo>
                      <a:lnTo>
                        <a:pt x="2758" y="400"/>
                      </a:lnTo>
                      <a:lnTo>
                        <a:pt x="2758" y="410"/>
                      </a:lnTo>
                      <a:lnTo>
                        <a:pt x="2757" y="419"/>
                      </a:lnTo>
                      <a:lnTo>
                        <a:pt x="2755" y="427"/>
                      </a:lnTo>
                      <a:close/>
                      <a:moveTo>
                        <a:pt x="2441" y="368"/>
                      </a:moveTo>
                      <a:lnTo>
                        <a:pt x="2680" y="368"/>
                      </a:lnTo>
                      <a:lnTo>
                        <a:pt x="2680" y="355"/>
                      </a:lnTo>
                      <a:lnTo>
                        <a:pt x="2679" y="344"/>
                      </a:lnTo>
                      <a:lnTo>
                        <a:pt x="2677" y="332"/>
                      </a:lnTo>
                      <a:lnTo>
                        <a:pt x="2675" y="321"/>
                      </a:lnTo>
                      <a:lnTo>
                        <a:pt x="2672" y="311"/>
                      </a:lnTo>
                      <a:lnTo>
                        <a:pt x="2668" y="301"/>
                      </a:lnTo>
                      <a:lnTo>
                        <a:pt x="2663" y="292"/>
                      </a:lnTo>
                      <a:lnTo>
                        <a:pt x="2657" y="282"/>
                      </a:lnTo>
                      <a:lnTo>
                        <a:pt x="2650" y="271"/>
                      </a:lnTo>
                      <a:lnTo>
                        <a:pt x="2641" y="262"/>
                      </a:lnTo>
                      <a:lnTo>
                        <a:pt x="2632" y="254"/>
                      </a:lnTo>
                      <a:lnTo>
                        <a:pt x="2620" y="247"/>
                      </a:lnTo>
                      <a:lnTo>
                        <a:pt x="2609" y="242"/>
                      </a:lnTo>
                      <a:lnTo>
                        <a:pt x="2596" y="239"/>
                      </a:lnTo>
                      <a:lnTo>
                        <a:pt x="2581" y="237"/>
                      </a:lnTo>
                      <a:lnTo>
                        <a:pt x="2567" y="236"/>
                      </a:lnTo>
                      <a:lnTo>
                        <a:pt x="2552" y="237"/>
                      </a:lnTo>
                      <a:lnTo>
                        <a:pt x="2540" y="239"/>
                      </a:lnTo>
                      <a:lnTo>
                        <a:pt x="2528" y="242"/>
                      </a:lnTo>
                      <a:lnTo>
                        <a:pt x="2515" y="247"/>
                      </a:lnTo>
                      <a:lnTo>
                        <a:pt x="2504" y="254"/>
                      </a:lnTo>
                      <a:lnTo>
                        <a:pt x="2494" y="261"/>
                      </a:lnTo>
                      <a:lnTo>
                        <a:pt x="2485" y="270"/>
                      </a:lnTo>
                      <a:lnTo>
                        <a:pt x="2475" y="280"/>
                      </a:lnTo>
                      <a:lnTo>
                        <a:pt x="2469" y="290"/>
                      </a:lnTo>
                      <a:lnTo>
                        <a:pt x="2463" y="300"/>
                      </a:lnTo>
                      <a:lnTo>
                        <a:pt x="2458" y="310"/>
                      </a:lnTo>
                      <a:lnTo>
                        <a:pt x="2454" y="320"/>
                      </a:lnTo>
                      <a:lnTo>
                        <a:pt x="2450" y="332"/>
                      </a:lnTo>
                      <a:lnTo>
                        <a:pt x="2446" y="343"/>
                      </a:lnTo>
                      <a:lnTo>
                        <a:pt x="2444" y="355"/>
                      </a:lnTo>
                      <a:lnTo>
                        <a:pt x="2441" y="368"/>
                      </a:lnTo>
                      <a:close/>
                      <a:moveTo>
                        <a:pt x="2860" y="637"/>
                      </a:moveTo>
                      <a:lnTo>
                        <a:pt x="2860" y="309"/>
                      </a:lnTo>
                      <a:lnTo>
                        <a:pt x="2860" y="280"/>
                      </a:lnTo>
                      <a:lnTo>
                        <a:pt x="2859" y="250"/>
                      </a:lnTo>
                      <a:lnTo>
                        <a:pt x="2858" y="220"/>
                      </a:lnTo>
                      <a:lnTo>
                        <a:pt x="2856" y="188"/>
                      </a:lnTo>
                      <a:lnTo>
                        <a:pt x="2929" y="188"/>
                      </a:lnTo>
                      <a:lnTo>
                        <a:pt x="2933" y="262"/>
                      </a:lnTo>
                      <a:lnTo>
                        <a:pt x="2935" y="262"/>
                      </a:lnTo>
                      <a:lnTo>
                        <a:pt x="2940" y="254"/>
                      </a:lnTo>
                      <a:lnTo>
                        <a:pt x="2945" y="245"/>
                      </a:lnTo>
                      <a:lnTo>
                        <a:pt x="2951" y="237"/>
                      </a:lnTo>
                      <a:lnTo>
                        <a:pt x="2958" y="230"/>
                      </a:lnTo>
                      <a:lnTo>
                        <a:pt x="2964" y="223"/>
                      </a:lnTo>
                      <a:lnTo>
                        <a:pt x="2973" y="217"/>
                      </a:lnTo>
                      <a:lnTo>
                        <a:pt x="2981" y="210"/>
                      </a:lnTo>
                      <a:lnTo>
                        <a:pt x="2989" y="204"/>
                      </a:lnTo>
                      <a:lnTo>
                        <a:pt x="3000" y="198"/>
                      </a:lnTo>
                      <a:lnTo>
                        <a:pt x="3011" y="193"/>
                      </a:lnTo>
                      <a:lnTo>
                        <a:pt x="3022" y="188"/>
                      </a:lnTo>
                      <a:lnTo>
                        <a:pt x="3033" y="185"/>
                      </a:lnTo>
                      <a:lnTo>
                        <a:pt x="3046" y="182"/>
                      </a:lnTo>
                      <a:lnTo>
                        <a:pt x="3058" y="179"/>
                      </a:lnTo>
                      <a:lnTo>
                        <a:pt x="3070" y="177"/>
                      </a:lnTo>
                      <a:lnTo>
                        <a:pt x="3084" y="177"/>
                      </a:lnTo>
                      <a:lnTo>
                        <a:pt x="3098" y="178"/>
                      </a:lnTo>
                      <a:lnTo>
                        <a:pt x="3112" y="179"/>
                      </a:lnTo>
                      <a:lnTo>
                        <a:pt x="3126" y="183"/>
                      </a:lnTo>
                      <a:lnTo>
                        <a:pt x="3139" y="187"/>
                      </a:lnTo>
                      <a:lnTo>
                        <a:pt x="3151" y="192"/>
                      </a:lnTo>
                      <a:lnTo>
                        <a:pt x="3163" y="199"/>
                      </a:lnTo>
                      <a:lnTo>
                        <a:pt x="3174" y="206"/>
                      </a:lnTo>
                      <a:lnTo>
                        <a:pt x="3185" y="215"/>
                      </a:lnTo>
                      <a:lnTo>
                        <a:pt x="3192" y="222"/>
                      </a:lnTo>
                      <a:lnTo>
                        <a:pt x="3199" y="229"/>
                      </a:lnTo>
                      <a:lnTo>
                        <a:pt x="3205" y="236"/>
                      </a:lnTo>
                      <a:lnTo>
                        <a:pt x="3210" y="244"/>
                      </a:lnTo>
                      <a:lnTo>
                        <a:pt x="3215" y="251"/>
                      </a:lnTo>
                      <a:lnTo>
                        <a:pt x="3219" y="261"/>
                      </a:lnTo>
                      <a:lnTo>
                        <a:pt x="3223" y="269"/>
                      </a:lnTo>
                      <a:lnTo>
                        <a:pt x="3228" y="279"/>
                      </a:lnTo>
                      <a:lnTo>
                        <a:pt x="3231" y="289"/>
                      </a:lnTo>
                      <a:lnTo>
                        <a:pt x="3234" y="299"/>
                      </a:lnTo>
                      <a:lnTo>
                        <a:pt x="3236" y="309"/>
                      </a:lnTo>
                      <a:lnTo>
                        <a:pt x="3238" y="320"/>
                      </a:lnTo>
                      <a:lnTo>
                        <a:pt x="3241" y="344"/>
                      </a:lnTo>
                      <a:lnTo>
                        <a:pt x="3242" y="369"/>
                      </a:lnTo>
                      <a:lnTo>
                        <a:pt x="3242" y="637"/>
                      </a:lnTo>
                      <a:lnTo>
                        <a:pt x="3160" y="637"/>
                      </a:lnTo>
                      <a:lnTo>
                        <a:pt x="3160" y="378"/>
                      </a:lnTo>
                      <a:lnTo>
                        <a:pt x="3160" y="362"/>
                      </a:lnTo>
                      <a:lnTo>
                        <a:pt x="3159" y="346"/>
                      </a:lnTo>
                      <a:lnTo>
                        <a:pt x="3157" y="333"/>
                      </a:lnTo>
                      <a:lnTo>
                        <a:pt x="3154" y="319"/>
                      </a:lnTo>
                      <a:lnTo>
                        <a:pt x="3150" y="307"/>
                      </a:lnTo>
                      <a:lnTo>
                        <a:pt x="3145" y="297"/>
                      </a:lnTo>
                      <a:lnTo>
                        <a:pt x="3140" y="286"/>
                      </a:lnTo>
                      <a:lnTo>
                        <a:pt x="3134" y="277"/>
                      </a:lnTo>
                      <a:lnTo>
                        <a:pt x="3127" y="270"/>
                      </a:lnTo>
                      <a:lnTo>
                        <a:pt x="3120" y="263"/>
                      </a:lnTo>
                      <a:lnTo>
                        <a:pt x="3111" y="258"/>
                      </a:lnTo>
                      <a:lnTo>
                        <a:pt x="3102" y="253"/>
                      </a:lnTo>
                      <a:lnTo>
                        <a:pt x="3092" y="249"/>
                      </a:lnTo>
                      <a:lnTo>
                        <a:pt x="3081" y="246"/>
                      </a:lnTo>
                      <a:lnTo>
                        <a:pt x="3069" y="244"/>
                      </a:lnTo>
                      <a:lnTo>
                        <a:pt x="3056" y="244"/>
                      </a:lnTo>
                      <a:lnTo>
                        <a:pt x="3047" y="244"/>
                      </a:lnTo>
                      <a:lnTo>
                        <a:pt x="3037" y="245"/>
                      </a:lnTo>
                      <a:lnTo>
                        <a:pt x="3028" y="247"/>
                      </a:lnTo>
                      <a:lnTo>
                        <a:pt x="3020" y="250"/>
                      </a:lnTo>
                      <a:lnTo>
                        <a:pt x="3012" y="254"/>
                      </a:lnTo>
                      <a:lnTo>
                        <a:pt x="3004" y="258"/>
                      </a:lnTo>
                      <a:lnTo>
                        <a:pt x="2995" y="263"/>
                      </a:lnTo>
                      <a:lnTo>
                        <a:pt x="2988" y="268"/>
                      </a:lnTo>
                      <a:lnTo>
                        <a:pt x="2981" y="274"/>
                      </a:lnTo>
                      <a:lnTo>
                        <a:pt x="2974" y="281"/>
                      </a:lnTo>
                      <a:lnTo>
                        <a:pt x="2968" y="289"/>
                      </a:lnTo>
                      <a:lnTo>
                        <a:pt x="2962" y="296"/>
                      </a:lnTo>
                      <a:lnTo>
                        <a:pt x="2958" y="303"/>
                      </a:lnTo>
                      <a:lnTo>
                        <a:pt x="2953" y="311"/>
                      </a:lnTo>
                      <a:lnTo>
                        <a:pt x="2950" y="319"/>
                      </a:lnTo>
                      <a:lnTo>
                        <a:pt x="2947" y="329"/>
                      </a:lnTo>
                      <a:lnTo>
                        <a:pt x="2945" y="337"/>
                      </a:lnTo>
                      <a:lnTo>
                        <a:pt x="2943" y="346"/>
                      </a:lnTo>
                      <a:lnTo>
                        <a:pt x="2942" y="356"/>
                      </a:lnTo>
                      <a:lnTo>
                        <a:pt x="2942" y="367"/>
                      </a:lnTo>
                      <a:lnTo>
                        <a:pt x="2942" y="637"/>
                      </a:lnTo>
                      <a:lnTo>
                        <a:pt x="2860" y="637"/>
                      </a:lnTo>
                      <a:close/>
                      <a:moveTo>
                        <a:pt x="3680" y="559"/>
                      </a:moveTo>
                      <a:lnTo>
                        <a:pt x="3694" y="620"/>
                      </a:lnTo>
                      <a:lnTo>
                        <a:pt x="3681" y="627"/>
                      </a:lnTo>
                      <a:lnTo>
                        <a:pt x="3666" y="632"/>
                      </a:lnTo>
                      <a:lnTo>
                        <a:pt x="3651" y="636"/>
                      </a:lnTo>
                      <a:lnTo>
                        <a:pt x="3635" y="640"/>
                      </a:lnTo>
                      <a:lnTo>
                        <a:pt x="3619" y="643"/>
                      </a:lnTo>
                      <a:lnTo>
                        <a:pt x="3602" y="646"/>
                      </a:lnTo>
                      <a:lnTo>
                        <a:pt x="3584" y="647"/>
                      </a:lnTo>
                      <a:lnTo>
                        <a:pt x="3566" y="648"/>
                      </a:lnTo>
                      <a:lnTo>
                        <a:pt x="3541" y="647"/>
                      </a:lnTo>
                      <a:lnTo>
                        <a:pt x="3517" y="643"/>
                      </a:lnTo>
                      <a:lnTo>
                        <a:pt x="3506" y="641"/>
                      </a:lnTo>
                      <a:lnTo>
                        <a:pt x="3495" y="638"/>
                      </a:lnTo>
                      <a:lnTo>
                        <a:pt x="3484" y="635"/>
                      </a:lnTo>
                      <a:lnTo>
                        <a:pt x="3474" y="631"/>
                      </a:lnTo>
                      <a:lnTo>
                        <a:pt x="3464" y="627"/>
                      </a:lnTo>
                      <a:lnTo>
                        <a:pt x="3455" y="623"/>
                      </a:lnTo>
                      <a:lnTo>
                        <a:pt x="3445" y="618"/>
                      </a:lnTo>
                      <a:lnTo>
                        <a:pt x="3436" y="612"/>
                      </a:lnTo>
                      <a:lnTo>
                        <a:pt x="3427" y="605"/>
                      </a:lnTo>
                      <a:lnTo>
                        <a:pt x="3419" y="599"/>
                      </a:lnTo>
                      <a:lnTo>
                        <a:pt x="3410" y="592"/>
                      </a:lnTo>
                      <a:lnTo>
                        <a:pt x="3403" y="584"/>
                      </a:lnTo>
                      <a:lnTo>
                        <a:pt x="3395" y="576"/>
                      </a:lnTo>
                      <a:lnTo>
                        <a:pt x="3389" y="567"/>
                      </a:lnTo>
                      <a:lnTo>
                        <a:pt x="3382" y="559"/>
                      </a:lnTo>
                      <a:lnTo>
                        <a:pt x="3377" y="550"/>
                      </a:lnTo>
                      <a:lnTo>
                        <a:pt x="3370" y="541"/>
                      </a:lnTo>
                      <a:lnTo>
                        <a:pt x="3365" y="531"/>
                      </a:lnTo>
                      <a:lnTo>
                        <a:pt x="3361" y="521"/>
                      </a:lnTo>
                      <a:lnTo>
                        <a:pt x="3357" y="511"/>
                      </a:lnTo>
                      <a:lnTo>
                        <a:pt x="3354" y="500"/>
                      </a:lnTo>
                      <a:lnTo>
                        <a:pt x="3351" y="489"/>
                      </a:lnTo>
                      <a:lnTo>
                        <a:pt x="3348" y="478"/>
                      </a:lnTo>
                      <a:lnTo>
                        <a:pt x="3346" y="467"/>
                      </a:lnTo>
                      <a:lnTo>
                        <a:pt x="3343" y="442"/>
                      </a:lnTo>
                      <a:lnTo>
                        <a:pt x="3342" y="417"/>
                      </a:lnTo>
                      <a:lnTo>
                        <a:pt x="3342" y="404"/>
                      </a:lnTo>
                      <a:lnTo>
                        <a:pt x="3343" y="391"/>
                      </a:lnTo>
                      <a:lnTo>
                        <a:pt x="3344" y="379"/>
                      </a:lnTo>
                      <a:lnTo>
                        <a:pt x="3346" y="367"/>
                      </a:lnTo>
                      <a:lnTo>
                        <a:pt x="3348" y="355"/>
                      </a:lnTo>
                      <a:lnTo>
                        <a:pt x="3351" y="344"/>
                      </a:lnTo>
                      <a:lnTo>
                        <a:pt x="3354" y="333"/>
                      </a:lnTo>
                      <a:lnTo>
                        <a:pt x="3358" y="321"/>
                      </a:lnTo>
                      <a:lnTo>
                        <a:pt x="3363" y="311"/>
                      </a:lnTo>
                      <a:lnTo>
                        <a:pt x="3367" y="301"/>
                      </a:lnTo>
                      <a:lnTo>
                        <a:pt x="3373" y="291"/>
                      </a:lnTo>
                      <a:lnTo>
                        <a:pt x="3379" y="281"/>
                      </a:lnTo>
                      <a:lnTo>
                        <a:pt x="3386" y="272"/>
                      </a:lnTo>
                      <a:lnTo>
                        <a:pt x="3393" y="263"/>
                      </a:lnTo>
                      <a:lnTo>
                        <a:pt x="3400" y="254"/>
                      </a:lnTo>
                      <a:lnTo>
                        <a:pt x="3408" y="245"/>
                      </a:lnTo>
                      <a:lnTo>
                        <a:pt x="3417" y="237"/>
                      </a:lnTo>
                      <a:lnTo>
                        <a:pt x="3425" y="230"/>
                      </a:lnTo>
                      <a:lnTo>
                        <a:pt x="3434" y="223"/>
                      </a:lnTo>
                      <a:lnTo>
                        <a:pt x="3443" y="215"/>
                      </a:lnTo>
                      <a:lnTo>
                        <a:pt x="3454" y="210"/>
                      </a:lnTo>
                      <a:lnTo>
                        <a:pt x="3464" y="204"/>
                      </a:lnTo>
                      <a:lnTo>
                        <a:pt x="3474" y="199"/>
                      </a:lnTo>
                      <a:lnTo>
                        <a:pt x="3484" y="195"/>
                      </a:lnTo>
                      <a:lnTo>
                        <a:pt x="3496" y="191"/>
                      </a:lnTo>
                      <a:lnTo>
                        <a:pt x="3507" y="188"/>
                      </a:lnTo>
                      <a:lnTo>
                        <a:pt x="3519" y="185"/>
                      </a:lnTo>
                      <a:lnTo>
                        <a:pt x="3532" y="183"/>
                      </a:lnTo>
                      <a:lnTo>
                        <a:pt x="3544" y="181"/>
                      </a:lnTo>
                      <a:lnTo>
                        <a:pt x="3556" y="179"/>
                      </a:lnTo>
                      <a:lnTo>
                        <a:pt x="3570" y="178"/>
                      </a:lnTo>
                      <a:lnTo>
                        <a:pt x="3583" y="178"/>
                      </a:lnTo>
                      <a:lnTo>
                        <a:pt x="3599" y="178"/>
                      </a:lnTo>
                      <a:lnTo>
                        <a:pt x="3616" y="179"/>
                      </a:lnTo>
                      <a:lnTo>
                        <a:pt x="3631" y="182"/>
                      </a:lnTo>
                      <a:lnTo>
                        <a:pt x="3646" y="185"/>
                      </a:lnTo>
                      <a:lnTo>
                        <a:pt x="3659" y="188"/>
                      </a:lnTo>
                      <a:lnTo>
                        <a:pt x="3672" y="192"/>
                      </a:lnTo>
                      <a:lnTo>
                        <a:pt x="3685" y="196"/>
                      </a:lnTo>
                      <a:lnTo>
                        <a:pt x="3696" y="201"/>
                      </a:lnTo>
                      <a:lnTo>
                        <a:pt x="3678" y="265"/>
                      </a:lnTo>
                      <a:lnTo>
                        <a:pt x="3667" y="260"/>
                      </a:lnTo>
                      <a:lnTo>
                        <a:pt x="3656" y="256"/>
                      </a:lnTo>
                      <a:lnTo>
                        <a:pt x="3646" y="251"/>
                      </a:lnTo>
                      <a:lnTo>
                        <a:pt x="3633" y="248"/>
                      </a:lnTo>
                      <a:lnTo>
                        <a:pt x="3622" y="246"/>
                      </a:lnTo>
                      <a:lnTo>
                        <a:pt x="3609" y="244"/>
                      </a:lnTo>
                      <a:lnTo>
                        <a:pt x="3596" y="243"/>
                      </a:lnTo>
                      <a:lnTo>
                        <a:pt x="3583" y="243"/>
                      </a:lnTo>
                      <a:lnTo>
                        <a:pt x="3565" y="244"/>
                      </a:lnTo>
                      <a:lnTo>
                        <a:pt x="3548" y="246"/>
                      </a:lnTo>
                      <a:lnTo>
                        <a:pt x="3532" y="250"/>
                      </a:lnTo>
                      <a:lnTo>
                        <a:pt x="3516" y="256"/>
                      </a:lnTo>
                      <a:lnTo>
                        <a:pt x="3502" y="263"/>
                      </a:lnTo>
                      <a:lnTo>
                        <a:pt x="3489" y="271"/>
                      </a:lnTo>
                      <a:lnTo>
                        <a:pt x="3476" y="281"/>
                      </a:lnTo>
                      <a:lnTo>
                        <a:pt x="3465" y="294"/>
                      </a:lnTo>
                      <a:lnTo>
                        <a:pt x="3456" y="305"/>
                      </a:lnTo>
                      <a:lnTo>
                        <a:pt x="3447" y="318"/>
                      </a:lnTo>
                      <a:lnTo>
                        <a:pt x="3440" y="332"/>
                      </a:lnTo>
                      <a:lnTo>
                        <a:pt x="3434" y="346"/>
                      </a:lnTo>
                      <a:lnTo>
                        <a:pt x="3430" y="362"/>
                      </a:lnTo>
                      <a:lnTo>
                        <a:pt x="3427" y="378"/>
                      </a:lnTo>
                      <a:lnTo>
                        <a:pt x="3425" y="396"/>
                      </a:lnTo>
                      <a:lnTo>
                        <a:pt x="3424" y="413"/>
                      </a:lnTo>
                      <a:lnTo>
                        <a:pt x="3425" y="432"/>
                      </a:lnTo>
                      <a:lnTo>
                        <a:pt x="3427" y="449"/>
                      </a:lnTo>
                      <a:lnTo>
                        <a:pt x="3430" y="467"/>
                      </a:lnTo>
                      <a:lnTo>
                        <a:pt x="3435" y="482"/>
                      </a:lnTo>
                      <a:lnTo>
                        <a:pt x="3441" y="496"/>
                      </a:lnTo>
                      <a:lnTo>
                        <a:pt x="3449" y="511"/>
                      </a:lnTo>
                      <a:lnTo>
                        <a:pt x="3458" y="523"/>
                      </a:lnTo>
                      <a:lnTo>
                        <a:pt x="3468" y="535"/>
                      </a:lnTo>
                      <a:lnTo>
                        <a:pt x="3479" y="546"/>
                      </a:lnTo>
                      <a:lnTo>
                        <a:pt x="3492" y="555"/>
                      </a:lnTo>
                      <a:lnTo>
                        <a:pt x="3505" y="563"/>
                      </a:lnTo>
                      <a:lnTo>
                        <a:pt x="3518" y="569"/>
                      </a:lnTo>
                      <a:lnTo>
                        <a:pt x="3533" y="575"/>
                      </a:lnTo>
                      <a:lnTo>
                        <a:pt x="3548" y="579"/>
                      </a:lnTo>
                      <a:lnTo>
                        <a:pt x="3564" y="581"/>
                      </a:lnTo>
                      <a:lnTo>
                        <a:pt x="3580" y="581"/>
                      </a:lnTo>
                      <a:lnTo>
                        <a:pt x="3592" y="581"/>
                      </a:lnTo>
                      <a:lnTo>
                        <a:pt x="3605" y="580"/>
                      </a:lnTo>
                      <a:lnTo>
                        <a:pt x="3618" y="578"/>
                      </a:lnTo>
                      <a:lnTo>
                        <a:pt x="3630" y="576"/>
                      </a:lnTo>
                      <a:lnTo>
                        <a:pt x="3643" y="572"/>
                      </a:lnTo>
                      <a:lnTo>
                        <a:pt x="3655" y="568"/>
                      </a:lnTo>
                      <a:lnTo>
                        <a:pt x="3667" y="564"/>
                      </a:lnTo>
                      <a:lnTo>
                        <a:pt x="3680" y="559"/>
                      </a:lnTo>
                      <a:close/>
                      <a:moveTo>
                        <a:pt x="4149" y="427"/>
                      </a:moveTo>
                      <a:lnTo>
                        <a:pt x="3836" y="426"/>
                      </a:lnTo>
                      <a:lnTo>
                        <a:pt x="3837" y="445"/>
                      </a:lnTo>
                      <a:lnTo>
                        <a:pt x="3840" y="463"/>
                      </a:lnTo>
                      <a:lnTo>
                        <a:pt x="3843" y="480"/>
                      </a:lnTo>
                      <a:lnTo>
                        <a:pt x="3848" y="495"/>
                      </a:lnTo>
                      <a:lnTo>
                        <a:pt x="3855" y="510"/>
                      </a:lnTo>
                      <a:lnTo>
                        <a:pt x="3864" y="523"/>
                      </a:lnTo>
                      <a:lnTo>
                        <a:pt x="3873" y="535"/>
                      </a:lnTo>
                      <a:lnTo>
                        <a:pt x="3883" y="546"/>
                      </a:lnTo>
                      <a:lnTo>
                        <a:pt x="3893" y="554"/>
                      </a:lnTo>
                      <a:lnTo>
                        <a:pt x="3905" y="562"/>
                      </a:lnTo>
                      <a:lnTo>
                        <a:pt x="3917" y="568"/>
                      </a:lnTo>
                      <a:lnTo>
                        <a:pt x="3929" y="573"/>
                      </a:lnTo>
                      <a:lnTo>
                        <a:pt x="3943" y="577"/>
                      </a:lnTo>
                      <a:lnTo>
                        <a:pt x="3958" y="580"/>
                      </a:lnTo>
                      <a:lnTo>
                        <a:pt x="3973" y="582"/>
                      </a:lnTo>
                      <a:lnTo>
                        <a:pt x="3989" y="582"/>
                      </a:lnTo>
                      <a:lnTo>
                        <a:pt x="4006" y="582"/>
                      </a:lnTo>
                      <a:lnTo>
                        <a:pt x="4023" y="581"/>
                      </a:lnTo>
                      <a:lnTo>
                        <a:pt x="4038" y="579"/>
                      </a:lnTo>
                      <a:lnTo>
                        <a:pt x="4055" y="577"/>
                      </a:lnTo>
                      <a:lnTo>
                        <a:pt x="4070" y="573"/>
                      </a:lnTo>
                      <a:lnTo>
                        <a:pt x="4084" y="569"/>
                      </a:lnTo>
                      <a:lnTo>
                        <a:pt x="4099" y="564"/>
                      </a:lnTo>
                      <a:lnTo>
                        <a:pt x="4113" y="559"/>
                      </a:lnTo>
                      <a:lnTo>
                        <a:pt x="4127" y="618"/>
                      </a:lnTo>
                      <a:lnTo>
                        <a:pt x="4111" y="624"/>
                      </a:lnTo>
                      <a:lnTo>
                        <a:pt x="4095" y="630"/>
                      </a:lnTo>
                      <a:lnTo>
                        <a:pt x="4077" y="635"/>
                      </a:lnTo>
                      <a:lnTo>
                        <a:pt x="4059" y="639"/>
                      </a:lnTo>
                      <a:lnTo>
                        <a:pt x="4039" y="642"/>
                      </a:lnTo>
                      <a:lnTo>
                        <a:pt x="4020" y="644"/>
                      </a:lnTo>
                      <a:lnTo>
                        <a:pt x="3999" y="646"/>
                      </a:lnTo>
                      <a:lnTo>
                        <a:pt x="3978" y="647"/>
                      </a:lnTo>
                      <a:lnTo>
                        <a:pt x="3953" y="646"/>
                      </a:lnTo>
                      <a:lnTo>
                        <a:pt x="3929" y="642"/>
                      </a:lnTo>
                      <a:lnTo>
                        <a:pt x="3918" y="640"/>
                      </a:lnTo>
                      <a:lnTo>
                        <a:pt x="3907" y="637"/>
                      </a:lnTo>
                      <a:lnTo>
                        <a:pt x="3896" y="634"/>
                      </a:lnTo>
                      <a:lnTo>
                        <a:pt x="3886" y="631"/>
                      </a:lnTo>
                      <a:lnTo>
                        <a:pt x="3877" y="627"/>
                      </a:lnTo>
                      <a:lnTo>
                        <a:pt x="3867" y="622"/>
                      </a:lnTo>
                      <a:lnTo>
                        <a:pt x="3857" y="617"/>
                      </a:lnTo>
                      <a:lnTo>
                        <a:pt x="3849" y="612"/>
                      </a:lnTo>
                      <a:lnTo>
                        <a:pt x="3840" y="605"/>
                      </a:lnTo>
                      <a:lnTo>
                        <a:pt x="3832" y="598"/>
                      </a:lnTo>
                      <a:lnTo>
                        <a:pt x="3823" y="592"/>
                      </a:lnTo>
                      <a:lnTo>
                        <a:pt x="3816" y="584"/>
                      </a:lnTo>
                      <a:lnTo>
                        <a:pt x="3809" y="576"/>
                      </a:lnTo>
                      <a:lnTo>
                        <a:pt x="3803" y="567"/>
                      </a:lnTo>
                      <a:lnTo>
                        <a:pt x="3796" y="559"/>
                      </a:lnTo>
                      <a:lnTo>
                        <a:pt x="3791" y="551"/>
                      </a:lnTo>
                      <a:lnTo>
                        <a:pt x="3785" y="542"/>
                      </a:lnTo>
                      <a:lnTo>
                        <a:pt x="3780" y="531"/>
                      </a:lnTo>
                      <a:lnTo>
                        <a:pt x="3776" y="522"/>
                      </a:lnTo>
                      <a:lnTo>
                        <a:pt x="3772" y="512"/>
                      </a:lnTo>
                      <a:lnTo>
                        <a:pt x="3768" y="501"/>
                      </a:lnTo>
                      <a:lnTo>
                        <a:pt x="3765" y="490"/>
                      </a:lnTo>
                      <a:lnTo>
                        <a:pt x="3763" y="480"/>
                      </a:lnTo>
                      <a:lnTo>
                        <a:pt x="3761" y="469"/>
                      </a:lnTo>
                      <a:lnTo>
                        <a:pt x="3758" y="445"/>
                      </a:lnTo>
                      <a:lnTo>
                        <a:pt x="3757" y="419"/>
                      </a:lnTo>
                      <a:lnTo>
                        <a:pt x="3758" y="394"/>
                      </a:lnTo>
                      <a:lnTo>
                        <a:pt x="3761" y="370"/>
                      </a:lnTo>
                      <a:lnTo>
                        <a:pt x="3765" y="346"/>
                      </a:lnTo>
                      <a:lnTo>
                        <a:pt x="3771" y="324"/>
                      </a:lnTo>
                      <a:lnTo>
                        <a:pt x="3775" y="313"/>
                      </a:lnTo>
                      <a:lnTo>
                        <a:pt x="3779" y="303"/>
                      </a:lnTo>
                      <a:lnTo>
                        <a:pt x="3784" y="293"/>
                      </a:lnTo>
                      <a:lnTo>
                        <a:pt x="3790" y="282"/>
                      </a:lnTo>
                      <a:lnTo>
                        <a:pt x="3795" y="273"/>
                      </a:lnTo>
                      <a:lnTo>
                        <a:pt x="3801" y="264"/>
                      </a:lnTo>
                      <a:lnTo>
                        <a:pt x="3808" y="255"/>
                      </a:lnTo>
                      <a:lnTo>
                        <a:pt x="3814" y="246"/>
                      </a:lnTo>
                      <a:lnTo>
                        <a:pt x="3821" y="238"/>
                      </a:lnTo>
                      <a:lnTo>
                        <a:pt x="3830" y="230"/>
                      </a:lnTo>
                      <a:lnTo>
                        <a:pt x="3838" y="223"/>
                      </a:lnTo>
                      <a:lnTo>
                        <a:pt x="3846" y="217"/>
                      </a:lnTo>
                      <a:lnTo>
                        <a:pt x="3854" y="210"/>
                      </a:lnTo>
                      <a:lnTo>
                        <a:pt x="3863" y="204"/>
                      </a:lnTo>
                      <a:lnTo>
                        <a:pt x="3872" y="199"/>
                      </a:lnTo>
                      <a:lnTo>
                        <a:pt x="3881" y="195"/>
                      </a:lnTo>
                      <a:lnTo>
                        <a:pt x="3891" y="191"/>
                      </a:lnTo>
                      <a:lnTo>
                        <a:pt x="3902" y="187"/>
                      </a:lnTo>
                      <a:lnTo>
                        <a:pt x="3912" y="185"/>
                      </a:lnTo>
                      <a:lnTo>
                        <a:pt x="3922" y="182"/>
                      </a:lnTo>
                      <a:lnTo>
                        <a:pt x="3933" y="179"/>
                      </a:lnTo>
                      <a:lnTo>
                        <a:pt x="3944" y="178"/>
                      </a:lnTo>
                      <a:lnTo>
                        <a:pt x="3956" y="177"/>
                      </a:lnTo>
                      <a:lnTo>
                        <a:pt x="3967" y="177"/>
                      </a:lnTo>
                      <a:lnTo>
                        <a:pt x="3980" y="177"/>
                      </a:lnTo>
                      <a:lnTo>
                        <a:pt x="3991" y="178"/>
                      </a:lnTo>
                      <a:lnTo>
                        <a:pt x="4002" y="181"/>
                      </a:lnTo>
                      <a:lnTo>
                        <a:pt x="4014" y="183"/>
                      </a:lnTo>
                      <a:lnTo>
                        <a:pt x="4024" y="185"/>
                      </a:lnTo>
                      <a:lnTo>
                        <a:pt x="4034" y="188"/>
                      </a:lnTo>
                      <a:lnTo>
                        <a:pt x="4044" y="192"/>
                      </a:lnTo>
                      <a:lnTo>
                        <a:pt x="4054" y="196"/>
                      </a:lnTo>
                      <a:lnTo>
                        <a:pt x="4063" y="201"/>
                      </a:lnTo>
                      <a:lnTo>
                        <a:pt x="4071" y="206"/>
                      </a:lnTo>
                      <a:lnTo>
                        <a:pt x="4079" y="212"/>
                      </a:lnTo>
                      <a:lnTo>
                        <a:pt x="4088" y="220"/>
                      </a:lnTo>
                      <a:lnTo>
                        <a:pt x="4095" y="227"/>
                      </a:lnTo>
                      <a:lnTo>
                        <a:pt x="4102" y="234"/>
                      </a:lnTo>
                      <a:lnTo>
                        <a:pt x="4108" y="242"/>
                      </a:lnTo>
                      <a:lnTo>
                        <a:pt x="4115" y="251"/>
                      </a:lnTo>
                      <a:lnTo>
                        <a:pt x="4124" y="266"/>
                      </a:lnTo>
                      <a:lnTo>
                        <a:pt x="4132" y="281"/>
                      </a:lnTo>
                      <a:lnTo>
                        <a:pt x="4138" y="298"/>
                      </a:lnTo>
                      <a:lnTo>
                        <a:pt x="4143" y="314"/>
                      </a:lnTo>
                      <a:lnTo>
                        <a:pt x="4147" y="332"/>
                      </a:lnTo>
                      <a:lnTo>
                        <a:pt x="4150" y="349"/>
                      </a:lnTo>
                      <a:lnTo>
                        <a:pt x="4152" y="369"/>
                      </a:lnTo>
                      <a:lnTo>
                        <a:pt x="4153" y="388"/>
                      </a:lnTo>
                      <a:lnTo>
                        <a:pt x="4152" y="400"/>
                      </a:lnTo>
                      <a:lnTo>
                        <a:pt x="4152" y="410"/>
                      </a:lnTo>
                      <a:lnTo>
                        <a:pt x="4151" y="419"/>
                      </a:lnTo>
                      <a:lnTo>
                        <a:pt x="4149" y="427"/>
                      </a:lnTo>
                      <a:close/>
                      <a:moveTo>
                        <a:pt x="3836" y="368"/>
                      </a:moveTo>
                      <a:lnTo>
                        <a:pt x="4074" y="368"/>
                      </a:lnTo>
                      <a:lnTo>
                        <a:pt x="4074" y="355"/>
                      </a:lnTo>
                      <a:lnTo>
                        <a:pt x="4073" y="344"/>
                      </a:lnTo>
                      <a:lnTo>
                        <a:pt x="4071" y="332"/>
                      </a:lnTo>
                      <a:lnTo>
                        <a:pt x="4069" y="321"/>
                      </a:lnTo>
                      <a:lnTo>
                        <a:pt x="4066" y="311"/>
                      </a:lnTo>
                      <a:lnTo>
                        <a:pt x="4062" y="301"/>
                      </a:lnTo>
                      <a:lnTo>
                        <a:pt x="4058" y="292"/>
                      </a:lnTo>
                      <a:lnTo>
                        <a:pt x="4052" y="282"/>
                      </a:lnTo>
                      <a:lnTo>
                        <a:pt x="4044" y="271"/>
                      </a:lnTo>
                      <a:lnTo>
                        <a:pt x="4035" y="262"/>
                      </a:lnTo>
                      <a:lnTo>
                        <a:pt x="4026" y="254"/>
                      </a:lnTo>
                      <a:lnTo>
                        <a:pt x="4015" y="247"/>
                      </a:lnTo>
                      <a:lnTo>
                        <a:pt x="4003" y="242"/>
                      </a:lnTo>
                      <a:lnTo>
                        <a:pt x="3990" y="239"/>
                      </a:lnTo>
                      <a:lnTo>
                        <a:pt x="3976" y="237"/>
                      </a:lnTo>
                      <a:lnTo>
                        <a:pt x="3961" y="236"/>
                      </a:lnTo>
                      <a:lnTo>
                        <a:pt x="3947" y="237"/>
                      </a:lnTo>
                      <a:lnTo>
                        <a:pt x="3934" y="239"/>
                      </a:lnTo>
                      <a:lnTo>
                        <a:pt x="3922" y="242"/>
                      </a:lnTo>
                      <a:lnTo>
                        <a:pt x="3910" y="247"/>
                      </a:lnTo>
                      <a:lnTo>
                        <a:pt x="3900" y="254"/>
                      </a:lnTo>
                      <a:lnTo>
                        <a:pt x="3888" y="261"/>
                      </a:lnTo>
                      <a:lnTo>
                        <a:pt x="3879" y="270"/>
                      </a:lnTo>
                      <a:lnTo>
                        <a:pt x="3870" y="280"/>
                      </a:lnTo>
                      <a:lnTo>
                        <a:pt x="3864" y="290"/>
                      </a:lnTo>
                      <a:lnTo>
                        <a:pt x="3857" y="300"/>
                      </a:lnTo>
                      <a:lnTo>
                        <a:pt x="3852" y="310"/>
                      </a:lnTo>
                      <a:lnTo>
                        <a:pt x="3848" y="320"/>
                      </a:lnTo>
                      <a:lnTo>
                        <a:pt x="3844" y="332"/>
                      </a:lnTo>
                      <a:lnTo>
                        <a:pt x="3840" y="343"/>
                      </a:lnTo>
                      <a:lnTo>
                        <a:pt x="3838" y="355"/>
                      </a:lnTo>
                      <a:lnTo>
                        <a:pt x="3836" y="368"/>
                      </a:lnTo>
                      <a:close/>
                      <a:moveTo>
                        <a:pt x="4756" y="559"/>
                      </a:moveTo>
                      <a:lnTo>
                        <a:pt x="4771" y="620"/>
                      </a:lnTo>
                      <a:lnTo>
                        <a:pt x="4756" y="627"/>
                      </a:lnTo>
                      <a:lnTo>
                        <a:pt x="4742" y="632"/>
                      </a:lnTo>
                      <a:lnTo>
                        <a:pt x="4728" y="636"/>
                      </a:lnTo>
                      <a:lnTo>
                        <a:pt x="4711" y="640"/>
                      </a:lnTo>
                      <a:lnTo>
                        <a:pt x="4695" y="643"/>
                      </a:lnTo>
                      <a:lnTo>
                        <a:pt x="4678" y="646"/>
                      </a:lnTo>
                      <a:lnTo>
                        <a:pt x="4660" y="647"/>
                      </a:lnTo>
                      <a:lnTo>
                        <a:pt x="4641" y="648"/>
                      </a:lnTo>
                      <a:lnTo>
                        <a:pt x="4617" y="647"/>
                      </a:lnTo>
                      <a:lnTo>
                        <a:pt x="4593" y="643"/>
                      </a:lnTo>
                      <a:lnTo>
                        <a:pt x="4582" y="641"/>
                      </a:lnTo>
                      <a:lnTo>
                        <a:pt x="4571" y="638"/>
                      </a:lnTo>
                      <a:lnTo>
                        <a:pt x="4560" y="635"/>
                      </a:lnTo>
                      <a:lnTo>
                        <a:pt x="4550" y="631"/>
                      </a:lnTo>
                      <a:lnTo>
                        <a:pt x="4541" y="627"/>
                      </a:lnTo>
                      <a:lnTo>
                        <a:pt x="4530" y="623"/>
                      </a:lnTo>
                      <a:lnTo>
                        <a:pt x="4521" y="618"/>
                      </a:lnTo>
                      <a:lnTo>
                        <a:pt x="4512" y="612"/>
                      </a:lnTo>
                      <a:lnTo>
                        <a:pt x="4504" y="605"/>
                      </a:lnTo>
                      <a:lnTo>
                        <a:pt x="4495" y="599"/>
                      </a:lnTo>
                      <a:lnTo>
                        <a:pt x="4487" y="592"/>
                      </a:lnTo>
                      <a:lnTo>
                        <a:pt x="4479" y="584"/>
                      </a:lnTo>
                      <a:lnTo>
                        <a:pt x="4472" y="576"/>
                      </a:lnTo>
                      <a:lnTo>
                        <a:pt x="4465" y="567"/>
                      </a:lnTo>
                      <a:lnTo>
                        <a:pt x="4458" y="559"/>
                      </a:lnTo>
                      <a:lnTo>
                        <a:pt x="4452" y="550"/>
                      </a:lnTo>
                      <a:lnTo>
                        <a:pt x="4447" y="541"/>
                      </a:lnTo>
                      <a:lnTo>
                        <a:pt x="4442" y="531"/>
                      </a:lnTo>
                      <a:lnTo>
                        <a:pt x="4437" y="521"/>
                      </a:lnTo>
                      <a:lnTo>
                        <a:pt x="4434" y="511"/>
                      </a:lnTo>
                      <a:lnTo>
                        <a:pt x="4430" y="500"/>
                      </a:lnTo>
                      <a:lnTo>
                        <a:pt x="4427" y="489"/>
                      </a:lnTo>
                      <a:lnTo>
                        <a:pt x="4424" y="478"/>
                      </a:lnTo>
                      <a:lnTo>
                        <a:pt x="4421" y="467"/>
                      </a:lnTo>
                      <a:lnTo>
                        <a:pt x="4419" y="442"/>
                      </a:lnTo>
                      <a:lnTo>
                        <a:pt x="4418" y="417"/>
                      </a:lnTo>
                      <a:lnTo>
                        <a:pt x="4418" y="404"/>
                      </a:lnTo>
                      <a:lnTo>
                        <a:pt x="4419" y="391"/>
                      </a:lnTo>
                      <a:lnTo>
                        <a:pt x="4420" y="379"/>
                      </a:lnTo>
                      <a:lnTo>
                        <a:pt x="4423" y="367"/>
                      </a:lnTo>
                      <a:lnTo>
                        <a:pt x="4425" y="355"/>
                      </a:lnTo>
                      <a:lnTo>
                        <a:pt x="4428" y="344"/>
                      </a:lnTo>
                      <a:lnTo>
                        <a:pt x="4431" y="333"/>
                      </a:lnTo>
                      <a:lnTo>
                        <a:pt x="4435" y="321"/>
                      </a:lnTo>
                      <a:lnTo>
                        <a:pt x="4439" y="311"/>
                      </a:lnTo>
                      <a:lnTo>
                        <a:pt x="4444" y="301"/>
                      </a:lnTo>
                      <a:lnTo>
                        <a:pt x="4449" y="291"/>
                      </a:lnTo>
                      <a:lnTo>
                        <a:pt x="4455" y="281"/>
                      </a:lnTo>
                      <a:lnTo>
                        <a:pt x="4462" y="272"/>
                      </a:lnTo>
                      <a:lnTo>
                        <a:pt x="4469" y="263"/>
                      </a:lnTo>
                      <a:lnTo>
                        <a:pt x="4476" y="254"/>
                      </a:lnTo>
                      <a:lnTo>
                        <a:pt x="4484" y="245"/>
                      </a:lnTo>
                      <a:lnTo>
                        <a:pt x="4492" y="237"/>
                      </a:lnTo>
                      <a:lnTo>
                        <a:pt x="4502" y="230"/>
                      </a:lnTo>
                      <a:lnTo>
                        <a:pt x="4511" y="223"/>
                      </a:lnTo>
                      <a:lnTo>
                        <a:pt x="4520" y="215"/>
                      </a:lnTo>
                      <a:lnTo>
                        <a:pt x="4529" y="210"/>
                      </a:lnTo>
                      <a:lnTo>
                        <a:pt x="4540" y="204"/>
                      </a:lnTo>
                      <a:lnTo>
                        <a:pt x="4550" y="199"/>
                      </a:lnTo>
                      <a:lnTo>
                        <a:pt x="4561" y="195"/>
                      </a:lnTo>
                      <a:lnTo>
                        <a:pt x="4573" y="191"/>
                      </a:lnTo>
                      <a:lnTo>
                        <a:pt x="4584" y="188"/>
                      </a:lnTo>
                      <a:lnTo>
                        <a:pt x="4595" y="185"/>
                      </a:lnTo>
                      <a:lnTo>
                        <a:pt x="4607" y="183"/>
                      </a:lnTo>
                      <a:lnTo>
                        <a:pt x="4620" y="181"/>
                      </a:lnTo>
                      <a:lnTo>
                        <a:pt x="4632" y="179"/>
                      </a:lnTo>
                      <a:lnTo>
                        <a:pt x="4645" y="178"/>
                      </a:lnTo>
                      <a:lnTo>
                        <a:pt x="4659" y="178"/>
                      </a:lnTo>
                      <a:lnTo>
                        <a:pt x="4676" y="178"/>
                      </a:lnTo>
                      <a:lnTo>
                        <a:pt x="4692" y="179"/>
                      </a:lnTo>
                      <a:lnTo>
                        <a:pt x="4707" y="182"/>
                      </a:lnTo>
                      <a:lnTo>
                        <a:pt x="4722" y="185"/>
                      </a:lnTo>
                      <a:lnTo>
                        <a:pt x="4736" y="188"/>
                      </a:lnTo>
                      <a:lnTo>
                        <a:pt x="4748" y="192"/>
                      </a:lnTo>
                      <a:lnTo>
                        <a:pt x="4761" y="196"/>
                      </a:lnTo>
                      <a:lnTo>
                        <a:pt x="4772" y="201"/>
                      </a:lnTo>
                      <a:lnTo>
                        <a:pt x="4753" y="265"/>
                      </a:lnTo>
                      <a:lnTo>
                        <a:pt x="4743" y="260"/>
                      </a:lnTo>
                      <a:lnTo>
                        <a:pt x="4733" y="256"/>
                      </a:lnTo>
                      <a:lnTo>
                        <a:pt x="4722" y="251"/>
                      </a:lnTo>
                      <a:lnTo>
                        <a:pt x="4710" y="248"/>
                      </a:lnTo>
                      <a:lnTo>
                        <a:pt x="4698" y="246"/>
                      </a:lnTo>
                      <a:lnTo>
                        <a:pt x="4686" y="244"/>
                      </a:lnTo>
                      <a:lnTo>
                        <a:pt x="4672" y="243"/>
                      </a:lnTo>
                      <a:lnTo>
                        <a:pt x="4659" y="243"/>
                      </a:lnTo>
                      <a:lnTo>
                        <a:pt x="4641" y="244"/>
                      </a:lnTo>
                      <a:lnTo>
                        <a:pt x="4624" y="246"/>
                      </a:lnTo>
                      <a:lnTo>
                        <a:pt x="4607" y="250"/>
                      </a:lnTo>
                      <a:lnTo>
                        <a:pt x="4593" y="256"/>
                      </a:lnTo>
                      <a:lnTo>
                        <a:pt x="4579" y="263"/>
                      </a:lnTo>
                      <a:lnTo>
                        <a:pt x="4565" y="271"/>
                      </a:lnTo>
                      <a:lnTo>
                        <a:pt x="4553" y="281"/>
                      </a:lnTo>
                      <a:lnTo>
                        <a:pt x="4542" y="294"/>
                      </a:lnTo>
                      <a:lnTo>
                        <a:pt x="4531" y="305"/>
                      </a:lnTo>
                      <a:lnTo>
                        <a:pt x="4523" y="318"/>
                      </a:lnTo>
                      <a:lnTo>
                        <a:pt x="4516" y="332"/>
                      </a:lnTo>
                      <a:lnTo>
                        <a:pt x="4511" y="346"/>
                      </a:lnTo>
                      <a:lnTo>
                        <a:pt x="4507" y="362"/>
                      </a:lnTo>
                      <a:lnTo>
                        <a:pt x="4503" y="378"/>
                      </a:lnTo>
                      <a:lnTo>
                        <a:pt x="4502" y="396"/>
                      </a:lnTo>
                      <a:lnTo>
                        <a:pt x="4501" y="413"/>
                      </a:lnTo>
                      <a:lnTo>
                        <a:pt x="4502" y="432"/>
                      </a:lnTo>
                      <a:lnTo>
                        <a:pt x="4504" y="449"/>
                      </a:lnTo>
                      <a:lnTo>
                        <a:pt x="4507" y="467"/>
                      </a:lnTo>
                      <a:lnTo>
                        <a:pt x="4512" y="482"/>
                      </a:lnTo>
                      <a:lnTo>
                        <a:pt x="4518" y="496"/>
                      </a:lnTo>
                      <a:lnTo>
                        <a:pt x="4525" y="511"/>
                      </a:lnTo>
                      <a:lnTo>
                        <a:pt x="4535" y="523"/>
                      </a:lnTo>
                      <a:lnTo>
                        <a:pt x="4545" y="535"/>
                      </a:lnTo>
                      <a:lnTo>
                        <a:pt x="4556" y="546"/>
                      </a:lnTo>
                      <a:lnTo>
                        <a:pt x="4568" y="555"/>
                      </a:lnTo>
                      <a:lnTo>
                        <a:pt x="4581" y="563"/>
                      </a:lnTo>
                      <a:lnTo>
                        <a:pt x="4594" y="569"/>
                      </a:lnTo>
                      <a:lnTo>
                        <a:pt x="4608" y="575"/>
                      </a:lnTo>
                      <a:lnTo>
                        <a:pt x="4624" y="579"/>
                      </a:lnTo>
                      <a:lnTo>
                        <a:pt x="4639" y="581"/>
                      </a:lnTo>
                      <a:lnTo>
                        <a:pt x="4657" y="581"/>
                      </a:lnTo>
                      <a:lnTo>
                        <a:pt x="4669" y="581"/>
                      </a:lnTo>
                      <a:lnTo>
                        <a:pt x="4681" y="580"/>
                      </a:lnTo>
                      <a:lnTo>
                        <a:pt x="4694" y="578"/>
                      </a:lnTo>
                      <a:lnTo>
                        <a:pt x="4706" y="576"/>
                      </a:lnTo>
                      <a:lnTo>
                        <a:pt x="4718" y="572"/>
                      </a:lnTo>
                      <a:lnTo>
                        <a:pt x="4732" y="568"/>
                      </a:lnTo>
                      <a:lnTo>
                        <a:pt x="4744" y="564"/>
                      </a:lnTo>
                      <a:lnTo>
                        <a:pt x="4756" y="559"/>
                      </a:lnTo>
                      <a:close/>
                      <a:moveTo>
                        <a:pt x="5225" y="427"/>
                      </a:moveTo>
                      <a:lnTo>
                        <a:pt x="4913" y="426"/>
                      </a:lnTo>
                      <a:lnTo>
                        <a:pt x="4914" y="445"/>
                      </a:lnTo>
                      <a:lnTo>
                        <a:pt x="4916" y="463"/>
                      </a:lnTo>
                      <a:lnTo>
                        <a:pt x="4920" y="480"/>
                      </a:lnTo>
                      <a:lnTo>
                        <a:pt x="4925" y="495"/>
                      </a:lnTo>
                      <a:lnTo>
                        <a:pt x="4931" y="510"/>
                      </a:lnTo>
                      <a:lnTo>
                        <a:pt x="4939" y="523"/>
                      </a:lnTo>
                      <a:lnTo>
                        <a:pt x="4949" y="535"/>
                      </a:lnTo>
                      <a:lnTo>
                        <a:pt x="4959" y="546"/>
                      </a:lnTo>
                      <a:lnTo>
                        <a:pt x="4969" y="554"/>
                      </a:lnTo>
                      <a:lnTo>
                        <a:pt x="4980" y="562"/>
                      </a:lnTo>
                      <a:lnTo>
                        <a:pt x="4993" y="568"/>
                      </a:lnTo>
                      <a:lnTo>
                        <a:pt x="5006" y="573"/>
                      </a:lnTo>
                      <a:lnTo>
                        <a:pt x="5019" y="577"/>
                      </a:lnTo>
                      <a:lnTo>
                        <a:pt x="5034" y="580"/>
                      </a:lnTo>
                      <a:lnTo>
                        <a:pt x="5049" y="582"/>
                      </a:lnTo>
                      <a:lnTo>
                        <a:pt x="5066" y="582"/>
                      </a:lnTo>
                      <a:lnTo>
                        <a:pt x="5082" y="582"/>
                      </a:lnTo>
                      <a:lnTo>
                        <a:pt x="5099" y="581"/>
                      </a:lnTo>
                      <a:lnTo>
                        <a:pt x="5115" y="579"/>
                      </a:lnTo>
                      <a:lnTo>
                        <a:pt x="5130" y="577"/>
                      </a:lnTo>
                      <a:lnTo>
                        <a:pt x="5146" y="573"/>
                      </a:lnTo>
                      <a:lnTo>
                        <a:pt x="5161" y="569"/>
                      </a:lnTo>
                      <a:lnTo>
                        <a:pt x="5176" y="564"/>
                      </a:lnTo>
                      <a:lnTo>
                        <a:pt x="5189" y="559"/>
                      </a:lnTo>
                      <a:lnTo>
                        <a:pt x="5203" y="618"/>
                      </a:lnTo>
                      <a:lnTo>
                        <a:pt x="5187" y="624"/>
                      </a:lnTo>
                      <a:lnTo>
                        <a:pt x="5171" y="630"/>
                      </a:lnTo>
                      <a:lnTo>
                        <a:pt x="5153" y="635"/>
                      </a:lnTo>
                      <a:lnTo>
                        <a:pt x="5135" y="639"/>
                      </a:lnTo>
                      <a:lnTo>
                        <a:pt x="5116" y="642"/>
                      </a:lnTo>
                      <a:lnTo>
                        <a:pt x="5096" y="644"/>
                      </a:lnTo>
                      <a:lnTo>
                        <a:pt x="5075" y="646"/>
                      </a:lnTo>
                      <a:lnTo>
                        <a:pt x="5054" y="647"/>
                      </a:lnTo>
                      <a:lnTo>
                        <a:pt x="5029" y="646"/>
                      </a:lnTo>
                      <a:lnTo>
                        <a:pt x="5006" y="642"/>
                      </a:lnTo>
                      <a:lnTo>
                        <a:pt x="4995" y="640"/>
                      </a:lnTo>
                      <a:lnTo>
                        <a:pt x="4984" y="637"/>
                      </a:lnTo>
                      <a:lnTo>
                        <a:pt x="4973" y="634"/>
                      </a:lnTo>
                      <a:lnTo>
                        <a:pt x="4963" y="631"/>
                      </a:lnTo>
                      <a:lnTo>
                        <a:pt x="4953" y="627"/>
                      </a:lnTo>
                      <a:lnTo>
                        <a:pt x="4943" y="622"/>
                      </a:lnTo>
                      <a:lnTo>
                        <a:pt x="4934" y="617"/>
                      </a:lnTo>
                      <a:lnTo>
                        <a:pt x="4925" y="612"/>
                      </a:lnTo>
                      <a:lnTo>
                        <a:pt x="4917" y="605"/>
                      </a:lnTo>
                      <a:lnTo>
                        <a:pt x="4909" y="598"/>
                      </a:lnTo>
                      <a:lnTo>
                        <a:pt x="4900" y="592"/>
                      </a:lnTo>
                      <a:lnTo>
                        <a:pt x="4893" y="584"/>
                      </a:lnTo>
                      <a:lnTo>
                        <a:pt x="4886" y="576"/>
                      </a:lnTo>
                      <a:lnTo>
                        <a:pt x="4879" y="567"/>
                      </a:lnTo>
                      <a:lnTo>
                        <a:pt x="4873" y="559"/>
                      </a:lnTo>
                      <a:lnTo>
                        <a:pt x="4866" y="551"/>
                      </a:lnTo>
                      <a:lnTo>
                        <a:pt x="4861" y="542"/>
                      </a:lnTo>
                      <a:lnTo>
                        <a:pt x="4856" y="531"/>
                      </a:lnTo>
                      <a:lnTo>
                        <a:pt x="4852" y="522"/>
                      </a:lnTo>
                      <a:lnTo>
                        <a:pt x="4848" y="512"/>
                      </a:lnTo>
                      <a:lnTo>
                        <a:pt x="4845" y="501"/>
                      </a:lnTo>
                      <a:lnTo>
                        <a:pt x="4842" y="490"/>
                      </a:lnTo>
                      <a:lnTo>
                        <a:pt x="4840" y="480"/>
                      </a:lnTo>
                      <a:lnTo>
                        <a:pt x="4837" y="469"/>
                      </a:lnTo>
                      <a:lnTo>
                        <a:pt x="4835" y="445"/>
                      </a:lnTo>
                      <a:lnTo>
                        <a:pt x="4834" y="419"/>
                      </a:lnTo>
                      <a:lnTo>
                        <a:pt x="4835" y="394"/>
                      </a:lnTo>
                      <a:lnTo>
                        <a:pt x="4837" y="370"/>
                      </a:lnTo>
                      <a:lnTo>
                        <a:pt x="4842" y="346"/>
                      </a:lnTo>
                      <a:lnTo>
                        <a:pt x="4848" y="324"/>
                      </a:lnTo>
                      <a:lnTo>
                        <a:pt x="4852" y="313"/>
                      </a:lnTo>
                      <a:lnTo>
                        <a:pt x="4856" y="303"/>
                      </a:lnTo>
                      <a:lnTo>
                        <a:pt x="4860" y="293"/>
                      </a:lnTo>
                      <a:lnTo>
                        <a:pt x="4865" y="282"/>
                      </a:lnTo>
                      <a:lnTo>
                        <a:pt x="4872" y="273"/>
                      </a:lnTo>
                      <a:lnTo>
                        <a:pt x="4878" y="264"/>
                      </a:lnTo>
                      <a:lnTo>
                        <a:pt x="4884" y="255"/>
                      </a:lnTo>
                      <a:lnTo>
                        <a:pt x="4891" y="246"/>
                      </a:lnTo>
                      <a:lnTo>
                        <a:pt x="4898" y="238"/>
                      </a:lnTo>
                      <a:lnTo>
                        <a:pt x="4905" y="230"/>
                      </a:lnTo>
                      <a:lnTo>
                        <a:pt x="4914" y="223"/>
                      </a:lnTo>
                      <a:lnTo>
                        <a:pt x="4922" y="217"/>
                      </a:lnTo>
                      <a:lnTo>
                        <a:pt x="4930" y="210"/>
                      </a:lnTo>
                      <a:lnTo>
                        <a:pt x="4939" y="204"/>
                      </a:lnTo>
                      <a:lnTo>
                        <a:pt x="4949" y="199"/>
                      </a:lnTo>
                      <a:lnTo>
                        <a:pt x="4958" y="195"/>
                      </a:lnTo>
                      <a:lnTo>
                        <a:pt x="4967" y="191"/>
                      </a:lnTo>
                      <a:lnTo>
                        <a:pt x="4977" y="187"/>
                      </a:lnTo>
                      <a:lnTo>
                        <a:pt x="4988" y="185"/>
                      </a:lnTo>
                      <a:lnTo>
                        <a:pt x="4999" y="182"/>
                      </a:lnTo>
                      <a:lnTo>
                        <a:pt x="5009" y="179"/>
                      </a:lnTo>
                      <a:lnTo>
                        <a:pt x="5021" y="178"/>
                      </a:lnTo>
                      <a:lnTo>
                        <a:pt x="5032" y="177"/>
                      </a:lnTo>
                      <a:lnTo>
                        <a:pt x="5044" y="177"/>
                      </a:lnTo>
                      <a:lnTo>
                        <a:pt x="5055" y="177"/>
                      </a:lnTo>
                      <a:lnTo>
                        <a:pt x="5068" y="178"/>
                      </a:lnTo>
                      <a:lnTo>
                        <a:pt x="5079" y="181"/>
                      </a:lnTo>
                      <a:lnTo>
                        <a:pt x="5090" y="183"/>
                      </a:lnTo>
                      <a:lnTo>
                        <a:pt x="5101" y="185"/>
                      </a:lnTo>
                      <a:lnTo>
                        <a:pt x="5111" y="188"/>
                      </a:lnTo>
                      <a:lnTo>
                        <a:pt x="5120" y="192"/>
                      </a:lnTo>
                      <a:lnTo>
                        <a:pt x="5129" y="196"/>
                      </a:lnTo>
                      <a:lnTo>
                        <a:pt x="5139" y="201"/>
                      </a:lnTo>
                      <a:lnTo>
                        <a:pt x="5148" y="206"/>
                      </a:lnTo>
                      <a:lnTo>
                        <a:pt x="5156" y="212"/>
                      </a:lnTo>
                      <a:lnTo>
                        <a:pt x="5163" y="220"/>
                      </a:lnTo>
                      <a:lnTo>
                        <a:pt x="5172" y="227"/>
                      </a:lnTo>
                      <a:lnTo>
                        <a:pt x="5178" y="234"/>
                      </a:lnTo>
                      <a:lnTo>
                        <a:pt x="5185" y="242"/>
                      </a:lnTo>
                      <a:lnTo>
                        <a:pt x="5191" y="251"/>
                      </a:lnTo>
                      <a:lnTo>
                        <a:pt x="5200" y="266"/>
                      </a:lnTo>
                      <a:lnTo>
                        <a:pt x="5208" y="281"/>
                      </a:lnTo>
                      <a:lnTo>
                        <a:pt x="5215" y="298"/>
                      </a:lnTo>
                      <a:lnTo>
                        <a:pt x="5220" y="314"/>
                      </a:lnTo>
                      <a:lnTo>
                        <a:pt x="5224" y="332"/>
                      </a:lnTo>
                      <a:lnTo>
                        <a:pt x="5227" y="349"/>
                      </a:lnTo>
                      <a:lnTo>
                        <a:pt x="5229" y="369"/>
                      </a:lnTo>
                      <a:lnTo>
                        <a:pt x="5229" y="388"/>
                      </a:lnTo>
                      <a:lnTo>
                        <a:pt x="5229" y="400"/>
                      </a:lnTo>
                      <a:lnTo>
                        <a:pt x="5228" y="410"/>
                      </a:lnTo>
                      <a:lnTo>
                        <a:pt x="5227" y="419"/>
                      </a:lnTo>
                      <a:lnTo>
                        <a:pt x="5225" y="427"/>
                      </a:lnTo>
                      <a:close/>
                      <a:moveTo>
                        <a:pt x="4913" y="368"/>
                      </a:moveTo>
                      <a:lnTo>
                        <a:pt x="5150" y="368"/>
                      </a:lnTo>
                      <a:lnTo>
                        <a:pt x="5150" y="355"/>
                      </a:lnTo>
                      <a:lnTo>
                        <a:pt x="5149" y="344"/>
                      </a:lnTo>
                      <a:lnTo>
                        <a:pt x="5148" y="332"/>
                      </a:lnTo>
                      <a:lnTo>
                        <a:pt x="5145" y="321"/>
                      </a:lnTo>
                      <a:lnTo>
                        <a:pt x="5142" y="311"/>
                      </a:lnTo>
                      <a:lnTo>
                        <a:pt x="5139" y="301"/>
                      </a:lnTo>
                      <a:lnTo>
                        <a:pt x="5134" y="292"/>
                      </a:lnTo>
                      <a:lnTo>
                        <a:pt x="5128" y="282"/>
                      </a:lnTo>
                      <a:lnTo>
                        <a:pt x="5120" y="271"/>
                      </a:lnTo>
                      <a:lnTo>
                        <a:pt x="5112" y="262"/>
                      </a:lnTo>
                      <a:lnTo>
                        <a:pt x="5102" y="254"/>
                      </a:lnTo>
                      <a:lnTo>
                        <a:pt x="5091" y="247"/>
                      </a:lnTo>
                      <a:lnTo>
                        <a:pt x="5079" y="242"/>
                      </a:lnTo>
                      <a:lnTo>
                        <a:pt x="5067" y="239"/>
                      </a:lnTo>
                      <a:lnTo>
                        <a:pt x="5052" y="237"/>
                      </a:lnTo>
                      <a:lnTo>
                        <a:pt x="5037" y="236"/>
                      </a:lnTo>
                      <a:lnTo>
                        <a:pt x="5024" y="237"/>
                      </a:lnTo>
                      <a:lnTo>
                        <a:pt x="5010" y="239"/>
                      </a:lnTo>
                      <a:lnTo>
                        <a:pt x="4998" y="242"/>
                      </a:lnTo>
                      <a:lnTo>
                        <a:pt x="4987" y="247"/>
                      </a:lnTo>
                      <a:lnTo>
                        <a:pt x="4975" y="254"/>
                      </a:lnTo>
                      <a:lnTo>
                        <a:pt x="4965" y="261"/>
                      </a:lnTo>
                      <a:lnTo>
                        <a:pt x="4956" y="270"/>
                      </a:lnTo>
                      <a:lnTo>
                        <a:pt x="4947" y="280"/>
                      </a:lnTo>
                      <a:lnTo>
                        <a:pt x="4940" y="290"/>
                      </a:lnTo>
                      <a:lnTo>
                        <a:pt x="4934" y="300"/>
                      </a:lnTo>
                      <a:lnTo>
                        <a:pt x="4929" y="310"/>
                      </a:lnTo>
                      <a:lnTo>
                        <a:pt x="4924" y="320"/>
                      </a:lnTo>
                      <a:lnTo>
                        <a:pt x="4920" y="332"/>
                      </a:lnTo>
                      <a:lnTo>
                        <a:pt x="4917" y="343"/>
                      </a:lnTo>
                      <a:lnTo>
                        <a:pt x="4914" y="355"/>
                      </a:lnTo>
                      <a:lnTo>
                        <a:pt x="4913" y="368"/>
                      </a:lnTo>
                      <a:close/>
                      <a:moveTo>
                        <a:pt x="5330" y="637"/>
                      </a:moveTo>
                      <a:lnTo>
                        <a:pt x="5330" y="328"/>
                      </a:lnTo>
                      <a:lnTo>
                        <a:pt x="5330" y="291"/>
                      </a:lnTo>
                      <a:lnTo>
                        <a:pt x="5330" y="256"/>
                      </a:lnTo>
                      <a:lnTo>
                        <a:pt x="5329" y="221"/>
                      </a:lnTo>
                      <a:lnTo>
                        <a:pt x="5328" y="188"/>
                      </a:lnTo>
                      <a:lnTo>
                        <a:pt x="5399" y="188"/>
                      </a:lnTo>
                      <a:lnTo>
                        <a:pt x="5402" y="276"/>
                      </a:lnTo>
                      <a:lnTo>
                        <a:pt x="5406" y="276"/>
                      </a:lnTo>
                      <a:lnTo>
                        <a:pt x="5409" y="265"/>
                      </a:lnTo>
                      <a:lnTo>
                        <a:pt x="5414" y="255"/>
                      </a:lnTo>
                      <a:lnTo>
                        <a:pt x="5419" y="245"/>
                      </a:lnTo>
                      <a:lnTo>
                        <a:pt x="5425" y="236"/>
                      </a:lnTo>
                      <a:lnTo>
                        <a:pt x="5432" y="227"/>
                      </a:lnTo>
                      <a:lnTo>
                        <a:pt x="5439" y="219"/>
                      </a:lnTo>
                      <a:lnTo>
                        <a:pt x="5446" y="211"/>
                      </a:lnTo>
                      <a:lnTo>
                        <a:pt x="5454" y="204"/>
                      </a:lnTo>
                      <a:lnTo>
                        <a:pt x="5463" y="198"/>
                      </a:lnTo>
                      <a:lnTo>
                        <a:pt x="5472" y="193"/>
                      </a:lnTo>
                      <a:lnTo>
                        <a:pt x="5481" y="188"/>
                      </a:lnTo>
                      <a:lnTo>
                        <a:pt x="5490" y="185"/>
                      </a:lnTo>
                      <a:lnTo>
                        <a:pt x="5500" y="182"/>
                      </a:lnTo>
                      <a:lnTo>
                        <a:pt x="5510" y="179"/>
                      </a:lnTo>
                      <a:lnTo>
                        <a:pt x="5520" y="177"/>
                      </a:lnTo>
                      <a:lnTo>
                        <a:pt x="5529" y="177"/>
                      </a:lnTo>
                      <a:lnTo>
                        <a:pt x="5541" y="178"/>
                      </a:lnTo>
                      <a:lnTo>
                        <a:pt x="5553" y="181"/>
                      </a:lnTo>
                      <a:lnTo>
                        <a:pt x="5553" y="258"/>
                      </a:lnTo>
                      <a:lnTo>
                        <a:pt x="5539" y="256"/>
                      </a:lnTo>
                      <a:lnTo>
                        <a:pt x="5524" y="255"/>
                      </a:lnTo>
                      <a:lnTo>
                        <a:pt x="5511" y="256"/>
                      </a:lnTo>
                      <a:lnTo>
                        <a:pt x="5498" y="258"/>
                      </a:lnTo>
                      <a:lnTo>
                        <a:pt x="5486" y="261"/>
                      </a:lnTo>
                      <a:lnTo>
                        <a:pt x="5475" y="266"/>
                      </a:lnTo>
                      <a:lnTo>
                        <a:pt x="5464" y="272"/>
                      </a:lnTo>
                      <a:lnTo>
                        <a:pt x="5455" y="280"/>
                      </a:lnTo>
                      <a:lnTo>
                        <a:pt x="5446" y="290"/>
                      </a:lnTo>
                      <a:lnTo>
                        <a:pt x="5438" y="300"/>
                      </a:lnTo>
                      <a:lnTo>
                        <a:pt x="5432" y="310"/>
                      </a:lnTo>
                      <a:lnTo>
                        <a:pt x="5426" y="321"/>
                      </a:lnTo>
                      <a:lnTo>
                        <a:pt x="5421" y="333"/>
                      </a:lnTo>
                      <a:lnTo>
                        <a:pt x="5418" y="344"/>
                      </a:lnTo>
                      <a:lnTo>
                        <a:pt x="5415" y="356"/>
                      </a:lnTo>
                      <a:lnTo>
                        <a:pt x="5413" y="370"/>
                      </a:lnTo>
                      <a:lnTo>
                        <a:pt x="5411" y="383"/>
                      </a:lnTo>
                      <a:lnTo>
                        <a:pt x="5411" y="398"/>
                      </a:lnTo>
                      <a:lnTo>
                        <a:pt x="5411" y="637"/>
                      </a:lnTo>
                      <a:lnTo>
                        <a:pt x="5330" y="637"/>
                      </a:lnTo>
                      <a:close/>
                      <a:moveTo>
                        <a:pt x="5652" y="105"/>
                      </a:moveTo>
                      <a:lnTo>
                        <a:pt x="5732" y="80"/>
                      </a:lnTo>
                      <a:lnTo>
                        <a:pt x="5732" y="188"/>
                      </a:lnTo>
                      <a:lnTo>
                        <a:pt x="5849" y="188"/>
                      </a:lnTo>
                      <a:lnTo>
                        <a:pt x="5849" y="249"/>
                      </a:lnTo>
                      <a:lnTo>
                        <a:pt x="5732" y="249"/>
                      </a:lnTo>
                      <a:lnTo>
                        <a:pt x="5732" y="492"/>
                      </a:lnTo>
                      <a:lnTo>
                        <a:pt x="5733" y="503"/>
                      </a:lnTo>
                      <a:lnTo>
                        <a:pt x="5733" y="513"/>
                      </a:lnTo>
                      <a:lnTo>
                        <a:pt x="5734" y="522"/>
                      </a:lnTo>
                      <a:lnTo>
                        <a:pt x="5736" y="530"/>
                      </a:lnTo>
                      <a:lnTo>
                        <a:pt x="5738" y="539"/>
                      </a:lnTo>
                      <a:lnTo>
                        <a:pt x="5741" y="546"/>
                      </a:lnTo>
                      <a:lnTo>
                        <a:pt x="5744" y="552"/>
                      </a:lnTo>
                      <a:lnTo>
                        <a:pt x="5747" y="557"/>
                      </a:lnTo>
                      <a:lnTo>
                        <a:pt x="5751" y="562"/>
                      </a:lnTo>
                      <a:lnTo>
                        <a:pt x="5756" y="567"/>
                      </a:lnTo>
                      <a:lnTo>
                        <a:pt x="5760" y="570"/>
                      </a:lnTo>
                      <a:lnTo>
                        <a:pt x="5766" y="573"/>
                      </a:lnTo>
                      <a:lnTo>
                        <a:pt x="5773" y="577"/>
                      </a:lnTo>
                      <a:lnTo>
                        <a:pt x="5779" y="578"/>
                      </a:lnTo>
                      <a:lnTo>
                        <a:pt x="5786" y="579"/>
                      </a:lnTo>
                      <a:lnTo>
                        <a:pt x="5793" y="580"/>
                      </a:lnTo>
                      <a:lnTo>
                        <a:pt x="5807" y="579"/>
                      </a:lnTo>
                      <a:lnTo>
                        <a:pt x="5819" y="578"/>
                      </a:lnTo>
                      <a:lnTo>
                        <a:pt x="5830" y="577"/>
                      </a:lnTo>
                      <a:lnTo>
                        <a:pt x="5840" y="573"/>
                      </a:lnTo>
                      <a:lnTo>
                        <a:pt x="5844" y="635"/>
                      </a:lnTo>
                      <a:lnTo>
                        <a:pt x="5829" y="640"/>
                      </a:lnTo>
                      <a:lnTo>
                        <a:pt x="5812" y="644"/>
                      </a:lnTo>
                      <a:lnTo>
                        <a:pt x="5792" y="647"/>
                      </a:lnTo>
                      <a:lnTo>
                        <a:pt x="5772" y="648"/>
                      </a:lnTo>
                      <a:lnTo>
                        <a:pt x="5758" y="647"/>
                      </a:lnTo>
                      <a:lnTo>
                        <a:pt x="5745" y="644"/>
                      </a:lnTo>
                      <a:lnTo>
                        <a:pt x="5733" y="642"/>
                      </a:lnTo>
                      <a:lnTo>
                        <a:pt x="5721" y="638"/>
                      </a:lnTo>
                      <a:lnTo>
                        <a:pt x="5710" y="633"/>
                      </a:lnTo>
                      <a:lnTo>
                        <a:pt x="5701" y="627"/>
                      </a:lnTo>
                      <a:lnTo>
                        <a:pt x="5691" y="620"/>
                      </a:lnTo>
                      <a:lnTo>
                        <a:pt x="5683" y="612"/>
                      </a:lnTo>
                      <a:lnTo>
                        <a:pt x="5676" y="602"/>
                      </a:lnTo>
                      <a:lnTo>
                        <a:pt x="5670" y="591"/>
                      </a:lnTo>
                      <a:lnTo>
                        <a:pt x="5665" y="579"/>
                      </a:lnTo>
                      <a:lnTo>
                        <a:pt x="5660" y="565"/>
                      </a:lnTo>
                      <a:lnTo>
                        <a:pt x="5657" y="550"/>
                      </a:lnTo>
                      <a:lnTo>
                        <a:pt x="5654" y="532"/>
                      </a:lnTo>
                      <a:lnTo>
                        <a:pt x="5652" y="515"/>
                      </a:lnTo>
                      <a:lnTo>
                        <a:pt x="5652" y="495"/>
                      </a:lnTo>
                      <a:lnTo>
                        <a:pt x="5652" y="249"/>
                      </a:lnTo>
                      <a:lnTo>
                        <a:pt x="5583" y="249"/>
                      </a:lnTo>
                      <a:lnTo>
                        <a:pt x="5583" y="188"/>
                      </a:lnTo>
                      <a:lnTo>
                        <a:pt x="5652" y="188"/>
                      </a:lnTo>
                      <a:lnTo>
                        <a:pt x="5652" y="105"/>
                      </a:lnTo>
                      <a:close/>
                      <a:moveTo>
                        <a:pt x="6256" y="362"/>
                      </a:moveTo>
                      <a:lnTo>
                        <a:pt x="6256" y="529"/>
                      </a:lnTo>
                      <a:lnTo>
                        <a:pt x="6257" y="561"/>
                      </a:lnTo>
                      <a:lnTo>
                        <a:pt x="6258" y="589"/>
                      </a:lnTo>
                      <a:lnTo>
                        <a:pt x="6260" y="615"/>
                      </a:lnTo>
                      <a:lnTo>
                        <a:pt x="6263" y="637"/>
                      </a:lnTo>
                      <a:lnTo>
                        <a:pt x="6189" y="637"/>
                      </a:lnTo>
                      <a:lnTo>
                        <a:pt x="6183" y="581"/>
                      </a:lnTo>
                      <a:lnTo>
                        <a:pt x="6180" y="581"/>
                      </a:lnTo>
                      <a:lnTo>
                        <a:pt x="6173" y="588"/>
                      </a:lnTo>
                      <a:lnTo>
                        <a:pt x="6167" y="596"/>
                      </a:lnTo>
                      <a:lnTo>
                        <a:pt x="6160" y="603"/>
                      </a:lnTo>
                      <a:lnTo>
                        <a:pt x="6154" y="610"/>
                      </a:lnTo>
                      <a:lnTo>
                        <a:pt x="6146" y="616"/>
                      </a:lnTo>
                      <a:lnTo>
                        <a:pt x="6138" y="621"/>
                      </a:lnTo>
                      <a:lnTo>
                        <a:pt x="6130" y="626"/>
                      </a:lnTo>
                      <a:lnTo>
                        <a:pt x="6122" y="630"/>
                      </a:lnTo>
                      <a:lnTo>
                        <a:pt x="6113" y="634"/>
                      </a:lnTo>
                      <a:lnTo>
                        <a:pt x="6104" y="637"/>
                      </a:lnTo>
                      <a:lnTo>
                        <a:pt x="6094" y="640"/>
                      </a:lnTo>
                      <a:lnTo>
                        <a:pt x="6085" y="642"/>
                      </a:lnTo>
                      <a:lnTo>
                        <a:pt x="6075" y="644"/>
                      </a:lnTo>
                      <a:lnTo>
                        <a:pt x="6064" y="647"/>
                      </a:lnTo>
                      <a:lnTo>
                        <a:pt x="6053" y="647"/>
                      </a:lnTo>
                      <a:lnTo>
                        <a:pt x="6043" y="648"/>
                      </a:lnTo>
                      <a:lnTo>
                        <a:pt x="6026" y="647"/>
                      </a:lnTo>
                      <a:lnTo>
                        <a:pt x="6012" y="644"/>
                      </a:lnTo>
                      <a:lnTo>
                        <a:pt x="5998" y="641"/>
                      </a:lnTo>
                      <a:lnTo>
                        <a:pt x="5984" y="637"/>
                      </a:lnTo>
                      <a:lnTo>
                        <a:pt x="5972" y="631"/>
                      </a:lnTo>
                      <a:lnTo>
                        <a:pt x="5961" y="625"/>
                      </a:lnTo>
                      <a:lnTo>
                        <a:pt x="5949" y="617"/>
                      </a:lnTo>
                      <a:lnTo>
                        <a:pt x="5939" y="607"/>
                      </a:lnTo>
                      <a:lnTo>
                        <a:pt x="5932" y="598"/>
                      </a:lnTo>
                      <a:lnTo>
                        <a:pt x="5925" y="588"/>
                      </a:lnTo>
                      <a:lnTo>
                        <a:pt x="5919" y="578"/>
                      </a:lnTo>
                      <a:lnTo>
                        <a:pt x="5913" y="566"/>
                      </a:lnTo>
                      <a:lnTo>
                        <a:pt x="5910" y="555"/>
                      </a:lnTo>
                      <a:lnTo>
                        <a:pt x="5907" y="543"/>
                      </a:lnTo>
                      <a:lnTo>
                        <a:pt x="5906" y="531"/>
                      </a:lnTo>
                      <a:lnTo>
                        <a:pt x="5905" y="518"/>
                      </a:lnTo>
                      <a:lnTo>
                        <a:pt x="5905" y="508"/>
                      </a:lnTo>
                      <a:lnTo>
                        <a:pt x="5906" y="498"/>
                      </a:lnTo>
                      <a:lnTo>
                        <a:pt x="5907" y="489"/>
                      </a:lnTo>
                      <a:lnTo>
                        <a:pt x="5909" y="480"/>
                      </a:lnTo>
                      <a:lnTo>
                        <a:pt x="5912" y="471"/>
                      </a:lnTo>
                      <a:lnTo>
                        <a:pt x="5915" y="462"/>
                      </a:lnTo>
                      <a:lnTo>
                        <a:pt x="5919" y="454"/>
                      </a:lnTo>
                      <a:lnTo>
                        <a:pt x="5923" y="446"/>
                      </a:lnTo>
                      <a:lnTo>
                        <a:pt x="5928" y="439"/>
                      </a:lnTo>
                      <a:lnTo>
                        <a:pt x="5933" y="432"/>
                      </a:lnTo>
                      <a:lnTo>
                        <a:pt x="5938" y="424"/>
                      </a:lnTo>
                      <a:lnTo>
                        <a:pt x="5944" y="417"/>
                      </a:lnTo>
                      <a:lnTo>
                        <a:pt x="5951" y="411"/>
                      </a:lnTo>
                      <a:lnTo>
                        <a:pt x="5959" y="405"/>
                      </a:lnTo>
                      <a:lnTo>
                        <a:pt x="5967" y="399"/>
                      </a:lnTo>
                      <a:lnTo>
                        <a:pt x="5975" y="393"/>
                      </a:lnTo>
                      <a:lnTo>
                        <a:pt x="5994" y="383"/>
                      </a:lnTo>
                      <a:lnTo>
                        <a:pt x="6014" y="374"/>
                      </a:lnTo>
                      <a:lnTo>
                        <a:pt x="6036" y="367"/>
                      </a:lnTo>
                      <a:lnTo>
                        <a:pt x="6060" y="362"/>
                      </a:lnTo>
                      <a:lnTo>
                        <a:pt x="6086" y="356"/>
                      </a:lnTo>
                      <a:lnTo>
                        <a:pt x="6114" y="353"/>
                      </a:lnTo>
                      <a:lnTo>
                        <a:pt x="6144" y="351"/>
                      </a:lnTo>
                      <a:lnTo>
                        <a:pt x="6175" y="351"/>
                      </a:lnTo>
                      <a:lnTo>
                        <a:pt x="6175" y="342"/>
                      </a:lnTo>
                      <a:lnTo>
                        <a:pt x="6174" y="329"/>
                      </a:lnTo>
                      <a:lnTo>
                        <a:pt x="6173" y="317"/>
                      </a:lnTo>
                      <a:lnTo>
                        <a:pt x="6171" y="306"/>
                      </a:lnTo>
                      <a:lnTo>
                        <a:pt x="6168" y="296"/>
                      </a:lnTo>
                      <a:lnTo>
                        <a:pt x="6165" y="286"/>
                      </a:lnTo>
                      <a:lnTo>
                        <a:pt x="6161" y="278"/>
                      </a:lnTo>
                      <a:lnTo>
                        <a:pt x="6156" y="271"/>
                      </a:lnTo>
                      <a:lnTo>
                        <a:pt x="6150" y="264"/>
                      </a:lnTo>
                      <a:lnTo>
                        <a:pt x="6143" y="258"/>
                      </a:lnTo>
                      <a:lnTo>
                        <a:pt x="6135" y="253"/>
                      </a:lnTo>
                      <a:lnTo>
                        <a:pt x="6127" y="248"/>
                      </a:lnTo>
                      <a:lnTo>
                        <a:pt x="6118" y="244"/>
                      </a:lnTo>
                      <a:lnTo>
                        <a:pt x="6108" y="241"/>
                      </a:lnTo>
                      <a:lnTo>
                        <a:pt x="6097" y="239"/>
                      </a:lnTo>
                      <a:lnTo>
                        <a:pt x="6085" y="238"/>
                      </a:lnTo>
                      <a:lnTo>
                        <a:pt x="6073" y="238"/>
                      </a:lnTo>
                      <a:lnTo>
                        <a:pt x="6056" y="238"/>
                      </a:lnTo>
                      <a:lnTo>
                        <a:pt x="6041" y="240"/>
                      </a:lnTo>
                      <a:lnTo>
                        <a:pt x="6025" y="242"/>
                      </a:lnTo>
                      <a:lnTo>
                        <a:pt x="6010" y="246"/>
                      </a:lnTo>
                      <a:lnTo>
                        <a:pt x="5996" y="250"/>
                      </a:lnTo>
                      <a:lnTo>
                        <a:pt x="5982" y="257"/>
                      </a:lnTo>
                      <a:lnTo>
                        <a:pt x="5969" y="264"/>
                      </a:lnTo>
                      <a:lnTo>
                        <a:pt x="5957" y="271"/>
                      </a:lnTo>
                      <a:lnTo>
                        <a:pt x="5938" y="218"/>
                      </a:lnTo>
                      <a:lnTo>
                        <a:pt x="5953" y="208"/>
                      </a:lnTo>
                      <a:lnTo>
                        <a:pt x="5970" y="200"/>
                      </a:lnTo>
                      <a:lnTo>
                        <a:pt x="5987" y="193"/>
                      </a:lnTo>
                      <a:lnTo>
                        <a:pt x="6005" y="188"/>
                      </a:lnTo>
                      <a:lnTo>
                        <a:pt x="6024" y="183"/>
                      </a:lnTo>
                      <a:lnTo>
                        <a:pt x="6044" y="179"/>
                      </a:lnTo>
                      <a:lnTo>
                        <a:pt x="6063" y="178"/>
                      </a:lnTo>
                      <a:lnTo>
                        <a:pt x="6085" y="177"/>
                      </a:lnTo>
                      <a:lnTo>
                        <a:pt x="6106" y="178"/>
                      </a:lnTo>
                      <a:lnTo>
                        <a:pt x="6125" y="181"/>
                      </a:lnTo>
                      <a:lnTo>
                        <a:pt x="6143" y="184"/>
                      </a:lnTo>
                      <a:lnTo>
                        <a:pt x="6160" y="189"/>
                      </a:lnTo>
                      <a:lnTo>
                        <a:pt x="6175" y="195"/>
                      </a:lnTo>
                      <a:lnTo>
                        <a:pt x="6189" y="203"/>
                      </a:lnTo>
                      <a:lnTo>
                        <a:pt x="6202" y="212"/>
                      </a:lnTo>
                      <a:lnTo>
                        <a:pt x="6213" y="224"/>
                      </a:lnTo>
                      <a:lnTo>
                        <a:pt x="6223" y="236"/>
                      </a:lnTo>
                      <a:lnTo>
                        <a:pt x="6232" y="249"/>
                      </a:lnTo>
                      <a:lnTo>
                        <a:pt x="6239" y="264"/>
                      </a:lnTo>
                      <a:lnTo>
                        <a:pt x="6245" y="280"/>
                      </a:lnTo>
                      <a:lnTo>
                        <a:pt x="6249" y="299"/>
                      </a:lnTo>
                      <a:lnTo>
                        <a:pt x="6254" y="318"/>
                      </a:lnTo>
                      <a:lnTo>
                        <a:pt x="6255" y="339"/>
                      </a:lnTo>
                      <a:lnTo>
                        <a:pt x="6256" y="362"/>
                      </a:lnTo>
                      <a:close/>
                      <a:moveTo>
                        <a:pt x="6175" y="486"/>
                      </a:moveTo>
                      <a:lnTo>
                        <a:pt x="6175" y="408"/>
                      </a:lnTo>
                      <a:lnTo>
                        <a:pt x="6152" y="408"/>
                      </a:lnTo>
                      <a:lnTo>
                        <a:pt x="6131" y="409"/>
                      </a:lnTo>
                      <a:lnTo>
                        <a:pt x="6111" y="410"/>
                      </a:lnTo>
                      <a:lnTo>
                        <a:pt x="6092" y="413"/>
                      </a:lnTo>
                      <a:lnTo>
                        <a:pt x="6076" y="416"/>
                      </a:lnTo>
                      <a:lnTo>
                        <a:pt x="6060" y="420"/>
                      </a:lnTo>
                      <a:lnTo>
                        <a:pt x="6046" y="425"/>
                      </a:lnTo>
                      <a:lnTo>
                        <a:pt x="6034" y="432"/>
                      </a:lnTo>
                      <a:lnTo>
                        <a:pt x="6022" y="438"/>
                      </a:lnTo>
                      <a:lnTo>
                        <a:pt x="6013" y="445"/>
                      </a:lnTo>
                      <a:lnTo>
                        <a:pt x="6005" y="454"/>
                      </a:lnTo>
                      <a:lnTo>
                        <a:pt x="5999" y="463"/>
                      </a:lnTo>
                      <a:lnTo>
                        <a:pt x="5994" y="474"/>
                      </a:lnTo>
                      <a:lnTo>
                        <a:pt x="5989" y="484"/>
                      </a:lnTo>
                      <a:lnTo>
                        <a:pt x="5987" y="496"/>
                      </a:lnTo>
                      <a:lnTo>
                        <a:pt x="5986" y="509"/>
                      </a:lnTo>
                      <a:lnTo>
                        <a:pt x="5987" y="518"/>
                      </a:lnTo>
                      <a:lnTo>
                        <a:pt x="5988" y="527"/>
                      </a:lnTo>
                      <a:lnTo>
                        <a:pt x="5990" y="534"/>
                      </a:lnTo>
                      <a:lnTo>
                        <a:pt x="5993" y="543"/>
                      </a:lnTo>
                      <a:lnTo>
                        <a:pt x="5996" y="550"/>
                      </a:lnTo>
                      <a:lnTo>
                        <a:pt x="6000" y="556"/>
                      </a:lnTo>
                      <a:lnTo>
                        <a:pt x="6005" y="562"/>
                      </a:lnTo>
                      <a:lnTo>
                        <a:pt x="6010" y="567"/>
                      </a:lnTo>
                      <a:lnTo>
                        <a:pt x="6015" y="571"/>
                      </a:lnTo>
                      <a:lnTo>
                        <a:pt x="6020" y="576"/>
                      </a:lnTo>
                      <a:lnTo>
                        <a:pt x="6026" y="579"/>
                      </a:lnTo>
                      <a:lnTo>
                        <a:pt x="6034" y="582"/>
                      </a:lnTo>
                      <a:lnTo>
                        <a:pt x="6040" y="584"/>
                      </a:lnTo>
                      <a:lnTo>
                        <a:pt x="6047" y="586"/>
                      </a:lnTo>
                      <a:lnTo>
                        <a:pt x="6055" y="587"/>
                      </a:lnTo>
                      <a:lnTo>
                        <a:pt x="6063" y="587"/>
                      </a:lnTo>
                      <a:lnTo>
                        <a:pt x="6073" y="587"/>
                      </a:lnTo>
                      <a:lnTo>
                        <a:pt x="6083" y="585"/>
                      </a:lnTo>
                      <a:lnTo>
                        <a:pt x="6092" y="584"/>
                      </a:lnTo>
                      <a:lnTo>
                        <a:pt x="6100" y="581"/>
                      </a:lnTo>
                      <a:lnTo>
                        <a:pt x="6110" y="578"/>
                      </a:lnTo>
                      <a:lnTo>
                        <a:pt x="6118" y="573"/>
                      </a:lnTo>
                      <a:lnTo>
                        <a:pt x="6126" y="569"/>
                      </a:lnTo>
                      <a:lnTo>
                        <a:pt x="6133" y="563"/>
                      </a:lnTo>
                      <a:lnTo>
                        <a:pt x="6140" y="558"/>
                      </a:lnTo>
                      <a:lnTo>
                        <a:pt x="6146" y="553"/>
                      </a:lnTo>
                      <a:lnTo>
                        <a:pt x="6152" y="547"/>
                      </a:lnTo>
                      <a:lnTo>
                        <a:pt x="6156" y="541"/>
                      </a:lnTo>
                      <a:lnTo>
                        <a:pt x="6161" y="533"/>
                      </a:lnTo>
                      <a:lnTo>
                        <a:pt x="6164" y="526"/>
                      </a:lnTo>
                      <a:lnTo>
                        <a:pt x="6167" y="519"/>
                      </a:lnTo>
                      <a:lnTo>
                        <a:pt x="6170" y="512"/>
                      </a:lnTo>
                      <a:lnTo>
                        <a:pt x="6172" y="506"/>
                      </a:lnTo>
                      <a:lnTo>
                        <a:pt x="6173" y="499"/>
                      </a:lnTo>
                      <a:lnTo>
                        <a:pt x="6174" y="493"/>
                      </a:lnTo>
                      <a:lnTo>
                        <a:pt x="6175" y="486"/>
                      </a:lnTo>
                      <a:close/>
                      <a:moveTo>
                        <a:pt x="6469" y="637"/>
                      </a:moveTo>
                      <a:lnTo>
                        <a:pt x="6387" y="637"/>
                      </a:lnTo>
                      <a:lnTo>
                        <a:pt x="6387" y="188"/>
                      </a:lnTo>
                      <a:lnTo>
                        <a:pt x="6469" y="188"/>
                      </a:lnTo>
                      <a:lnTo>
                        <a:pt x="6469" y="637"/>
                      </a:lnTo>
                      <a:close/>
                      <a:moveTo>
                        <a:pt x="6427" y="105"/>
                      </a:moveTo>
                      <a:lnTo>
                        <a:pt x="6426" y="105"/>
                      </a:lnTo>
                      <a:lnTo>
                        <a:pt x="6416" y="104"/>
                      </a:lnTo>
                      <a:lnTo>
                        <a:pt x="6406" y="101"/>
                      </a:lnTo>
                      <a:lnTo>
                        <a:pt x="6401" y="99"/>
                      </a:lnTo>
                      <a:lnTo>
                        <a:pt x="6397" y="96"/>
                      </a:lnTo>
                      <a:lnTo>
                        <a:pt x="6393" y="93"/>
                      </a:lnTo>
                      <a:lnTo>
                        <a:pt x="6389" y="90"/>
                      </a:lnTo>
                      <a:lnTo>
                        <a:pt x="6383" y="82"/>
                      </a:lnTo>
                      <a:lnTo>
                        <a:pt x="6379" y="72"/>
                      </a:lnTo>
                      <a:lnTo>
                        <a:pt x="6376" y="63"/>
                      </a:lnTo>
                      <a:lnTo>
                        <a:pt x="6375" y="52"/>
                      </a:lnTo>
                      <a:lnTo>
                        <a:pt x="6376" y="42"/>
                      </a:lnTo>
                      <a:lnTo>
                        <a:pt x="6379" y="32"/>
                      </a:lnTo>
                      <a:lnTo>
                        <a:pt x="6384" y="23"/>
                      </a:lnTo>
                      <a:lnTo>
                        <a:pt x="6390" y="16"/>
                      </a:lnTo>
                      <a:lnTo>
                        <a:pt x="6394" y="12"/>
                      </a:lnTo>
                      <a:lnTo>
                        <a:pt x="6398" y="9"/>
                      </a:lnTo>
                      <a:lnTo>
                        <a:pt x="6403" y="6"/>
                      </a:lnTo>
                      <a:lnTo>
                        <a:pt x="6407" y="4"/>
                      </a:lnTo>
                      <a:lnTo>
                        <a:pt x="6417" y="2"/>
                      </a:lnTo>
                      <a:lnTo>
                        <a:pt x="6428" y="0"/>
                      </a:lnTo>
                      <a:lnTo>
                        <a:pt x="6439" y="2"/>
                      </a:lnTo>
                      <a:lnTo>
                        <a:pt x="6449" y="4"/>
                      </a:lnTo>
                      <a:lnTo>
                        <a:pt x="6454" y="6"/>
                      </a:lnTo>
                      <a:lnTo>
                        <a:pt x="6458" y="9"/>
                      </a:lnTo>
                      <a:lnTo>
                        <a:pt x="6462" y="12"/>
                      </a:lnTo>
                      <a:lnTo>
                        <a:pt x="6465" y="15"/>
                      </a:lnTo>
                      <a:lnTo>
                        <a:pt x="6472" y="23"/>
                      </a:lnTo>
                      <a:lnTo>
                        <a:pt x="6476" y="31"/>
                      </a:lnTo>
                      <a:lnTo>
                        <a:pt x="6480" y="42"/>
                      </a:lnTo>
                      <a:lnTo>
                        <a:pt x="6480" y="52"/>
                      </a:lnTo>
                      <a:lnTo>
                        <a:pt x="6480" y="63"/>
                      </a:lnTo>
                      <a:lnTo>
                        <a:pt x="6476" y="72"/>
                      </a:lnTo>
                      <a:lnTo>
                        <a:pt x="6472" y="82"/>
                      </a:lnTo>
                      <a:lnTo>
                        <a:pt x="6465" y="90"/>
                      </a:lnTo>
                      <a:lnTo>
                        <a:pt x="6462" y="93"/>
                      </a:lnTo>
                      <a:lnTo>
                        <a:pt x="6458" y="96"/>
                      </a:lnTo>
                      <a:lnTo>
                        <a:pt x="6454" y="99"/>
                      </a:lnTo>
                      <a:lnTo>
                        <a:pt x="6449" y="101"/>
                      </a:lnTo>
                      <a:lnTo>
                        <a:pt x="6444" y="103"/>
                      </a:lnTo>
                      <a:lnTo>
                        <a:pt x="6438" y="104"/>
                      </a:lnTo>
                      <a:lnTo>
                        <a:pt x="6433" y="104"/>
                      </a:lnTo>
                      <a:lnTo>
                        <a:pt x="6427" y="105"/>
                      </a:lnTo>
                      <a:close/>
                      <a:moveTo>
                        <a:pt x="6604" y="637"/>
                      </a:moveTo>
                      <a:lnTo>
                        <a:pt x="6604" y="309"/>
                      </a:lnTo>
                      <a:lnTo>
                        <a:pt x="6604" y="280"/>
                      </a:lnTo>
                      <a:lnTo>
                        <a:pt x="6603" y="250"/>
                      </a:lnTo>
                      <a:lnTo>
                        <a:pt x="6602" y="220"/>
                      </a:lnTo>
                      <a:lnTo>
                        <a:pt x="6601" y="188"/>
                      </a:lnTo>
                      <a:lnTo>
                        <a:pt x="6673" y="188"/>
                      </a:lnTo>
                      <a:lnTo>
                        <a:pt x="6678" y="262"/>
                      </a:lnTo>
                      <a:lnTo>
                        <a:pt x="6679" y="262"/>
                      </a:lnTo>
                      <a:lnTo>
                        <a:pt x="6684" y="254"/>
                      </a:lnTo>
                      <a:lnTo>
                        <a:pt x="6690" y="245"/>
                      </a:lnTo>
                      <a:lnTo>
                        <a:pt x="6695" y="237"/>
                      </a:lnTo>
                      <a:lnTo>
                        <a:pt x="6703" y="230"/>
                      </a:lnTo>
                      <a:lnTo>
                        <a:pt x="6710" y="223"/>
                      </a:lnTo>
                      <a:lnTo>
                        <a:pt x="6717" y="217"/>
                      </a:lnTo>
                      <a:lnTo>
                        <a:pt x="6725" y="210"/>
                      </a:lnTo>
                      <a:lnTo>
                        <a:pt x="6734" y="204"/>
                      </a:lnTo>
                      <a:lnTo>
                        <a:pt x="6745" y="198"/>
                      </a:lnTo>
                      <a:lnTo>
                        <a:pt x="6756" y="193"/>
                      </a:lnTo>
                      <a:lnTo>
                        <a:pt x="6767" y="188"/>
                      </a:lnTo>
                      <a:lnTo>
                        <a:pt x="6779" y="185"/>
                      </a:lnTo>
                      <a:lnTo>
                        <a:pt x="6790" y="182"/>
                      </a:lnTo>
                      <a:lnTo>
                        <a:pt x="6802" y="179"/>
                      </a:lnTo>
                      <a:lnTo>
                        <a:pt x="6815" y="177"/>
                      </a:lnTo>
                      <a:lnTo>
                        <a:pt x="6828" y="177"/>
                      </a:lnTo>
                      <a:lnTo>
                        <a:pt x="6842" y="178"/>
                      </a:lnTo>
                      <a:lnTo>
                        <a:pt x="6857" y="179"/>
                      </a:lnTo>
                      <a:lnTo>
                        <a:pt x="6870" y="183"/>
                      </a:lnTo>
                      <a:lnTo>
                        <a:pt x="6883" y="187"/>
                      </a:lnTo>
                      <a:lnTo>
                        <a:pt x="6896" y="192"/>
                      </a:lnTo>
                      <a:lnTo>
                        <a:pt x="6908" y="199"/>
                      </a:lnTo>
                      <a:lnTo>
                        <a:pt x="6919" y="206"/>
                      </a:lnTo>
                      <a:lnTo>
                        <a:pt x="6930" y="215"/>
                      </a:lnTo>
                      <a:lnTo>
                        <a:pt x="6937" y="222"/>
                      </a:lnTo>
                      <a:lnTo>
                        <a:pt x="6943" y="229"/>
                      </a:lnTo>
                      <a:lnTo>
                        <a:pt x="6949" y="236"/>
                      </a:lnTo>
                      <a:lnTo>
                        <a:pt x="6954" y="244"/>
                      </a:lnTo>
                      <a:lnTo>
                        <a:pt x="6959" y="251"/>
                      </a:lnTo>
                      <a:lnTo>
                        <a:pt x="6965" y="261"/>
                      </a:lnTo>
                      <a:lnTo>
                        <a:pt x="6969" y="269"/>
                      </a:lnTo>
                      <a:lnTo>
                        <a:pt x="6972" y="279"/>
                      </a:lnTo>
                      <a:lnTo>
                        <a:pt x="6976" y="289"/>
                      </a:lnTo>
                      <a:lnTo>
                        <a:pt x="6978" y="299"/>
                      </a:lnTo>
                      <a:lnTo>
                        <a:pt x="6981" y="309"/>
                      </a:lnTo>
                      <a:lnTo>
                        <a:pt x="6983" y="320"/>
                      </a:lnTo>
                      <a:lnTo>
                        <a:pt x="6985" y="344"/>
                      </a:lnTo>
                      <a:lnTo>
                        <a:pt x="6986" y="369"/>
                      </a:lnTo>
                      <a:lnTo>
                        <a:pt x="6986" y="637"/>
                      </a:lnTo>
                      <a:lnTo>
                        <a:pt x="6905" y="637"/>
                      </a:lnTo>
                      <a:lnTo>
                        <a:pt x="6905" y="378"/>
                      </a:lnTo>
                      <a:lnTo>
                        <a:pt x="6904" y="362"/>
                      </a:lnTo>
                      <a:lnTo>
                        <a:pt x="6903" y="346"/>
                      </a:lnTo>
                      <a:lnTo>
                        <a:pt x="6901" y="333"/>
                      </a:lnTo>
                      <a:lnTo>
                        <a:pt x="6898" y="319"/>
                      </a:lnTo>
                      <a:lnTo>
                        <a:pt x="6895" y="307"/>
                      </a:lnTo>
                      <a:lnTo>
                        <a:pt x="6890" y="297"/>
                      </a:lnTo>
                      <a:lnTo>
                        <a:pt x="6884" y="286"/>
                      </a:lnTo>
                      <a:lnTo>
                        <a:pt x="6878" y="277"/>
                      </a:lnTo>
                      <a:lnTo>
                        <a:pt x="6872" y="270"/>
                      </a:lnTo>
                      <a:lnTo>
                        <a:pt x="6864" y="263"/>
                      </a:lnTo>
                      <a:lnTo>
                        <a:pt x="6856" y="258"/>
                      </a:lnTo>
                      <a:lnTo>
                        <a:pt x="6846" y="253"/>
                      </a:lnTo>
                      <a:lnTo>
                        <a:pt x="6836" y="249"/>
                      </a:lnTo>
                      <a:lnTo>
                        <a:pt x="6825" y="246"/>
                      </a:lnTo>
                      <a:lnTo>
                        <a:pt x="6814" y="244"/>
                      </a:lnTo>
                      <a:lnTo>
                        <a:pt x="6801" y="244"/>
                      </a:lnTo>
                      <a:lnTo>
                        <a:pt x="6791" y="244"/>
                      </a:lnTo>
                      <a:lnTo>
                        <a:pt x="6782" y="245"/>
                      </a:lnTo>
                      <a:lnTo>
                        <a:pt x="6772" y="247"/>
                      </a:lnTo>
                      <a:lnTo>
                        <a:pt x="6764" y="250"/>
                      </a:lnTo>
                      <a:lnTo>
                        <a:pt x="6756" y="254"/>
                      </a:lnTo>
                      <a:lnTo>
                        <a:pt x="6748" y="258"/>
                      </a:lnTo>
                      <a:lnTo>
                        <a:pt x="6740" y="263"/>
                      </a:lnTo>
                      <a:lnTo>
                        <a:pt x="6732" y="268"/>
                      </a:lnTo>
                      <a:lnTo>
                        <a:pt x="6725" y="274"/>
                      </a:lnTo>
                      <a:lnTo>
                        <a:pt x="6719" y="281"/>
                      </a:lnTo>
                      <a:lnTo>
                        <a:pt x="6713" y="289"/>
                      </a:lnTo>
                      <a:lnTo>
                        <a:pt x="6707" y="296"/>
                      </a:lnTo>
                      <a:lnTo>
                        <a:pt x="6703" y="303"/>
                      </a:lnTo>
                      <a:lnTo>
                        <a:pt x="6698" y="311"/>
                      </a:lnTo>
                      <a:lnTo>
                        <a:pt x="6694" y="319"/>
                      </a:lnTo>
                      <a:lnTo>
                        <a:pt x="6691" y="329"/>
                      </a:lnTo>
                      <a:lnTo>
                        <a:pt x="6689" y="337"/>
                      </a:lnTo>
                      <a:lnTo>
                        <a:pt x="6687" y="346"/>
                      </a:lnTo>
                      <a:lnTo>
                        <a:pt x="6686" y="356"/>
                      </a:lnTo>
                      <a:lnTo>
                        <a:pt x="6686" y="367"/>
                      </a:lnTo>
                      <a:lnTo>
                        <a:pt x="6686" y="637"/>
                      </a:lnTo>
                      <a:lnTo>
                        <a:pt x="6604" y="637"/>
                      </a:lnTo>
                      <a:close/>
                      <a:moveTo>
                        <a:pt x="7137" y="105"/>
                      </a:moveTo>
                      <a:lnTo>
                        <a:pt x="7217" y="80"/>
                      </a:lnTo>
                      <a:lnTo>
                        <a:pt x="7217" y="188"/>
                      </a:lnTo>
                      <a:lnTo>
                        <a:pt x="7333" y="188"/>
                      </a:lnTo>
                      <a:lnTo>
                        <a:pt x="7333" y="249"/>
                      </a:lnTo>
                      <a:lnTo>
                        <a:pt x="7217" y="249"/>
                      </a:lnTo>
                      <a:lnTo>
                        <a:pt x="7217" y="492"/>
                      </a:lnTo>
                      <a:lnTo>
                        <a:pt x="7217" y="503"/>
                      </a:lnTo>
                      <a:lnTo>
                        <a:pt x="7218" y="513"/>
                      </a:lnTo>
                      <a:lnTo>
                        <a:pt x="7219" y="522"/>
                      </a:lnTo>
                      <a:lnTo>
                        <a:pt x="7220" y="530"/>
                      </a:lnTo>
                      <a:lnTo>
                        <a:pt x="7223" y="539"/>
                      </a:lnTo>
                      <a:lnTo>
                        <a:pt x="7226" y="546"/>
                      </a:lnTo>
                      <a:lnTo>
                        <a:pt x="7229" y="552"/>
                      </a:lnTo>
                      <a:lnTo>
                        <a:pt x="7233" y="557"/>
                      </a:lnTo>
                      <a:lnTo>
                        <a:pt x="7237" y="562"/>
                      </a:lnTo>
                      <a:lnTo>
                        <a:pt x="7241" y="567"/>
                      </a:lnTo>
                      <a:lnTo>
                        <a:pt x="7246" y="570"/>
                      </a:lnTo>
                      <a:lnTo>
                        <a:pt x="7251" y="573"/>
                      </a:lnTo>
                      <a:lnTo>
                        <a:pt x="7257" y="577"/>
                      </a:lnTo>
                      <a:lnTo>
                        <a:pt x="7264" y="578"/>
                      </a:lnTo>
                      <a:lnTo>
                        <a:pt x="7271" y="579"/>
                      </a:lnTo>
                      <a:lnTo>
                        <a:pt x="7278" y="580"/>
                      </a:lnTo>
                      <a:lnTo>
                        <a:pt x="7291" y="579"/>
                      </a:lnTo>
                      <a:lnTo>
                        <a:pt x="7304" y="578"/>
                      </a:lnTo>
                      <a:lnTo>
                        <a:pt x="7315" y="577"/>
                      </a:lnTo>
                      <a:lnTo>
                        <a:pt x="7325" y="573"/>
                      </a:lnTo>
                      <a:lnTo>
                        <a:pt x="7329" y="635"/>
                      </a:lnTo>
                      <a:lnTo>
                        <a:pt x="7314" y="640"/>
                      </a:lnTo>
                      <a:lnTo>
                        <a:pt x="7296" y="644"/>
                      </a:lnTo>
                      <a:lnTo>
                        <a:pt x="7278" y="647"/>
                      </a:lnTo>
                      <a:lnTo>
                        <a:pt x="7257" y="648"/>
                      </a:lnTo>
                      <a:lnTo>
                        <a:pt x="7243" y="647"/>
                      </a:lnTo>
                      <a:lnTo>
                        <a:pt x="7230" y="644"/>
                      </a:lnTo>
                      <a:lnTo>
                        <a:pt x="7217" y="642"/>
                      </a:lnTo>
                      <a:lnTo>
                        <a:pt x="7206" y="638"/>
                      </a:lnTo>
                      <a:lnTo>
                        <a:pt x="7196" y="633"/>
                      </a:lnTo>
                      <a:lnTo>
                        <a:pt x="7185" y="627"/>
                      </a:lnTo>
                      <a:lnTo>
                        <a:pt x="7176" y="620"/>
                      </a:lnTo>
                      <a:lnTo>
                        <a:pt x="7168" y="612"/>
                      </a:lnTo>
                      <a:lnTo>
                        <a:pt x="7161" y="602"/>
                      </a:lnTo>
                      <a:lnTo>
                        <a:pt x="7155" y="591"/>
                      </a:lnTo>
                      <a:lnTo>
                        <a:pt x="7149" y="579"/>
                      </a:lnTo>
                      <a:lnTo>
                        <a:pt x="7145" y="565"/>
                      </a:lnTo>
                      <a:lnTo>
                        <a:pt x="7141" y="550"/>
                      </a:lnTo>
                      <a:lnTo>
                        <a:pt x="7139" y="532"/>
                      </a:lnTo>
                      <a:lnTo>
                        <a:pt x="7138" y="515"/>
                      </a:lnTo>
                      <a:lnTo>
                        <a:pt x="7137" y="495"/>
                      </a:lnTo>
                      <a:lnTo>
                        <a:pt x="7137" y="249"/>
                      </a:lnTo>
                      <a:lnTo>
                        <a:pt x="7068" y="249"/>
                      </a:lnTo>
                      <a:lnTo>
                        <a:pt x="7068" y="188"/>
                      </a:lnTo>
                      <a:lnTo>
                        <a:pt x="7137" y="188"/>
                      </a:lnTo>
                      <a:lnTo>
                        <a:pt x="7137" y="105"/>
                      </a:lnTo>
                      <a:close/>
                      <a:moveTo>
                        <a:pt x="7366" y="188"/>
                      </a:moveTo>
                      <a:lnTo>
                        <a:pt x="7455" y="188"/>
                      </a:lnTo>
                      <a:lnTo>
                        <a:pt x="7553" y="453"/>
                      </a:lnTo>
                      <a:lnTo>
                        <a:pt x="7560" y="474"/>
                      </a:lnTo>
                      <a:lnTo>
                        <a:pt x="7568" y="495"/>
                      </a:lnTo>
                      <a:lnTo>
                        <a:pt x="7575" y="519"/>
                      </a:lnTo>
                      <a:lnTo>
                        <a:pt x="7582" y="545"/>
                      </a:lnTo>
                      <a:lnTo>
                        <a:pt x="7584" y="545"/>
                      </a:lnTo>
                      <a:lnTo>
                        <a:pt x="7589" y="527"/>
                      </a:lnTo>
                      <a:lnTo>
                        <a:pt x="7595" y="507"/>
                      </a:lnTo>
                      <a:lnTo>
                        <a:pt x="7604" y="481"/>
                      </a:lnTo>
                      <a:lnTo>
                        <a:pt x="7613" y="451"/>
                      </a:lnTo>
                      <a:lnTo>
                        <a:pt x="7701" y="188"/>
                      </a:lnTo>
                      <a:lnTo>
                        <a:pt x="7788" y="188"/>
                      </a:lnTo>
                      <a:lnTo>
                        <a:pt x="7665" y="508"/>
                      </a:lnTo>
                      <a:lnTo>
                        <a:pt x="7654" y="537"/>
                      </a:lnTo>
                      <a:lnTo>
                        <a:pt x="7644" y="564"/>
                      </a:lnTo>
                      <a:lnTo>
                        <a:pt x="7632" y="590"/>
                      </a:lnTo>
                      <a:lnTo>
                        <a:pt x="7623" y="614"/>
                      </a:lnTo>
                      <a:lnTo>
                        <a:pt x="7613" y="635"/>
                      </a:lnTo>
                      <a:lnTo>
                        <a:pt x="7604" y="655"/>
                      </a:lnTo>
                      <a:lnTo>
                        <a:pt x="7595" y="672"/>
                      </a:lnTo>
                      <a:lnTo>
                        <a:pt x="7587" y="688"/>
                      </a:lnTo>
                      <a:lnTo>
                        <a:pt x="7578" y="704"/>
                      </a:lnTo>
                      <a:lnTo>
                        <a:pt x="7569" y="719"/>
                      </a:lnTo>
                      <a:lnTo>
                        <a:pt x="7559" y="733"/>
                      </a:lnTo>
                      <a:lnTo>
                        <a:pt x="7550" y="746"/>
                      </a:lnTo>
                      <a:lnTo>
                        <a:pt x="7541" y="759"/>
                      </a:lnTo>
                      <a:lnTo>
                        <a:pt x="7532" y="770"/>
                      </a:lnTo>
                      <a:lnTo>
                        <a:pt x="7521" y="780"/>
                      </a:lnTo>
                      <a:lnTo>
                        <a:pt x="7512" y="790"/>
                      </a:lnTo>
                      <a:lnTo>
                        <a:pt x="7500" y="800"/>
                      </a:lnTo>
                      <a:lnTo>
                        <a:pt x="7487" y="809"/>
                      </a:lnTo>
                      <a:lnTo>
                        <a:pt x="7474" y="817"/>
                      </a:lnTo>
                      <a:lnTo>
                        <a:pt x="7462" y="825"/>
                      </a:lnTo>
                      <a:lnTo>
                        <a:pt x="7450" y="831"/>
                      </a:lnTo>
                      <a:lnTo>
                        <a:pt x="7437" y="835"/>
                      </a:lnTo>
                      <a:lnTo>
                        <a:pt x="7424" y="839"/>
                      </a:lnTo>
                      <a:lnTo>
                        <a:pt x="7412" y="842"/>
                      </a:lnTo>
                      <a:lnTo>
                        <a:pt x="7391" y="773"/>
                      </a:lnTo>
                      <a:lnTo>
                        <a:pt x="7409" y="766"/>
                      </a:lnTo>
                      <a:lnTo>
                        <a:pt x="7428" y="758"/>
                      </a:lnTo>
                      <a:lnTo>
                        <a:pt x="7445" y="746"/>
                      </a:lnTo>
                      <a:lnTo>
                        <a:pt x="7463" y="733"/>
                      </a:lnTo>
                      <a:lnTo>
                        <a:pt x="7473" y="725"/>
                      </a:lnTo>
                      <a:lnTo>
                        <a:pt x="7482" y="714"/>
                      </a:lnTo>
                      <a:lnTo>
                        <a:pt x="7493" y="704"/>
                      </a:lnTo>
                      <a:lnTo>
                        <a:pt x="7501" y="693"/>
                      </a:lnTo>
                      <a:lnTo>
                        <a:pt x="7509" y="682"/>
                      </a:lnTo>
                      <a:lnTo>
                        <a:pt x="7517" y="669"/>
                      </a:lnTo>
                      <a:lnTo>
                        <a:pt x="7525" y="656"/>
                      </a:lnTo>
                      <a:lnTo>
                        <a:pt x="7531" y="642"/>
                      </a:lnTo>
                      <a:lnTo>
                        <a:pt x="7536" y="631"/>
                      </a:lnTo>
                      <a:lnTo>
                        <a:pt x="7538" y="623"/>
                      </a:lnTo>
                      <a:lnTo>
                        <a:pt x="7536" y="615"/>
                      </a:lnTo>
                      <a:lnTo>
                        <a:pt x="7532" y="601"/>
                      </a:lnTo>
                      <a:lnTo>
                        <a:pt x="7366" y="188"/>
                      </a:lnTo>
                      <a:close/>
                      <a:moveTo>
                        <a:pt x="7898" y="648"/>
                      </a:moveTo>
                      <a:lnTo>
                        <a:pt x="7896" y="648"/>
                      </a:lnTo>
                      <a:lnTo>
                        <a:pt x="7890" y="647"/>
                      </a:lnTo>
                      <a:lnTo>
                        <a:pt x="7885" y="647"/>
                      </a:lnTo>
                      <a:lnTo>
                        <a:pt x="7880" y="644"/>
                      </a:lnTo>
                      <a:lnTo>
                        <a:pt x="7875" y="642"/>
                      </a:lnTo>
                      <a:lnTo>
                        <a:pt x="7871" y="640"/>
                      </a:lnTo>
                      <a:lnTo>
                        <a:pt x="7866" y="637"/>
                      </a:lnTo>
                      <a:lnTo>
                        <a:pt x="7862" y="634"/>
                      </a:lnTo>
                      <a:lnTo>
                        <a:pt x="7857" y="630"/>
                      </a:lnTo>
                      <a:lnTo>
                        <a:pt x="7854" y="626"/>
                      </a:lnTo>
                      <a:lnTo>
                        <a:pt x="7851" y="622"/>
                      </a:lnTo>
                      <a:lnTo>
                        <a:pt x="7848" y="617"/>
                      </a:lnTo>
                      <a:lnTo>
                        <a:pt x="7846" y="612"/>
                      </a:lnTo>
                      <a:lnTo>
                        <a:pt x="7844" y="600"/>
                      </a:lnTo>
                      <a:lnTo>
                        <a:pt x="7843" y="589"/>
                      </a:lnTo>
                      <a:lnTo>
                        <a:pt x="7843" y="583"/>
                      </a:lnTo>
                      <a:lnTo>
                        <a:pt x="7844" y="577"/>
                      </a:lnTo>
                      <a:lnTo>
                        <a:pt x="7845" y="571"/>
                      </a:lnTo>
                      <a:lnTo>
                        <a:pt x="7846" y="565"/>
                      </a:lnTo>
                      <a:lnTo>
                        <a:pt x="7849" y="560"/>
                      </a:lnTo>
                      <a:lnTo>
                        <a:pt x="7851" y="556"/>
                      </a:lnTo>
                      <a:lnTo>
                        <a:pt x="7854" y="551"/>
                      </a:lnTo>
                      <a:lnTo>
                        <a:pt x="7858" y="547"/>
                      </a:lnTo>
                      <a:lnTo>
                        <a:pt x="7863" y="543"/>
                      </a:lnTo>
                      <a:lnTo>
                        <a:pt x="7867" y="540"/>
                      </a:lnTo>
                      <a:lnTo>
                        <a:pt x="7872" y="536"/>
                      </a:lnTo>
                      <a:lnTo>
                        <a:pt x="7876" y="534"/>
                      </a:lnTo>
                      <a:lnTo>
                        <a:pt x="7881" y="532"/>
                      </a:lnTo>
                      <a:lnTo>
                        <a:pt x="7887" y="531"/>
                      </a:lnTo>
                      <a:lnTo>
                        <a:pt x="7892" y="530"/>
                      </a:lnTo>
                      <a:lnTo>
                        <a:pt x="7899" y="530"/>
                      </a:lnTo>
                      <a:lnTo>
                        <a:pt x="7905" y="530"/>
                      </a:lnTo>
                      <a:lnTo>
                        <a:pt x="7910" y="531"/>
                      </a:lnTo>
                      <a:lnTo>
                        <a:pt x="7915" y="532"/>
                      </a:lnTo>
                      <a:lnTo>
                        <a:pt x="7920" y="534"/>
                      </a:lnTo>
                      <a:lnTo>
                        <a:pt x="7925" y="536"/>
                      </a:lnTo>
                      <a:lnTo>
                        <a:pt x="7929" y="540"/>
                      </a:lnTo>
                      <a:lnTo>
                        <a:pt x="7933" y="543"/>
                      </a:lnTo>
                      <a:lnTo>
                        <a:pt x="7938" y="547"/>
                      </a:lnTo>
                      <a:lnTo>
                        <a:pt x="7942" y="551"/>
                      </a:lnTo>
                      <a:lnTo>
                        <a:pt x="7945" y="555"/>
                      </a:lnTo>
                      <a:lnTo>
                        <a:pt x="7947" y="560"/>
                      </a:lnTo>
                      <a:lnTo>
                        <a:pt x="7949" y="565"/>
                      </a:lnTo>
                      <a:lnTo>
                        <a:pt x="7951" y="570"/>
                      </a:lnTo>
                      <a:lnTo>
                        <a:pt x="7952" y="577"/>
                      </a:lnTo>
                      <a:lnTo>
                        <a:pt x="7953" y="583"/>
                      </a:lnTo>
                      <a:lnTo>
                        <a:pt x="7953" y="589"/>
                      </a:lnTo>
                      <a:lnTo>
                        <a:pt x="7952" y="600"/>
                      </a:lnTo>
                      <a:lnTo>
                        <a:pt x="7949" y="612"/>
                      </a:lnTo>
                      <a:lnTo>
                        <a:pt x="7947" y="617"/>
                      </a:lnTo>
                      <a:lnTo>
                        <a:pt x="7945" y="622"/>
                      </a:lnTo>
                      <a:lnTo>
                        <a:pt x="7942" y="626"/>
                      </a:lnTo>
                      <a:lnTo>
                        <a:pt x="7938" y="630"/>
                      </a:lnTo>
                      <a:lnTo>
                        <a:pt x="7933" y="634"/>
                      </a:lnTo>
                      <a:lnTo>
                        <a:pt x="7929" y="637"/>
                      </a:lnTo>
                      <a:lnTo>
                        <a:pt x="7925" y="640"/>
                      </a:lnTo>
                      <a:lnTo>
                        <a:pt x="7920" y="642"/>
                      </a:lnTo>
                      <a:lnTo>
                        <a:pt x="7915" y="644"/>
                      </a:lnTo>
                      <a:lnTo>
                        <a:pt x="7909" y="647"/>
                      </a:lnTo>
                      <a:lnTo>
                        <a:pt x="7904" y="647"/>
                      </a:lnTo>
                      <a:lnTo>
                        <a:pt x="7898" y="648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sp>
            <p:nvSpPr>
              <p:cNvPr id="24" name="Freeform 23"/>
              <p:cNvSpPr>
                <a:spLocks noEditPoints="1"/>
              </p:cNvSpPr>
              <p:nvPr userDrawn="1"/>
            </p:nvSpPr>
            <p:spPr bwMode="auto">
              <a:xfrm>
                <a:off x="283754" y="246870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289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A51C">
                  <a:shade val="30000"/>
                  <a:satMod val="115000"/>
                </a:srgbClr>
              </a:gs>
              <a:gs pos="50000">
                <a:srgbClr val="55A51C">
                  <a:shade val="67500"/>
                  <a:satMod val="115000"/>
                </a:srgbClr>
              </a:gs>
              <a:gs pos="100000">
                <a:srgbClr val="55A51C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>
                <a:latin typeface="Calibri" panose="020F0502020204030204" pitchFamily="34" charset="0"/>
              </a:rPr>
              <a:t>Click to edit Master title style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283754" y="192882"/>
            <a:ext cx="8632822" cy="318254"/>
            <a:chOff x="283754" y="192882"/>
            <a:chExt cx="8632822" cy="318254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1" name="Group 20"/>
            <p:cNvGrpSpPr/>
            <p:nvPr userDrawn="1"/>
          </p:nvGrpSpPr>
          <p:grpSpPr>
            <a:xfrm>
              <a:off x="283754" y="246870"/>
              <a:ext cx="2142738" cy="253193"/>
              <a:chOff x="283754" y="246870"/>
              <a:chExt cx="2142738" cy="253193"/>
            </a:xfrm>
          </p:grpSpPr>
          <p:grpSp>
            <p:nvGrpSpPr>
              <p:cNvPr id="22" name="Group 21"/>
              <p:cNvGrpSpPr/>
              <p:nvPr userDrawn="1"/>
            </p:nvGrpSpPr>
            <p:grpSpPr>
              <a:xfrm>
                <a:off x="673165" y="246870"/>
                <a:ext cx="1753327" cy="253193"/>
                <a:chOff x="656520" y="250031"/>
                <a:chExt cx="1631861" cy="235663"/>
              </a:xfrm>
            </p:grpSpPr>
            <p:sp>
              <p:nvSpPr>
                <p:cNvPr id="28" name="Freeform 27"/>
                <p:cNvSpPr>
                  <a:spLocks noEditPoints="1"/>
                </p:cNvSpPr>
                <p:nvPr/>
              </p:nvSpPr>
              <p:spPr bwMode="auto">
                <a:xfrm>
                  <a:off x="1466912" y="250031"/>
                  <a:ext cx="489413" cy="84203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2" name="Freeform 31"/>
                <p:cNvSpPr>
                  <a:spLocks noEditPoints="1"/>
                </p:cNvSpPr>
                <p:nvPr/>
              </p:nvSpPr>
              <p:spPr bwMode="auto">
                <a:xfrm>
                  <a:off x="656520" y="250031"/>
                  <a:ext cx="780730" cy="84203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3" name="Freeform 32"/>
                <p:cNvSpPr>
                  <a:spLocks noEditPoints="1"/>
                </p:cNvSpPr>
                <p:nvPr/>
              </p:nvSpPr>
              <p:spPr bwMode="auto">
                <a:xfrm>
                  <a:off x="1409510" y="392855"/>
                  <a:ext cx="878871" cy="92839"/>
                </a:xfrm>
                <a:custGeom>
                  <a:avLst/>
                  <a:gdLst/>
                  <a:ahLst/>
                  <a:cxnLst>
                    <a:cxn ang="0">
                      <a:pos x="805" y="637"/>
                    </a:cxn>
                    <a:cxn ang="0">
                      <a:pos x="996" y="219"/>
                    </a:cxn>
                    <a:cxn ang="0">
                      <a:pos x="1304" y="357"/>
                    </a:cxn>
                    <a:cxn ang="0">
                      <a:pos x="1069" y="644"/>
                    </a:cxn>
                    <a:cxn ang="0">
                      <a:pos x="1040" y="573"/>
                    </a:cxn>
                    <a:cxn ang="0">
                      <a:pos x="1182" y="280"/>
                    </a:cxn>
                    <a:cxn ang="0">
                      <a:pos x="1457" y="426"/>
                    </a:cxn>
                    <a:cxn ang="0">
                      <a:pos x="1680" y="639"/>
                    </a:cxn>
                    <a:cxn ang="0">
                      <a:pos x="1384" y="480"/>
                    </a:cxn>
                    <a:cxn ang="0">
                      <a:pos x="1565" y="178"/>
                    </a:cxn>
                    <a:cxn ang="0">
                      <a:pos x="1772" y="419"/>
                    </a:cxn>
                    <a:cxn ang="0">
                      <a:pos x="1479" y="300"/>
                    </a:cxn>
                    <a:cxn ang="0">
                      <a:pos x="2054" y="179"/>
                    </a:cxn>
                    <a:cxn ang="0">
                      <a:pos x="2260" y="188"/>
                    </a:cxn>
                    <a:cxn ang="0">
                      <a:pos x="2257" y="15"/>
                    </a:cxn>
                    <a:cxn ang="0">
                      <a:pos x="2523" y="568"/>
                    </a:cxn>
                    <a:cxn ang="0">
                      <a:pos x="2483" y="627"/>
                    </a:cxn>
                    <a:cxn ang="0">
                      <a:pos x="2395" y="282"/>
                    </a:cxn>
                    <a:cxn ang="0">
                      <a:pos x="2669" y="201"/>
                    </a:cxn>
                    <a:cxn ang="0">
                      <a:pos x="2657" y="282"/>
                    </a:cxn>
                    <a:cxn ang="0">
                      <a:pos x="2858" y="220"/>
                    </a:cxn>
                    <a:cxn ang="0">
                      <a:pos x="3192" y="222"/>
                    </a:cxn>
                    <a:cxn ang="0">
                      <a:pos x="3092" y="249"/>
                    </a:cxn>
                    <a:cxn ang="0">
                      <a:pos x="3666" y="632"/>
                    </a:cxn>
                    <a:cxn ang="0">
                      <a:pos x="3354" y="500"/>
                    </a:cxn>
                    <a:cxn ang="0">
                      <a:pos x="3484" y="195"/>
                    </a:cxn>
                    <a:cxn ang="0">
                      <a:pos x="3516" y="256"/>
                    </a:cxn>
                    <a:cxn ang="0">
                      <a:pos x="3592" y="581"/>
                    </a:cxn>
                    <a:cxn ang="0">
                      <a:pos x="4055" y="577"/>
                    </a:cxn>
                    <a:cxn ang="0">
                      <a:pos x="3803" y="567"/>
                    </a:cxn>
                    <a:cxn ang="0">
                      <a:pos x="3854" y="210"/>
                    </a:cxn>
                    <a:cxn ang="0">
                      <a:pos x="4132" y="281"/>
                    </a:cxn>
                    <a:cxn ang="0">
                      <a:pos x="3947" y="237"/>
                    </a:cxn>
                    <a:cxn ang="0">
                      <a:pos x="4571" y="638"/>
                    </a:cxn>
                    <a:cxn ang="0">
                      <a:pos x="4425" y="355"/>
                    </a:cxn>
                    <a:cxn ang="0">
                      <a:pos x="4692" y="179"/>
                    </a:cxn>
                    <a:cxn ang="0">
                      <a:pos x="4503" y="378"/>
                    </a:cxn>
                    <a:cxn ang="0">
                      <a:pos x="4914" y="445"/>
                    </a:cxn>
                    <a:cxn ang="0">
                      <a:pos x="5116" y="642"/>
                    </a:cxn>
                    <a:cxn ang="0">
                      <a:pos x="4837" y="469"/>
                    </a:cxn>
                    <a:cxn ang="0">
                      <a:pos x="5032" y="177"/>
                    </a:cxn>
                    <a:cxn ang="0">
                      <a:pos x="5225" y="427"/>
                    </a:cxn>
                    <a:cxn ang="0">
                      <a:pos x="4929" y="310"/>
                    </a:cxn>
                    <a:cxn ang="0">
                      <a:pos x="5520" y="177"/>
                    </a:cxn>
                    <a:cxn ang="0">
                      <a:pos x="5849" y="249"/>
                    </a:cxn>
                    <a:cxn ang="0">
                      <a:pos x="5745" y="644"/>
                    </a:cxn>
                    <a:cxn ang="0">
                      <a:pos x="6173" y="588"/>
                    </a:cxn>
                    <a:cxn ang="0">
                      <a:pos x="5907" y="543"/>
                    </a:cxn>
                    <a:cxn ang="0">
                      <a:pos x="6173" y="317"/>
                    </a:cxn>
                    <a:cxn ang="0">
                      <a:pos x="6044" y="179"/>
                    </a:cxn>
                    <a:cxn ang="0">
                      <a:pos x="6022" y="438"/>
                    </a:cxn>
                    <a:cxn ang="0">
                      <a:pos x="6118" y="573"/>
                    </a:cxn>
                    <a:cxn ang="0">
                      <a:pos x="6379" y="72"/>
                    </a:cxn>
                    <a:cxn ang="0">
                      <a:pos x="6454" y="99"/>
                    </a:cxn>
                    <a:cxn ang="0">
                      <a:pos x="6815" y="177"/>
                    </a:cxn>
                    <a:cxn ang="0">
                      <a:pos x="6901" y="333"/>
                    </a:cxn>
                    <a:cxn ang="0">
                      <a:pos x="6691" y="329"/>
                    </a:cxn>
                    <a:cxn ang="0">
                      <a:pos x="7278" y="580"/>
                    </a:cxn>
                    <a:cxn ang="0">
                      <a:pos x="7137" y="188"/>
                    </a:cxn>
                    <a:cxn ang="0">
                      <a:pos x="7541" y="759"/>
                    </a:cxn>
                    <a:cxn ang="0">
                      <a:pos x="7366" y="188"/>
                    </a:cxn>
                    <a:cxn ang="0">
                      <a:pos x="7881" y="532"/>
                    </a:cxn>
                    <a:cxn ang="0">
                      <a:pos x="7920" y="642"/>
                    </a:cxn>
                  </a:cxnLst>
                  <a:rect l="0" t="0" r="r" b="b"/>
                  <a:pathLst>
                    <a:path w="7953" h="842">
                      <a:moveTo>
                        <a:pt x="324" y="277"/>
                      </a:moveTo>
                      <a:lnTo>
                        <a:pt x="324" y="344"/>
                      </a:lnTo>
                      <a:lnTo>
                        <a:pt x="81" y="344"/>
                      </a:lnTo>
                      <a:lnTo>
                        <a:pt x="81" y="569"/>
                      </a:lnTo>
                      <a:lnTo>
                        <a:pt x="352" y="569"/>
                      </a:lnTo>
                      <a:lnTo>
                        <a:pt x="352" y="637"/>
                      </a:lnTo>
                      <a:lnTo>
                        <a:pt x="0" y="637"/>
                      </a:lnTo>
                      <a:lnTo>
                        <a:pt x="0" y="11"/>
                      </a:lnTo>
                      <a:lnTo>
                        <a:pt x="338" y="11"/>
                      </a:lnTo>
                      <a:lnTo>
                        <a:pt x="338" y="79"/>
                      </a:lnTo>
                      <a:lnTo>
                        <a:pt x="81" y="79"/>
                      </a:lnTo>
                      <a:lnTo>
                        <a:pt x="81" y="277"/>
                      </a:lnTo>
                      <a:lnTo>
                        <a:pt x="324" y="277"/>
                      </a:lnTo>
                      <a:close/>
                      <a:moveTo>
                        <a:pt x="401" y="188"/>
                      </a:moveTo>
                      <a:lnTo>
                        <a:pt x="492" y="188"/>
                      </a:lnTo>
                      <a:lnTo>
                        <a:pt x="556" y="284"/>
                      </a:lnTo>
                      <a:lnTo>
                        <a:pt x="566" y="300"/>
                      </a:lnTo>
                      <a:lnTo>
                        <a:pt x="578" y="317"/>
                      </a:lnTo>
                      <a:lnTo>
                        <a:pt x="589" y="337"/>
                      </a:lnTo>
                      <a:lnTo>
                        <a:pt x="601" y="357"/>
                      </a:lnTo>
                      <a:lnTo>
                        <a:pt x="604" y="357"/>
                      </a:lnTo>
                      <a:lnTo>
                        <a:pt x="614" y="340"/>
                      </a:lnTo>
                      <a:lnTo>
                        <a:pt x="625" y="321"/>
                      </a:lnTo>
                      <a:lnTo>
                        <a:pt x="636" y="303"/>
                      </a:lnTo>
                      <a:lnTo>
                        <a:pt x="649" y="283"/>
                      </a:lnTo>
                      <a:lnTo>
                        <a:pt x="712" y="188"/>
                      </a:lnTo>
                      <a:lnTo>
                        <a:pt x="800" y="188"/>
                      </a:lnTo>
                      <a:lnTo>
                        <a:pt x="646" y="405"/>
                      </a:lnTo>
                      <a:lnTo>
                        <a:pt x="805" y="637"/>
                      </a:lnTo>
                      <a:lnTo>
                        <a:pt x="712" y="637"/>
                      </a:lnTo>
                      <a:lnTo>
                        <a:pt x="646" y="535"/>
                      </a:lnTo>
                      <a:lnTo>
                        <a:pt x="635" y="520"/>
                      </a:lnTo>
                      <a:lnTo>
                        <a:pt x="624" y="501"/>
                      </a:lnTo>
                      <a:lnTo>
                        <a:pt x="612" y="481"/>
                      </a:lnTo>
                      <a:lnTo>
                        <a:pt x="598" y="457"/>
                      </a:lnTo>
                      <a:lnTo>
                        <a:pt x="596" y="457"/>
                      </a:lnTo>
                      <a:lnTo>
                        <a:pt x="588" y="472"/>
                      </a:lnTo>
                      <a:lnTo>
                        <a:pt x="578" y="490"/>
                      </a:lnTo>
                      <a:lnTo>
                        <a:pt x="564" y="511"/>
                      </a:lnTo>
                      <a:lnTo>
                        <a:pt x="549" y="535"/>
                      </a:lnTo>
                      <a:lnTo>
                        <a:pt x="484" y="637"/>
                      </a:lnTo>
                      <a:lnTo>
                        <a:pt x="394" y="637"/>
                      </a:lnTo>
                      <a:lnTo>
                        <a:pt x="553" y="408"/>
                      </a:lnTo>
                      <a:lnTo>
                        <a:pt x="401" y="188"/>
                      </a:lnTo>
                      <a:close/>
                      <a:moveTo>
                        <a:pt x="883" y="820"/>
                      </a:moveTo>
                      <a:lnTo>
                        <a:pt x="883" y="334"/>
                      </a:lnTo>
                      <a:lnTo>
                        <a:pt x="883" y="298"/>
                      </a:lnTo>
                      <a:lnTo>
                        <a:pt x="882" y="261"/>
                      </a:lnTo>
                      <a:lnTo>
                        <a:pt x="881" y="224"/>
                      </a:lnTo>
                      <a:lnTo>
                        <a:pt x="880" y="188"/>
                      </a:lnTo>
                      <a:lnTo>
                        <a:pt x="953" y="188"/>
                      </a:lnTo>
                      <a:lnTo>
                        <a:pt x="957" y="265"/>
                      </a:lnTo>
                      <a:lnTo>
                        <a:pt x="958" y="265"/>
                      </a:lnTo>
                      <a:lnTo>
                        <a:pt x="965" y="255"/>
                      </a:lnTo>
                      <a:lnTo>
                        <a:pt x="972" y="244"/>
                      </a:lnTo>
                      <a:lnTo>
                        <a:pt x="979" y="235"/>
                      </a:lnTo>
                      <a:lnTo>
                        <a:pt x="988" y="227"/>
                      </a:lnTo>
                      <a:lnTo>
                        <a:pt x="996" y="219"/>
                      </a:lnTo>
                      <a:lnTo>
                        <a:pt x="1005" y="211"/>
                      </a:lnTo>
                      <a:lnTo>
                        <a:pt x="1014" y="205"/>
                      </a:lnTo>
                      <a:lnTo>
                        <a:pt x="1024" y="199"/>
                      </a:lnTo>
                      <a:lnTo>
                        <a:pt x="1034" y="194"/>
                      </a:lnTo>
                      <a:lnTo>
                        <a:pt x="1045" y="190"/>
                      </a:lnTo>
                      <a:lnTo>
                        <a:pt x="1055" y="186"/>
                      </a:lnTo>
                      <a:lnTo>
                        <a:pt x="1068" y="183"/>
                      </a:lnTo>
                      <a:lnTo>
                        <a:pt x="1079" y="181"/>
                      </a:lnTo>
                      <a:lnTo>
                        <a:pt x="1091" y="178"/>
                      </a:lnTo>
                      <a:lnTo>
                        <a:pt x="1105" y="177"/>
                      </a:lnTo>
                      <a:lnTo>
                        <a:pt x="1118" y="177"/>
                      </a:lnTo>
                      <a:lnTo>
                        <a:pt x="1138" y="178"/>
                      </a:lnTo>
                      <a:lnTo>
                        <a:pt x="1157" y="182"/>
                      </a:lnTo>
                      <a:lnTo>
                        <a:pt x="1166" y="184"/>
                      </a:lnTo>
                      <a:lnTo>
                        <a:pt x="1176" y="187"/>
                      </a:lnTo>
                      <a:lnTo>
                        <a:pt x="1185" y="190"/>
                      </a:lnTo>
                      <a:lnTo>
                        <a:pt x="1193" y="193"/>
                      </a:lnTo>
                      <a:lnTo>
                        <a:pt x="1201" y="198"/>
                      </a:lnTo>
                      <a:lnTo>
                        <a:pt x="1210" y="202"/>
                      </a:lnTo>
                      <a:lnTo>
                        <a:pt x="1218" y="207"/>
                      </a:lnTo>
                      <a:lnTo>
                        <a:pt x="1225" y="213"/>
                      </a:lnTo>
                      <a:lnTo>
                        <a:pt x="1240" y="226"/>
                      </a:lnTo>
                      <a:lnTo>
                        <a:pt x="1254" y="241"/>
                      </a:lnTo>
                      <a:lnTo>
                        <a:pt x="1266" y="258"/>
                      </a:lnTo>
                      <a:lnTo>
                        <a:pt x="1277" y="275"/>
                      </a:lnTo>
                      <a:lnTo>
                        <a:pt x="1287" y="294"/>
                      </a:lnTo>
                      <a:lnTo>
                        <a:pt x="1294" y="314"/>
                      </a:lnTo>
                      <a:lnTo>
                        <a:pt x="1300" y="335"/>
                      </a:lnTo>
                      <a:lnTo>
                        <a:pt x="1304" y="357"/>
                      </a:lnTo>
                      <a:lnTo>
                        <a:pt x="1307" y="381"/>
                      </a:lnTo>
                      <a:lnTo>
                        <a:pt x="1308" y="406"/>
                      </a:lnTo>
                      <a:lnTo>
                        <a:pt x="1307" y="434"/>
                      </a:lnTo>
                      <a:lnTo>
                        <a:pt x="1304" y="460"/>
                      </a:lnTo>
                      <a:lnTo>
                        <a:pt x="1302" y="473"/>
                      </a:lnTo>
                      <a:lnTo>
                        <a:pt x="1299" y="485"/>
                      </a:lnTo>
                      <a:lnTo>
                        <a:pt x="1296" y="497"/>
                      </a:lnTo>
                      <a:lnTo>
                        <a:pt x="1292" y="509"/>
                      </a:lnTo>
                      <a:lnTo>
                        <a:pt x="1288" y="520"/>
                      </a:lnTo>
                      <a:lnTo>
                        <a:pt x="1283" y="530"/>
                      </a:lnTo>
                      <a:lnTo>
                        <a:pt x="1278" y="541"/>
                      </a:lnTo>
                      <a:lnTo>
                        <a:pt x="1272" y="551"/>
                      </a:lnTo>
                      <a:lnTo>
                        <a:pt x="1266" y="560"/>
                      </a:lnTo>
                      <a:lnTo>
                        <a:pt x="1260" y="569"/>
                      </a:lnTo>
                      <a:lnTo>
                        <a:pt x="1253" y="579"/>
                      </a:lnTo>
                      <a:lnTo>
                        <a:pt x="1245" y="587"/>
                      </a:lnTo>
                      <a:lnTo>
                        <a:pt x="1231" y="601"/>
                      </a:lnTo>
                      <a:lnTo>
                        <a:pt x="1215" y="614"/>
                      </a:lnTo>
                      <a:lnTo>
                        <a:pt x="1207" y="619"/>
                      </a:lnTo>
                      <a:lnTo>
                        <a:pt x="1198" y="624"/>
                      </a:lnTo>
                      <a:lnTo>
                        <a:pt x="1190" y="628"/>
                      </a:lnTo>
                      <a:lnTo>
                        <a:pt x="1181" y="632"/>
                      </a:lnTo>
                      <a:lnTo>
                        <a:pt x="1163" y="638"/>
                      </a:lnTo>
                      <a:lnTo>
                        <a:pt x="1144" y="643"/>
                      </a:lnTo>
                      <a:lnTo>
                        <a:pt x="1123" y="647"/>
                      </a:lnTo>
                      <a:lnTo>
                        <a:pt x="1103" y="648"/>
                      </a:lnTo>
                      <a:lnTo>
                        <a:pt x="1091" y="647"/>
                      </a:lnTo>
                      <a:lnTo>
                        <a:pt x="1079" y="646"/>
                      </a:lnTo>
                      <a:lnTo>
                        <a:pt x="1069" y="644"/>
                      </a:lnTo>
                      <a:lnTo>
                        <a:pt x="1058" y="642"/>
                      </a:lnTo>
                      <a:lnTo>
                        <a:pt x="1048" y="640"/>
                      </a:lnTo>
                      <a:lnTo>
                        <a:pt x="1038" y="637"/>
                      </a:lnTo>
                      <a:lnTo>
                        <a:pt x="1029" y="633"/>
                      </a:lnTo>
                      <a:lnTo>
                        <a:pt x="1019" y="629"/>
                      </a:lnTo>
                      <a:lnTo>
                        <a:pt x="1011" y="625"/>
                      </a:lnTo>
                      <a:lnTo>
                        <a:pt x="1003" y="620"/>
                      </a:lnTo>
                      <a:lnTo>
                        <a:pt x="996" y="614"/>
                      </a:lnTo>
                      <a:lnTo>
                        <a:pt x="989" y="607"/>
                      </a:lnTo>
                      <a:lnTo>
                        <a:pt x="981" y="600"/>
                      </a:lnTo>
                      <a:lnTo>
                        <a:pt x="975" y="593"/>
                      </a:lnTo>
                      <a:lnTo>
                        <a:pt x="969" y="585"/>
                      </a:lnTo>
                      <a:lnTo>
                        <a:pt x="964" y="577"/>
                      </a:lnTo>
                      <a:lnTo>
                        <a:pt x="964" y="820"/>
                      </a:lnTo>
                      <a:lnTo>
                        <a:pt x="883" y="820"/>
                      </a:lnTo>
                      <a:close/>
                      <a:moveTo>
                        <a:pt x="964" y="377"/>
                      </a:moveTo>
                      <a:lnTo>
                        <a:pt x="964" y="454"/>
                      </a:lnTo>
                      <a:lnTo>
                        <a:pt x="964" y="468"/>
                      </a:lnTo>
                      <a:lnTo>
                        <a:pt x="966" y="480"/>
                      </a:lnTo>
                      <a:lnTo>
                        <a:pt x="969" y="492"/>
                      </a:lnTo>
                      <a:lnTo>
                        <a:pt x="972" y="504"/>
                      </a:lnTo>
                      <a:lnTo>
                        <a:pt x="977" y="515"/>
                      </a:lnTo>
                      <a:lnTo>
                        <a:pt x="983" y="525"/>
                      </a:lnTo>
                      <a:lnTo>
                        <a:pt x="991" y="535"/>
                      </a:lnTo>
                      <a:lnTo>
                        <a:pt x="1000" y="546"/>
                      </a:lnTo>
                      <a:lnTo>
                        <a:pt x="1009" y="554"/>
                      </a:lnTo>
                      <a:lnTo>
                        <a:pt x="1018" y="562"/>
                      </a:lnTo>
                      <a:lnTo>
                        <a:pt x="1029" y="568"/>
                      </a:lnTo>
                      <a:lnTo>
                        <a:pt x="1040" y="573"/>
                      </a:lnTo>
                      <a:lnTo>
                        <a:pt x="1051" y="578"/>
                      </a:lnTo>
                      <a:lnTo>
                        <a:pt x="1064" y="581"/>
                      </a:lnTo>
                      <a:lnTo>
                        <a:pt x="1077" y="583"/>
                      </a:lnTo>
                      <a:lnTo>
                        <a:pt x="1090" y="583"/>
                      </a:lnTo>
                      <a:lnTo>
                        <a:pt x="1106" y="583"/>
                      </a:lnTo>
                      <a:lnTo>
                        <a:pt x="1120" y="580"/>
                      </a:lnTo>
                      <a:lnTo>
                        <a:pt x="1133" y="577"/>
                      </a:lnTo>
                      <a:lnTo>
                        <a:pt x="1147" y="571"/>
                      </a:lnTo>
                      <a:lnTo>
                        <a:pt x="1159" y="564"/>
                      </a:lnTo>
                      <a:lnTo>
                        <a:pt x="1170" y="556"/>
                      </a:lnTo>
                      <a:lnTo>
                        <a:pt x="1181" y="547"/>
                      </a:lnTo>
                      <a:lnTo>
                        <a:pt x="1190" y="535"/>
                      </a:lnTo>
                      <a:lnTo>
                        <a:pt x="1198" y="523"/>
                      </a:lnTo>
                      <a:lnTo>
                        <a:pt x="1205" y="510"/>
                      </a:lnTo>
                      <a:lnTo>
                        <a:pt x="1212" y="495"/>
                      </a:lnTo>
                      <a:lnTo>
                        <a:pt x="1217" y="480"/>
                      </a:lnTo>
                      <a:lnTo>
                        <a:pt x="1221" y="463"/>
                      </a:lnTo>
                      <a:lnTo>
                        <a:pt x="1224" y="447"/>
                      </a:lnTo>
                      <a:lnTo>
                        <a:pt x="1226" y="428"/>
                      </a:lnTo>
                      <a:lnTo>
                        <a:pt x="1226" y="410"/>
                      </a:lnTo>
                      <a:lnTo>
                        <a:pt x="1226" y="392"/>
                      </a:lnTo>
                      <a:lnTo>
                        <a:pt x="1224" y="376"/>
                      </a:lnTo>
                      <a:lnTo>
                        <a:pt x="1221" y="360"/>
                      </a:lnTo>
                      <a:lnTo>
                        <a:pt x="1218" y="345"/>
                      </a:lnTo>
                      <a:lnTo>
                        <a:pt x="1213" y="331"/>
                      </a:lnTo>
                      <a:lnTo>
                        <a:pt x="1206" y="317"/>
                      </a:lnTo>
                      <a:lnTo>
                        <a:pt x="1200" y="305"/>
                      </a:lnTo>
                      <a:lnTo>
                        <a:pt x="1192" y="293"/>
                      </a:lnTo>
                      <a:lnTo>
                        <a:pt x="1182" y="280"/>
                      </a:lnTo>
                      <a:lnTo>
                        <a:pt x="1172" y="271"/>
                      </a:lnTo>
                      <a:lnTo>
                        <a:pt x="1160" y="262"/>
                      </a:lnTo>
                      <a:lnTo>
                        <a:pt x="1149" y="255"/>
                      </a:lnTo>
                      <a:lnTo>
                        <a:pt x="1136" y="249"/>
                      </a:lnTo>
                      <a:lnTo>
                        <a:pt x="1122" y="245"/>
                      </a:lnTo>
                      <a:lnTo>
                        <a:pt x="1108" y="243"/>
                      </a:lnTo>
                      <a:lnTo>
                        <a:pt x="1092" y="242"/>
                      </a:lnTo>
                      <a:lnTo>
                        <a:pt x="1082" y="243"/>
                      </a:lnTo>
                      <a:lnTo>
                        <a:pt x="1072" y="244"/>
                      </a:lnTo>
                      <a:lnTo>
                        <a:pt x="1062" y="246"/>
                      </a:lnTo>
                      <a:lnTo>
                        <a:pt x="1052" y="249"/>
                      </a:lnTo>
                      <a:lnTo>
                        <a:pt x="1042" y="254"/>
                      </a:lnTo>
                      <a:lnTo>
                        <a:pt x="1033" y="258"/>
                      </a:lnTo>
                      <a:lnTo>
                        <a:pt x="1024" y="264"/>
                      </a:lnTo>
                      <a:lnTo>
                        <a:pt x="1015" y="270"/>
                      </a:lnTo>
                      <a:lnTo>
                        <a:pt x="1007" y="277"/>
                      </a:lnTo>
                      <a:lnTo>
                        <a:pt x="999" y="285"/>
                      </a:lnTo>
                      <a:lnTo>
                        <a:pt x="993" y="294"/>
                      </a:lnTo>
                      <a:lnTo>
                        <a:pt x="987" y="303"/>
                      </a:lnTo>
                      <a:lnTo>
                        <a:pt x="981" y="312"/>
                      </a:lnTo>
                      <a:lnTo>
                        <a:pt x="976" y="321"/>
                      </a:lnTo>
                      <a:lnTo>
                        <a:pt x="972" y="333"/>
                      </a:lnTo>
                      <a:lnTo>
                        <a:pt x="969" y="344"/>
                      </a:lnTo>
                      <a:lnTo>
                        <a:pt x="967" y="353"/>
                      </a:lnTo>
                      <a:lnTo>
                        <a:pt x="965" y="363"/>
                      </a:lnTo>
                      <a:lnTo>
                        <a:pt x="964" y="370"/>
                      </a:lnTo>
                      <a:lnTo>
                        <a:pt x="964" y="377"/>
                      </a:lnTo>
                      <a:close/>
                      <a:moveTo>
                        <a:pt x="1771" y="427"/>
                      </a:moveTo>
                      <a:lnTo>
                        <a:pt x="1457" y="426"/>
                      </a:lnTo>
                      <a:lnTo>
                        <a:pt x="1458" y="445"/>
                      </a:lnTo>
                      <a:lnTo>
                        <a:pt x="1460" y="463"/>
                      </a:lnTo>
                      <a:lnTo>
                        <a:pt x="1464" y="480"/>
                      </a:lnTo>
                      <a:lnTo>
                        <a:pt x="1469" y="495"/>
                      </a:lnTo>
                      <a:lnTo>
                        <a:pt x="1477" y="510"/>
                      </a:lnTo>
                      <a:lnTo>
                        <a:pt x="1484" y="523"/>
                      </a:lnTo>
                      <a:lnTo>
                        <a:pt x="1493" y="535"/>
                      </a:lnTo>
                      <a:lnTo>
                        <a:pt x="1504" y="546"/>
                      </a:lnTo>
                      <a:lnTo>
                        <a:pt x="1515" y="554"/>
                      </a:lnTo>
                      <a:lnTo>
                        <a:pt x="1526" y="562"/>
                      </a:lnTo>
                      <a:lnTo>
                        <a:pt x="1537" y="568"/>
                      </a:lnTo>
                      <a:lnTo>
                        <a:pt x="1551" y="573"/>
                      </a:lnTo>
                      <a:lnTo>
                        <a:pt x="1564" y="577"/>
                      </a:lnTo>
                      <a:lnTo>
                        <a:pt x="1578" y="580"/>
                      </a:lnTo>
                      <a:lnTo>
                        <a:pt x="1594" y="582"/>
                      </a:lnTo>
                      <a:lnTo>
                        <a:pt x="1610" y="582"/>
                      </a:lnTo>
                      <a:lnTo>
                        <a:pt x="1628" y="582"/>
                      </a:lnTo>
                      <a:lnTo>
                        <a:pt x="1644" y="581"/>
                      </a:lnTo>
                      <a:lnTo>
                        <a:pt x="1660" y="579"/>
                      </a:lnTo>
                      <a:lnTo>
                        <a:pt x="1676" y="577"/>
                      </a:lnTo>
                      <a:lnTo>
                        <a:pt x="1690" y="573"/>
                      </a:lnTo>
                      <a:lnTo>
                        <a:pt x="1706" y="569"/>
                      </a:lnTo>
                      <a:lnTo>
                        <a:pt x="1720" y="564"/>
                      </a:lnTo>
                      <a:lnTo>
                        <a:pt x="1735" y="559"/>
                      </a:lnTo>
                      <a:lnTo>
                        <a:pt x="1748" y="618"/>
                      </a:lnTo>
                      <a:lnTo>
                        <a:pt x="1733" y="624"/>
                      </a:lnTo>
                      <a:lnTo>
                        <a:pt x="1715" y="630"/>
                      </a:lnTo>
                      <a:lnTo>
                        <a:pt x="1698" y="635"/>
                      </a:lnTo>
                      <a:lnTo>
                        <a:pt x="1680" y="639"/>
                      </a:lnTo>
                      <a:lnTo>
                        <a:pt x="1661" y="642"/>
                      </a:lnTo>
                      <a:lnTo>
                        <a:pt x="1641" y="644"/>
                      </a:lnTo>
                      <a:lnTo>
                        <a:pt x="1621" y="646"/>
                      </a:lnTo>
                      <a:lnTo>
                        <a:pt x="1599" y="647"/>
                      </a:lnTo>
                      <a:lnTo>
                        <a:pt x="1574" y="646"/>
                      </a:lnTo>
                      <a:lnTo>
                        <a:pt x="1551" y="642"/>
                      </a:lnTo>
                      <a:lnTo>
                        <a:pt x="1539" y="640"/>
                      </a:lnTo>
                      <a:lnTo>
                        <a:pt x="1528" y="637"/>
                      </a:lnTo>
                      <a:lnTo>
                        <a:pt x="1518" y="634"/>
                      </a:lnTo>
                      <a:lnTo>
                        <a:pt x="1507" y="631"/>
                      </a:lnTo>
                      <a:lnTo>
                        <a:pt x="1497" y="627"/>
                      </a:lnTo>
                      <a:lnTo>
                        <a:pt x="1488" y="622"/>
                      </a:lnTo>
                      <a:lnTo>
                        <a:pt x="1479" y="617"/>
                      </a:lnTo>
                      <a:lnTo>
                        <a:pt x="1469" y="612"/>
                      </a:lnTo>
                      <a:lnTo>
                        <a:pt x="1461" y="605"/>
                      </a:lnTo>
                      <a:lnTo>
                        <a:pt x="1453" y="598"/>
                      </a:lnTo>
                      <a:lnTo>
                        <a:pt x="1445" y="592"/>
                      </a:lnTo>
                      <a:lnTo>
                        <a:pt x="1438" y="584"/>
                      </a:lnTo>
                      <a:lnTo>
                        <a:pt x="1430" y="576"/>
                      </a:lnTo>
                      <a:lnTo>
                        <a:pt x="1423" y="567"/>
                      </a:lnTo>
                      <a:lnTo>
                        <a:pt x="1417" y="559"/>
                      </a:lnTo>
                      <a:lnTo>
                        <a:pt x="1412" y="551"/>
                      </a:lnTo>
                      <a:lnTo>
                        <a:pt x="1406" y="542"/>
                      </a:lnTo>
                      <a:lnTo>
                        <a:pt x="1402" y="531"/>
                      </a:lnTo>
                      <a:lnTo>
                        <a:pt x="1397" y="522"/>
                      </a:lnTo>
                      <a:lnTo>
                        <a:pt x="1393" y="512"/>
                      </a:lnTo>
                      <a:lnTo>
                        <a:pt x="1389" y="501"/>
                      </a:lnTo>
                      <a:lnTo>
                        <a:pt x="1386" y="490"/>
                      </a:lnTo>
                      <a:lnTo>
                        <a:pt x="1384" y="480"/>
                      </a:lnTo>
                      <a:lnTo>
                        <a:pt x="1382" y="469"/>
                      </a:lnTo>
                      <a:lnTo>
                        <a:pt x="1379" y="445"/>
                      </a:lnTo>
                      <a:lnTo>
                        <a:pt x="1378" y="419"/>
                      </a:lnTo>
                      <a:lnTo>
                        <a:pt x="1379" y="394"/>
                      </a:lnTo>
                      <a:lnTo>
                        <a:pt x="1382" y="370"/>
                      </a:lnTo>
                      <a:lnTo>
                        <a:pt x="1386" y="346"/>
                      </a:lnTo>
                      <a:lnTo>
                        <a:pt x="1392" y="324"/>
                      </a:lnTo>
                      <a:lnTo>
                        <a:pt x="1397" y="313"/>
                      </a:lnTo>
                      <a:lnTo>
                        <a:pt x="1401" y="303"/>
                      </a:lnTo>
                      <a:lnTo>
                        <a:pt x="1406" y="293"/>
                      </a:lnTo>
                      <a:lnTo>
                        <a:pt x="1411" y="282"/>
                      </a:lnTo>
                      <a:lnTo>
                        <a:pt x="1416" y="273"/>
                      </a:lnTo>
                      <a:lnTo>
                        <a:pt x="1422" y="264"/>
                      </a:lnTo>
                      <a:lnTo>
                        <a:pt x="1428" y="255"/>
                      </a:lnTo>
                      <a:lnTo>
                        <a:pt x="1436" y="246"/>
                      </a:lnTo>
                      <a:lnTo>
                        <a:pt x="1443" y="238"/>
                      </a:lnTo>
                      <a:lnTo>
                        <a:pt x="1451" y="230"/>
                      </a:lnTo>
                      <a:lnTo>
                        <a:pt x="1458" y="223"/>
                      </a:lnTo>
                      <a:lnTo>
                        <a:pt x="1466" y="217"/>
                      </a:lnTo>
                      <a:lnTo>
                        <a:pt x="1476" y="210"/>
                      </a:lnTo>
                      <a:lnTo>
                        <a:pt x="1484" y="204"/>
                      </a:lnTo>
                      <a:lnTo>
                        <a:pt x="1493" y="199"/>
                      </a:lnTo>
                      <a:lnTo>
                        <a:pt x="1502" y="195"/>
                      </a:lnTo>
                      <a:lnTo>
                        <a:pt x="1513" y="191"/>
                      </a:lnTo>
                      <a:lnTo>
                        <a:pt x="1522" y="187"/>
                      </a:lnTo>
                      <a:lnTo>
                        <a:pt x="1532" y="185"/>
                      </a:lnTo>
                      <a:lnTo>
                        <a:pt x="1543" y="182"/>
                      </a:lnTo>
                      <a:lnTo>
                        <a:pt x="1554" y="179"/>
                      </a:lnTo>
                      <a:lnTo>
                        <a:pt x="1565" y="178"/>
                      </a:lnTo>
                      <a:lnTo>
                        <a:pt x="1576" y="177"/>
                      </a:lnTo>
                      <a:lnTo>
                        <a:pt x="1589" y="177"/>
                      </a:lnTo>
                      <a:lnTo>
                        <a:pt x="1601" y="177"/>
                      </a:lnTo>
                      <a:lnTo>
                        <a:pt x="1612" y="178"/>
                      </a:lnTo>
                      <a:lnTo>
                        <a:pt x="1624" y="181"/>
                      </a:lnTo>
                      <a:lnTo>
                        <a:pt x="1635" y="183"/>
                      </a:lnTo>
                      <a:lnTo>
                        <a:pt x="1645" y="185"/>
                      </a:lnTo>
                      <a:lnTo>
                        <a:pt x="1655" y="188"/>
                      </a:lnTo>
                      <a:lnTo>
                        <a:pt x="1665" y="192"/>
                      </a:lnTo>
                      <a:lnTo>
                        <a:pt x="1675" y="196"/>
                      </a:lnTo>
                      <a:lnTo>
                        <a:pt x="1683" y="201"/>
                      </a:lnTo>
                      <a:lnTo>
                        <a:pt x="1692" y="206"/>
                      </a:lnTo>
                      <a:lnTo>
                        <a:pt x="1701" y="212"/>
                      </a:lnTo>
                      <a:lnTo>
                        <a:pt x="1708" y="220"/>
                      </a:lnTo>
                      <a:lnTo>
                        <a:pt x="1716" y="227"/>
                      </a:lnTo>
                      <a:lnTo>
                        <a:pt x="1723" y="234"/>
                      </a:lnTo>
                      <a:lnTo>
                        <a:pt x="1729" y="242"/>
                      </a:lnTo>
                      <a:lnTo>
                        <a:pt x="1736" y="251"/>
                      </a:lnTo>
                      <a:lnTo>
                        <a:pt x="1745" y="266"/>
                      </a:lnTo>
                      <a:lnTo>
                        <a:pt x="1753" y="281"/>
                      </a:lnTo>
                      <a:lnTo>
                        <a:pt x="1759" y="298"/>
                      </a:lnTo>
                      <a:lnTo>
                        <a:pt x="1764" y="314"/>
                      </a:lnTo>
                      <a:lnTo>
                        <a:pt x="1768" y="332"/>
                      </a:lnTo>
                      <a:lnTo>
                        <a:pt x="1772" y="349"/>
                      </a:lnTo>
                      <a:lnTo>
                        <a:pt x="1774" y="369"/>
                      </a:lnTo>
                      <a:lnTo>
                        <a:pt x="1774" y="388"/>
                      </a:lnTo>
                      <a:lnTo>
                        <a:pt x="1774" y="400"/>
                      </a:lnTo>
                      <a:lnTo>
                        <a:pt x="1773" y="410"/>
                      </a:lnTo>
                      <a:lnTo>
                        <a:pt x="1772" y="419"/>
                      </a:lnTo>
                      <a:lnTo>
                        <a:pt x="1771" y="427"/>
                      </a:lnTo>
                      <a:close/>
                      <a:moveTo>
                        <a:pt x="1457" y="368"/>
                      </a:moveTo>
                      <a:lnTo>
                        <a:pt x="1696" y="368"/>
                      </a:lnTo>
                      <a:lnTo>
                        <a:pt x="1696" y="355"/>
                      </a:lnTo>
                      <a:lnTo>
                        <a:pt x="1694" y="344"/>
                      </a:lnTo>
                      <a:lnTo>
                        <a:pt x="1692" y="332"/>
                      </a:lnTo>
                      <a:lnTo>
                        <a:pt x="1690" y="321"/>
                      </a:lnTo>
                      <a:lnTo>
                        <a:pt x="1687" y="311"/>
                      </a:lnTo>
                      <a:lnTo>
                        <a:pt x="1683" y="301"/>
                      </a:lnTo>
                      <a:lnTo>
                        <a:pt x="1678" y="292"/>
                      </a:lnTo>
                      <a:lnTo>
                        <a:pt x="1673" y="282"/>
                      </a:lnTo>
                      <a:lnTo>
                        <a:pt x="1666" y="271"/>
                      </a:lnTo>
                      <a:lnTo>
                        <a:pt x="1656" y="262"/>
                      </a:lnTo>
                      <a:lnTo>
                        <a:pt x="1646" y="254"/>
                      </a:lnTo>
                      <a:lnTo>
                        <a:pt x="1636" y="247"/>
                      </a:lnTo>
                      <a:lnTo>
                        <a:pt x="1624" y="242"/>
                      </a:lnTo>
                      <a:lnTo>
                        <a:pt x="1611" y="239"/>
                      </a:lnTo>
                      <a:lnTo>
                        <a:pt x="1597" y="237"/>
                      </a:lnTo>
                      <a:lnTo>
                        <a:pt x="1583" y="236"/>
                      </a:lnTo>
                      <a:lnTo>
                        <a:pt x="1568" y="237"/>
                      </a:lnTo>
                      <a:lnTo>
                        <a:pt x="1555" y="239"/>
                      </a:lnTo>
                      <a:lnTo>
                        <a:pt x="1542" y="242"/>
                      </a:lnTo>
                      <a:lnTo>
                        <a:pt x="1531" y="247"/>
                      </a:lnTo>
                      <a:lnTo>
                        <a:pt x="1520" y="254"/>
                      </a:lnTo>
                      <a:lnTo>
                        <a:pt x="1510" y="261"/>
                      </a:lnTo>
                      <a:lnTo>
                        <a:pt x="1500" y="270"/>
                      </a:lnTo>
                      <a:lnTo>
                        <a:pt x="1491" y="280"/>
                      </a:lnTo>
                      <a:lnTo>
                        <a:pt x="1485" y="290"/>
                      </a:lnTo>
                      <a:lnTo>
                        <a:pt x="1479" y="300"/>
                      </a:lnTo>
                      <a:lnTo>
                        <a:pt x="1474" y="310"/>
                      </a:lnTo>
                      <a:lnTo>
                        <a:pt x="1468" y="320"/>
                      </a:lnTo>
                      <a:lnTo>
                        <a:pt x="1464" y="332"/>
                      </a:lnTo>
                      <a:lnTo>
                        <a:pt x="1461" y="343"/>
                      </a:lnTo>
                      <a:lnTo>
                        <a:pt x="1459" y="355"/>
                      </a:lnTo>
                      <a:lnTo>
                        <a:pt x="1457" y="368"/>
                      </a:lnTo>
                      <a:close/>
                      <a:moveTo>
                        <a:pt x="1875" y="637"/>
                      </a:moveTo>
                      <a:lnTo>
                        <a:pt x="1875" y="328"/>
                      </a:lnTo>
                      <a:lnTo>
                        <a:pt x="1875" y="291"/>
                      </a:lnTo>
                      <a:lnTo>
                        <a:pt x="1874" y="256"/>
                      </a:lnTo>
                      <a:lnTo>
                        <a:pt x="1873" y="221"/>
                      </a:lnTo>
                      <a:lnTo>
                        <a:pt x="1872" y="188"/>
                      </a:lnTo>
                      <a:lnTo>
                        <a:pt x="1944" y="188"/>
                      </a:lnTo>
                      <a:lnTo>
                        <a:pt x="1946" y="276"/>
                      </a:lnTo>
                      <a:lnTo>
                        <a:pt x="1950" y="276"/>
                      </a:lnTo>
                      <a:lnTo>
                        <a:pt x="1954" y="265"/>
                      </a:lnTo>
                      <a:lnTo>
                        <a:pt x="1959" y="255"/>
                      </a:lnTo>
                      <a:lnTo>
                        <a:pt x="1964" y="245"/>
                      </a:lnTo>
                      <a:lnTo>
                        <a:pt x="1970" y="236"/>
                      </a:lnTo>
                      <a:lnTo>
                        <a:pt x="1976" y="227"/>
                      </a:lnTo>
                      <a:lnTo>
                        <a:pt x="1983" y="219"/>
                      </a:lnTo>
                      <a:lnTo>
                        <a:pt x="1991" y="211"/>
                      </a:lnTo>
                      <a:lnTo>
                        <a:pt x="2000" y="204"/>
                      </a:lnTo>
                      <a:lnTo>
                        <a:pt x="2008" y="198"/>
                      </a:lnTo>
                      <a:lnTo>
                        <a:pt x="2017" y="193"/>
                      </a:lnTo>
                      <a:lnTo>
                        <a:pt x="2026" y="188"/>
                      </a:lnTo>
                      <a:lnTo>
                        <a:pt x="2036" y="185"/>
                      </a:lnTo>
                      <a:lnTo>
                        <a:pt x="2045" y="182"/>
                      </a:lnTo>
                      <a:lnTo>
                        <a:pt x="2054" y="179"/>
                      </a:lnTo>
                      <a:lnTo>
                        <a:pt x="2064" y="177"/>
                      </a:lnTo>
                      <a:lnTo>
                        <a:pt x="2075" y="177"/>
                      </a:lnTo>
                      <a:lnTo>
                        <a:pt x="2087" y="178"/>
                      </a:lnTo>
                      <a:lnTo>
                        <a:pt x="2097" y="181"/>
                      </a:lnTo>
                      <a:lnTo>
                        <a:pt x="2097" y="258"/>
                      </a:lnTo>
                      <a:lnTo>
                        <a:pt x="2084" y="256"/>
                      </a:lnTo>
                      <a:lnTo>
                        <a:pt x="2069" y="255"/>
                      </a:lnTo>
                      <a:lnTo>
                        <a:pt x="2055" y="256"/>
                      </a:lnTo>
                      <a:lnTo>
                        <a:pt x="2043" y="258"/>
                      </a:lnTo>
                      <a:lnTo>
                        <a:pt x="2032" y="261"/>
                      </a:lnTo>
                      <a:lnTo>
                        <a:pt x="2020" y="266"/>
                      </a:lnTo>
                      <a:lnTo>
                        <a:pt x="2010" y="272"/>
                      </a:lnTo>
                      <a:lnTo>
                        <a:pt x="2000" y="280"/>
                      </a:lnTo>
                      <a:lnTo>
                        <a:pt x="1990" y="290"/>
                      </a:lnTo>
                      <a:lnTo>
                        <a:pt x="1982" y="300"/>
                      </a:lnTo>
                      <a:lnTo>
                        <a:pt x="1976" y="310"/>
                      </a:lnTo>
                      <a:lnTo>
                        <a:pt x="1971" y="321"/>
                      </a:lnTo>
                      <a:lnTo>
                        <a:pt x="1966" y="333"/>
                      </a:lnTo>
                      <a:lnTo>
                        <a:pt x="1963" y="344"/>
                      </a:lnTo>
                      <a:lnTo>
                        <a:pt x="1960" y="356"/>
                      </a:lnTo>
                      <a:lnTo>
                        <a:pt x="1958" y="370"/>
                      </a:lnTo>
                      <a:lnTo>
                        <a:pt x="1957" y="383"/>
                      </a:lnTo>
                      <a:lnTo>
                        <a:pt x="1955" y="398"/>
                      </a:lnTo>
                      <a:lnTo>
                        <a:pt x="1955" y="637"/>
                      </a:lnTo>
                      <a:lnTo>
                        <a:pt x="1875" y="637"/>
                      </a:lnTo>
                      <a:close/>
                      <a:moveTo>
                        <a:pt x="2260" y="637"/>
                      </a:moveTo>
                      <a:lnTo>
                        <a:pt x="2178" y="637"/>
                      </a:lnTo>
                      <a:lnTo>
                        <a:pt x="2178" y="188"/>
                      </a:lnTo>
                      <a:lnTo>
                        <a:pt x="2260" y="188"/>
                      </a:lnTo>
                      <a:lnTo>
                        <a:pt x="2260" y="637"/>
                      </a:lnTo>
                      <a:close/>
                      <a:moveTo>
                        <a:pt x="2219" y="105"/>
                      </a:moveTo>
                      <a:lnTo>
                        <a:pt x="2217" y="105"/>
                      </a:lnTo>
                      <a:lnTo>
                        <a:pt x="2206" y="104"/>
                      </a:lnTo>
                      <a:lnTo>
                        <a:pt x="2197" y="101"/>
                      </a:lnTo>
                      <a:lnTo>
                        <a:pt x="2193" y="99"/>
                      </a:lnTo>
                      <a:lnTo>
                        <a:pt x="2189" y="96"/>
                      </a:lnTo>
                      <a:lnTo>
                        <a:pt x="2185" y="93"/>
                      </a:lnTo>
                      <a:lnTo>
                        <a:pt x="2181" y="90"/>
                      </a:lnTo>
                      <a:lnTo>
                        <a:pt x="2174" y="82"/>
                      </a:lnTo>
                      <a:lnTo>
                        <a:pt x="2170" y="72"/>
                      </a:lnTo>
                      <a:lnTo>
                        <a:pt x="2167" y="63"/>
                      </a:lnTo>
                      <a:lnTo>
                        <a:pt x="2166" y="52"/>
                      </a:lnTo>
                      <a:lnTo>
                        <a:pt x="2167" y="42"/>
                      </a:lnTo>
                      <a:lnTo>
                        <a:pt x="2170" y="32"/>
                      </a:lnTo>
                      <a:lnTo>
                        <a:pt x="2174" y="23"/>
                      </a:lnTo>
                      <a:lnTo>
                        <a:pt x="2182" y="16"/>
                      </a:lnTo>
                      <a:lnTo>
                        <a:pt x="2185" y="12"/>
                      </a:lnTo>
                      <a:lnTo>
                        <a:pt x="2189" y="9"/>
                      </a:lnTo>
                      <a:lnTo>
                        <a:pt x="2194" y="6"/>
                      </a:lnTo>
                      <a:lnTo>
                        <a:pt x="2198" y="4"/>
                      </a:lnTo>
                      <a:lnTo>
                        <a:pt x="2208" y="2"/>
                      </a:lnTo>
                      <a:lnTo>
                        <a:pt x="2220" y="0"/>
                      </a:lnTo>
                      <a:lnTo>
                        <a:pt x="2230" y="2"/>
                      </a:lnTo>
                      <a:lnTo>
                        <a:pt x="2240" y="4"/>
                      </a:lnTo>
                      <a:lnTo>
                        <a:pt x="2244" y="6"/>
                      </a:lnTo>
                      <a:lnTo>
                        <a:pt x="2249" y="9"/>
                      </a:lnTo>
                      <a:lnTo>
                        <a:pt x="2253" y="12"/>
                      </a:lnTo>
                      <a:lnTo>
                        <a:pt x="2257" y="15"/>
                      </a:lnTo>
                      <a:lnTo>
                        <a:pt x="2263" y="23"/>
                      </a:lnTo>
                      <a:lnTo>
                        <a:pt x="2268" y="31"/>
                      </a:lnTo>
                      <a:lnTo>
                        <a:pt x="2270" y="42"/>
                      </a:lnTo>
                      <a:lnTo>
                        <a:pt x="2271" y="52"/>
                      </a:lnTo>
                      <a:lnTo>
                        <a:pt x="2270" y="63"/>
                      </a:lnTo>
                      <a:lnTo>
                        <a:pt x="2268" y="72"/>
                      </a:lnTo>
                      <a:lnTo>
                        <a:pt x="2263" y="82"/>
                      </a:lnTo>
                      <a:lnTo>
                        <a:pt x="2257" y="90"/>
                      </a:lnTo>
                      <a:lnTo>
                        <a:pt x="2253" y="93"/>
                      </a:lnTo>
                      <a:lnTo>
                        <a:pt x="2249" y="96"/>
                      </a:lnTo>
                      <a:lnTo>
                        <a:pt x="2244" y="99"/>
                      </a:lnTo>
                      <a:lnTo>
                        <a:pt x="2240" y="101"/>
                      </a:lnTo>
                      <a:lnTo>
                        <a:pt x="2235" y="103"/>
                      </a:lnTo>
                      <a:lnTo>
                        <a:pt x="2230" y="104"/>
                      </a:lnTo>
                      <a:lnTo>
                        <a:pt x="2224" y="104"/>
                      </a:lnTo>
                      <a:lnTo>
                        <a:pt x="2219" y="105"/>
                      </a:lnTo>
                      <a:close/>
                      <a:moveTo>
                        <a:pt x="2755" y="427"/>
                      </a:moveTo>
                      <a:lnTo>
                        <a:pt x="2441" y="426"/>
                      </a:lnTo>
                      <a:lnTo>
                        <a:pt x="2443" y="445"/>
                      </a:lnTo>
                      <a:lnTo>
                        <a:pt x="2446" y="463"/>
                      </a:lnTo>
                      <a:lnTo>
                        <a:pt x="2449" y="480"/>
                      </a:lnTo>
                      <a:lnTo>
                        <a:pt x="2454" y="495"/>
                      </a:lnTo>
                      <a:lnTo>
                        <a:pt x="2461" y="510"/>
                      </a:lnTo>
                      <a:lnTo>
                        <a:pt x="2469" y="523"/>
                      </a:lnTo>
                      <a:lnTo>
                        <a:pt x="2478" y="535"/>
                      </a:lnTo>
                      <a:lnTo>
                        <a:pt x="2489" y="546"/>
                      </a:lnTo>
                      <a:lnTo>
                        <a:pt x="2499" y="554"/>
                      </a:lnTo>
                      <a:lnTo>
                        <a:pt x="2510" y="562"/>
                      </a:lnTo>
                      <a:lnTo>
                        <a:pt x="2523" y="568"/>
                      </a:lnTo>
                      <a:lnTo>
                        <a:pt x="2535" y="573"/>
                      </a:lnTo>
                      <a:lnTo>
                        <a:pt x="2548" y="577"/>
                      </a:lnTo>
                      <a:lnTo>
                        <a:pt x="2564" y="580"/>
                      </a:lnTo>
                      <a:lnTo>
                        <a:pt x="2579" y="582"/>
                      </a:lnTo>
                      <a:lnTo>
                        <a:pt x="2595" y="582"/>
                      </a:lnTo>
                      <a:lnTo>
                        <a:pt x="2612" y="582"/>
                      </a:lnTo>
                      <a:lnTo>
                        <a:pt x="2628" y="581"/>
                      </a:lnTo>
                      <a:lnTo>
                        <a:pt x="2644" y="579"/>
                      </a:lnTo>
                      <a:lnTo>
                        <a:pt x="2660" y="577"/>
                      </a:lnTo>
                      <a:lnTo>
                        <a:pt x="2676" y="573"/>
                      </a:lnTo>
                      <a:lnTo>
                        <a:pt x="2690" y="569"/>
                      </a:lnTo>
                      <a:lnTo>
                        <a:pt x="2705" y="564"/>
                      </a:lnTo>
                      <a:lnTo>
                        <a:pt x="2719" y="559"/>
                      </a:lnTo>
                      <a:lnTo>
                        <a:pt x="2732" y="618"/>
                      </a:lnTo>
                      <a:lnTo>
                        <a:pt x="2717" y="624"/>
                      </a:lnTo>
                      <a:lnTo>
                        <a:pt x="2700" y="630"/>
                      </a:lnTo>
                      <a:lnTo>
                        <a:pt x="2683" y="635"/>
                      </a:lnTo>
                      <a:lnTo>
                        <a:pt x="2664" y="639"/>
                      </a:lnTo>
                      <a:lnTo>
                        <a:pt x="2645" y="642"/>
                      </a:lnTo>
                      <a:lnTo>
                        <a:pt x="2625" y="644"/>
                      </a:lnTo>
                      <a:lnTo>
                        <a:pt x="2605" y="646"/>
                      </a:lnTo>
                      <a:lnTo>
                        <a:pt x="2583" y="647"/>
                      </a:lnTo>
                      <a:lnTo>
                        <a:pt x="2559" y="646"/>
                      </a:lnTo>
                      <a:lnTo>
                        <a:pt x="2535" y="642"/>
                      </a:lnTo>
                      <a:lnTo>
                        <a:pt x="2524" y="640"/>
                      </a:lnTo>
                      <a:lnTo>
                        <a:pt x="2512" y="637"/>
                      </a:lnTo>
                      <a:lnTo>
                        <a:pt x="2502" y="634"/>
                      </a:lnTo>
                      <a:lnTo>
                        <a:pt x="2492" y="631"/>
                      </a:lnTo>
                      <a:lnTo>
                        <a:pt x="2483" y="627"/>
                      </a:lnTo>
                      <a:lnTo>
                        <a:pt x="2472" y="622"/>
                      </a:lnTo>
                      <a:lnTo>
                        <a:pt x="2463" y="617"/>
                      </a:lnTo>
                      <a:lnTo>
                        <a:pt x="2455" y="612"/>
                      </a:lnTo>
                      <a:lnTo>
                        <a:pt x="2446" y="605"/>
                      </a:lnTo>
                      <a:lnTo>
                        <a:pt x="2437" y="598"/>
                      </a:lnTo>
                      <a:lnTo>
                        <a:pt x="2429" y="592"/>
                      </a:lnTo>
                      <a:lnTo>
                        <a:pt x="2422" y="584"/>
                      </a:lnTo>
                      <a:lnTo>
                        <a:pt x="2415" y="576"/>
                      </a:lnTo>
                      <a:lnTo>
                        <a:pt x="2409" y="567"/>
                      </a:lnTo>
                      <a:lnTo>
                        <a:pt x="2401" y="559"/>
                      </a:lnTo>
                      <a:lnTo>
                        <a:pt x="2396" y="551"/>
                      </a:lnTo>
                      <a:lnTo>
                        <a:pt x="2391" y="542"/>
                      </a:lnTo>
                      <a:lnTo>
                        <a:pt x="2386" y="531"/>
                      </a:lnTo>
                      <a:lnTo>
                        <a:pt x="2382" y="522"/>
                      </a:lnTo>
                      <a:lnTo>
                        <a:pt x="2378" y="512"/>
                      </a:lnTo>
                      <a:lnTo>
                        <a:pt x="2374" y="501"/>
                      </a:lnTo>
                      <a:lnTo>
                        <a:pt x="2371" y="490"/>
                      </a:lnTo>
                      <a:lnTo>
                        <a:pt x="2369" y="480"/>
                      </a:lnTo>
                      <a:lnTo>
                        <a:pt x="2366" y="469"/>
                      </a:lnTo>
                      <a:lnTo>
                        <a:pt x="2363" y="445"/>
                      </a:lnTo>
                      <a:lnTo>
                        <a:pt x="2362" y="419"/>
                      </a:lnTo>
                      <a:lnTo>
                        <a:pt x="2363" y="394"/>
                      </a:lnTo>
                      <a:lnTo>
                        <a:pt x="2366" y="370"/>
                      </a:lnTo>
                      <a:lnTo>
                        <a:pt x="2371" y="346"/>
                      </a:lnTo>
                      <a:lnTo>
                        <a:pt x="2377" y="324"/>
                      </a:lnTo>
                      <a:lnTo>
                        <a:pt x="2381" y="313"/>
                      </a:lnTo>
                      <a:lnTo>
                        <a:pt x="2385" y="303"/>
                      </a:lnTo>
                      <a:lnTo>
                        <a:pt x="2390" y="293"/>
                      </a:lnTo>
                      <a:lnTo>
                        <a:pt x="2395" y="282"/>
                      </a:lnTo>
                      <a:lnTo>
                        <a:pt x="2400" y="273"/>
                      </a:lnTo>
                      <a:lnTo>
                        <a:pt x="2407" y="264"/>
                      </a:lnTo>
                      <a:lnTo>
                        <a:pt x="2414" y="255"/>
                      </a:lnTo>
                      <a:lnTo>
                        <a:pt x="2420" y="246"/>
                      </a:lnTo>
                      <a:lnTo>
                        <a:pt x="2427" y="238"/>
                      </a:lnTo>
                      <a:lnTo>
                        <a:pt x="2435" y="230"/>
                      </a:lnTo>
                      <a:lnTo>
                        <a:pt x="2444" y="223"/>
                      </a:lnTo>
                      <a:lnTo>
                        <a:pt x="2452" y="217"/>
                      </a:lnTo>
                      <a:lnTo>
                        <a:pt x="2460" y="210"/>
                      </a:lnTo>
                      <a:lnTo>
                        <a:pt x="2468" y="204"/>
                      </a:lnTo>
                      <a:lnTo>
                        <a:pt x="2477" y="199"/>
                      </a:lnTo>
                      <a:lnTo>
                        <a:pt x="2487" y="195"/>
                      </a:lnTo>
                      <a:lnTo>
                        <a:pt x="2497" y="191"/>
                      </a:lnTo>
                      <a:lnTo>
                        <a:pt x="2507" y="187"/>
                      </a:lnTo>
                      <a:lnTo>
                        <a:pt x="2518" y="185"/>
                      </a:lnTo>
                      <a:lnTo>
                        <a:pt x="2528" y="182"/>
                      </a:lnTo>
                      <a:lnTo>
                        <a:pt x="2539" y="179"/>
                      </a:lnTo>
                      <a:lnTo>
                        <a:pt x="2549" y="178"/>
                      </a:lnTo>
                      <a:lnTo>
                        <a:pt x="2562" y="177"/>
                      </a:lnTo>
                      <a:lnTo>
                        <a:pt x="2573" y="177"/>
                      </a:lnTo>
                      <a:lnTo>
                        <a:pt x="2585" y="177"/>
                      </a:lnTo>
                      <a:lnTo>
                        <a:pt x="2597" y="178"/>
                      </a:lnTo>
                      <a:lnTo>
                        <a:pt x="2608" y="181"/>
                      </a:lnTo>
                      <a:lnTo>
                        <a:pt x="2619" y="183"/>
                      </a:lnTo>
                      <a:lnTo>
                        <a:pt x="2630" y="185"/>
                      </a:lnTo>
                      <a:lnTo>
                        <a:pt x="2640" y="188"/>
                      </a:lnTo>
                      <a:lnTo>
                        <a:pt x="2650" y="192"/>
                      </a:lnTo>
                      <a:lnTo>
                        <a:pt x="2659" y="196"/>
                      </a:lnTo>
                      <a:lnTo>
                        <a:pt x="2669" y="201"/>
                      </a:lnTo>
                      <a:lnTo>
                        <a:pt x="2677" y="206"/>
                      </a:lnTo>
                      <a:lnTo>
                        <a:pt x="2685" y="212"/>
                      </a:lnTo>
                      <a:lnTo>
                        <a:pt x="2693" y="220"/>
                      </a:lnTo>
                      <a:lnTo>
                        <a:pt x="2700" y="227"/>
                      </a:lnTo>
                      <a:lnTo>
                        <a:pt x="2708" y="234"/>
                      </a:lnTo>
                      <a:lnTo>
                        <a:pt x="2714" y="242"/>
                      </a:lnTo>
                      <a:lnTo>
                        <a:pt x="2721" y="251"/>
                      </a:lnTo>
                      <a:lnTo>
                        <a:pt x="2729" y="266"/>
                      </a:lnTo>
                      <a:lnTo>
                        <a:pt x="2737" y="281"/>
                      </a:lnTo>
                      <a:lnTo>
                        <a:pt x="2744" y="298"/>
                      </a:lnTo>
                      <a:lnTo>
                        <a:pt x="2749" y="314"/>
                      </a:lnTo>
                      <a:lnTo>
                        <a:pt x="2753" y="332"/>
                      </a:lnTo>
                      <a:lnTo>
                        <a:pt x="2756" y="349"/>
                      </a:lnTo>
                      <a:lnTo>
                        <a:pt x="2758" y="369"/>
                      </a:lnTo>
                      <a:lnTo>
                        <a:pt x="2759" y="388"/>
                      </a:lnTo>
                      <a:lnTo>
                        <a:pt x="2758" y="400"/>
                      </a:lnTo>
                      <a:lnTo>
                        <a:pt x="2758" y="410"/>
                      </a:lnTo>
                      <a:lnTo>
                        <a:pt x="2757" y="419"/>
                      </a:lnTo>
                      <a:lnTo>
                        <a:pt x="2755" y="427"/>
                      </a:lnTo>
                      <a:close/>
                      <a:moveTo>
                        <a:pt x="2441" y="368"/>
                      </a:moveTo>
                      <a:lnTo>
                        <a:pt x="2680" y="368"/>
                      </a:lnTo>
                      <a:lnTo>
                        <a:pt x="2680" y="355"/>
                      </a:lnTo>
                      <a:lnTo>
                        <a:pt x="2679" y="344"/>
                      </a:lnTo>
                      <a:lnTo>
                        <a:pt x="2677" y="332"/>
                      </a:lnTo>
                      <a:lnTo>
                        <a:pt x="2675" y="321"/>
                      </a:lnTo>
                      <a:lnTo>
                        <a:pt x="2672" y="311"/>
                      </a:lnTo>
                      <a:lnTo>
                        <a:pt x="2668" y="301"/>
                      </a:lnTo>
                      <a:lnTo>
                        <a:pt x="2663" y="292"/>
                      </a:lnTo>
                      <a:lnTo>
                        <a:pt x="2657" y="282"/>
                      </a:lnTo>
                      <a:lnTo>
                        <a:pt x="2650" y="271"/>
                      </a:lnTo>
                      <a:lnTo>
                        <a:pt x="2641" y="262"/>
                      </a:lnTo>
                      <a:lnTo>
                        <a:pt x="2632" y="254"/>
                      </a:lnTo>
                      <a:lnTo>
                        <a:pt x="2620" y="247"/>
                      </a:lnTo>
                      <a:lnTo>
                        <a:pt x="2609" y="242"/>
                      </a:lnTo>
                      <a:lnTo>
                        <a:pt x="2596" y="239"/>
                      </a:lnTo>
                      <a:lnTo>
                        <a:pt x="2581" y="237"/>
                      </a:lnTo>
                      <a:lnTo>
                        <a:pt x="2567" y="236"/>
                      </a:lnTo>
                      <a:lnTo>
                        <a:pt x="2552" y="237"/>
                      </a:lnTo>
                      <a:lnTo>
                        <a:pt x="2540" y="239"/>
                      </a:lnTo>
                      <a:lnTo>
                        <a:pt x="2528" y="242"/>
                      </a:lnTo>
                      <a:lnTo>
                        <a:pt x="2515" y="247"/>
                      </a:lnTo>
                      <a:lnTo>
                        <a:pt x="2504" y="254"/>
                      </a:lnTo>
                      <a:lnTo>
                        <a:pt x="2494" y="261"/>
                      </a:lnTo>
                      <a:lnTo>
                        <a:pt x="2485" y="270"/>
                      </a:lnTo>
                      <a:lnTo>
                        <a:pt x="2475" y="280"/>
                      </a:lnTo>
                      <a:lnTo>
                        <a:pt x="2469" y="290"/>
                      </a:lnTo>
                      <a:lnTo>
                        <a:pt x="2463" y="300"/>
                      </a:lnTo>
                      <a:lnTo>
                        <a:pt x="2458" y="310"/>
                      </a:lnTo>
                      <a:lnTo>
                        <a:pt x="2454" y="320"/>
                      </a:lnTo>
                      <a:lnTo>
                        <a:pt x="2450" y="332"/>
                      </a:lnTo>
                      <a:lnTo>
                        <a:pt x="2446" y="343"/>
                      </a:lnTo>
                      <a:lnTo>
                        <a:pt x="2444" y="355"/>
                      </a:lnTo>
                      <a:lnTo>
                        <a:pt x="2441" y="368"/>
                      </a:lnTo>
                      <a:close/>
                      <a:moveTo>
                        <a:pt x="2860" y="637"/>
                      </a:moveTo>
                      <a:lnTo>
                        <a:pt x="2860" y="309"/>
                      </a:lnTo>
                      <a:lnTo>
                        <a:pt x="2860" y="280"/>
                      </a:lnTo>
                      <a:lnTo>
                        <a:pt x="2859" y="250"/>
                      </a:lnTo>
                      <a:lnTo>
                        <a:pt x="2858" y="220"/>
                      </a:lnTo>
                      <a:lnTo>
                        <a:pt x="2856" y="188"/>
                      </a:lnTo>
                      <a:lnTo>
                        <a:pt x="2929" y="188"/>
                      </a:lnTo>
                      <a:lnTo>
                        <a:pt x="2933" y="262"/>
                      </a:lnTo>
                      <a:lnTo>
                        <a:pt x="2935" y="262"/>
                      </a:lnTo>
                      <a:lnTo>
                        <a:pt x="2940" y="254"/>
                      </a:lnTo>
                      <a:lnTo>
                        <a:pt x="2945" y="245"/>
                      </a:lnTo>
                      <a:lnTo>
                        <a:pt x="2951" y="237"/>
                      </a:lnTo>
                      <a:lnTo>
                        <a:pt x="2958" y="230"/>
                      </a:lnTo>
                      <a:lnTo>
                        <a:pt x="2964" y="223"/>
                      </a:lnTo>
                      <a:lnTo>
                        <a:pt x="2973" y="217"/>
                      </a:lnTo>
                      <a:lnTo>
                        <a:pt x="2981" y="210"/>
                      </a:lnTo>
                      <a:lnTo>
                        <a:pt x="2989" y="204"/>
                      </a:lnTo>
                      <a:lnTo>
                        <a:pt x="3000" y="198"/>
                      </a:lnTo>
                      <a:lnTo>
                        <a:pt x="3011" y="193"/>
                      </a:lnTo>
                      <a:lnTo>
                        <a:pt x="3022" y="188"/>
                      </a:lnTo>
                      <a:lnTo>
                        <a:pt x="3033" y="185"/>
                      </a:lnTo>
                      <a:lnTo>
                        <a:pt x="3046" y="182"/>
                      </a:lnTo>
                      <a:lnTo>
                        <a:pt x="3058" y="179"/>
                      </a:lnTo>
                      <a:lnTo>
                        <a:pt x="3070" y="177"/>
                      </a:lnTo>
                      <a:lnTo>
                        <a:pt x="3084" y="177"/>
                      </a:lnTo>
                      <a:lnTo>
                        <a:pt x="3098" y="178"/>
                      </a:lnTo>
                      <a:lnTo>
                        <a:pt x="3112" y="179"/>
                      </a:lnTo>
                      <a:lnTo>
                        <a:pt x="3126" y="183"/>
                      </a:lnTo>
                      <a:lnTo>
                        <a:pt x="3139" y="187"/>
                      </a:lnTo>
                      <a:lnTo>
                        <a:pt x="3151" y="192"/>
                      </a:lnTo>
                      <a:lnTo>
                        <a:pt x="3163" y="199"/>
                      </a:lnTo>
                      <a:lnTo>
                        <a:pt x="3174" y="206"/>
                      </a:lnTo>
                      <a:lnTo>
                        <a:pt x="3185" y="215"/>
                      </a:lnTo>
                      <a:lnTo>
                        <a:pt x="3192" y="222"/>
                      </a:lnTo>
                      <a:lnTo>
                        <a:pt x="3199" y="229"/>
                      </a:lnTo>
                      <a:lnTo>
                        <a:pt x="3205" y="236"/>
                      </a:lnTo>
                      <a:lnTo>
                        <a:pt x="3210" y="244"/>
                      </a:lnTo>
                      <a:lnTo>
                        <a:pt x="3215" y="251"/>
                      </a:lnTo>
                      <a:lnTo>
                        <a:pt x="3219" y="261"/>
                      </a:lnTo>
                      <a:lnTo>
                        <a:pt x="3223" y="269"/>
                      </a:lnTo>
                      <a:lnTo>
                        <a:pt x="3228" y="279"/>
                      </a:lnTo>
                      <a:lnTo>
                        <a:pt x="3231" y="289"/>
                      </a:lnTo>
                      <a:lnTo>
                        <a:pt x="3234" y="299"/>
                      </a:lnTo>
                      <a:lnTo>
                        <a:pt x="3236" y="309"/>
                      </a:lnTo>
                      <a:lnTo>
                        <a:pt x="3238" y="320"/>
                      </a:lnTo>
                      <a:lnTo>
                        <a:pt x="3241" y="344"/>
                      </a:lnTo>
                      <a:lnTo>
                        <a:pt x="3242" y="369"/>
                      </a:lnTo>
                      <a:lnTo>
                        <a:pt x="3242" y="637"/>
                      </a:lnTo>
                      <a:lnTo>
                        <a:pt x="3160" y="637"/>
                      </a:lnTo>
                      <a:lnTo>
                        <a:pt x="3160" y="378"/>
                      </a:lnTo>
                      <a:lnTo>
                        <a:pt x="3160" y="362"/>
                      </a:lnTo>
                      <a:lnTo>
                        <a:pt x="3159" y="346"/>
                      </a:lnTo>
                      <a:lnTo>
                        <a:pt x="3157" y="333"/>
                      </a:lnTo>
                      <a:lnTo>
                        <a:pt x="3154" y="319"/>
                      </a:lnTo>
                      <a:lnTo>
                        <a:pt x="3150" y="307"/>
                      </a:lnTo>
                      <a:lnTo>
                        <a:pt x="3145" y="297"/>
                      </a:lnTo>
                      <a:lnTo>
                        <a:pt x="3140" y="286"/>
                      </a:lnTo>
                      <a:lnTo>
                        <a:pt x="3134" y="277"/>
                      </a:lnTo>
                      <a:lnTo>
                        <a:pt x="3127" y="270"/>
                      </a:lnTo>
                      <a:lnTo>
                        <a:pt x="3120" y="263"/>
                      </a:lnTo>
                      <a:lnTo>
                        <a:pt x="3111" y="258"/>
                      </a:lnTo>
                      <a:lnTo>
                        <a:pt x="3102" y="253"/>
                      </a:lnTo>
                      <a:lnTo>
                        <a:pt x="3092" y="249"/>
                      </a:lnTo>
                      <a:lnTo>
                        <a:pt x="3081" y="246"/>
                      </a:lnTo>
                      <a:lnTo>
                        <a:pt x="3069" y="244"/>
                      </a:lnTo>
                      <a:lnTo>
                        <a:pt x="3056" y="244"/>
                      </a:lnTo>
                      <a:lnTo>
                        <a:pt x="3047" y="244"/>
                      </a:lnTo>
                      <a:lnTo>
                        <a:pt x="3037" y="245"/>
                      </a:lnTo>
                      <a:lnTo>
                        <a:pt x="3028" y="247"/>
                      </a:lnTo>
                      <a:lnTo>
                        <a:pt x="3020" y="250"/>
                      </a:lnTo>
                      <a:lnTo>
                        <a:pt x="3012" y="254"/>
                      </a:lnTo>
                      <a:lnTo>
                        <a:pt x="3004" y="258"/>
                      </a:lnTo>
                      <a:lnTo>
                        <a:pt x="2995" y="263"/>
                      </a:lnTo>
                      <a:lnTo>
                        <a:pt x="2988" y="268"/>
                      </a:lnTo>
                      <a:lnTo>
                        <a:pt x="2981" y="274"/>
                      </a:lnTo>
                      <a:lnTo>
                        <a:pt x="2974" y="281"/>
                      </a:lnTo>
                      <a:lnTo>
                        <a:pt x="2968" y="289"/>
                      </a:lnTo>
                      <a:lnTo>
                        <a:pt x="2962" y="296"/>
                      </a:lnTo>
                      <a:lnTo>
                        <a:pt x="2958" y="303"/>
                      </a:lnTo>
                      <a:lnTo>
                        <a:pt x="2953" y="311"/>
                      </a:lnTo>
                      <a:lnTo>
                        <a:pt x="2950" y="319"/>
                      </a:lnTo>
                      <a:lnTo>
                        <a:pt x="2947" y="329"/>
                      </a:lnTo>
                      <a:lnTo>
                        <a:pt x="2945" y="337"/>
                      </a:lnTo>
                      <a:lnTo>
                        <a:pt x="2943" y="346"/>
                      </a:lnTo>
                      <a:lnTo>
                        <a:pt x="2942" y="356"/>
                      </a:lnTo>
                      <a:lnTo>
                        <a:pt x="2942" y="367"/>
                      </a:lnTo>
                      <a:lnTo>
                        <a:pt x="2942" y="637"/>
                      </a:lnTo>
                      <a:lnTo>
                        <a:pt x="2860" y="637"/>
                      </a:lnTo>
                      <a:close/>
                      <a:moveTo>
                        <a:pt x="3680" y="559"/>
                      </a:moveTo>
                      <a:lnTo>
                        <a:pt x="3694" y="620"/>
                      </a:lnTo>
                      <a:lnTo>
                        <a:pt x="3681" y="627"/>
                      </a:lnTo>
                      <a:lnTo>
                        <a:pt x="3666" y="632"/>
                      </a:lnTo>
                      <a:lnTo>
                        <a:pt x="3651" y="636"/>
                      </a:lnTo>
                      <a:lnTo>
                        <a:pt x="3635" y="640"/>
                      </a:lnTo>
                      <a:lnTo>
                        <a:pt x="3619" y="643"/>
                      </a:lnTo>
                      <a:lnTo>
                        <a:pt x="3602" y="646"/>
                      </a:lnTo>
                      <a:lnTo>
                        <a:pt x="3584" y="647"/>
                      </a:lnTo>
                      <a:lnTo>
                        <a:pt x="3566" y="648"/>
                      </a:lnTo>
                      <a:lnTo>
                        <a:pt x="3541" y="647"/>
                      </a:lnTo>
                      <a:lnTo>
                        <a:pt x="3517" y="643"/>
                      </a:lnTo>
                      <a:lnTo>
                        <a:pt x="3506" y="641"/>
                      </a:lnTo>
                      <a:lnTo>
                        <a:pt x="3495" y="638"/>
                      </a:lnTo>
                      <a:lnTo>
                        <a:pt x="3484" y="635"/>
                      </a:lnTo>
                      <a:lnTo>
                        <a:pt x="3474" y="631"/>
                      </a:lnTo>
                      <a:lnTo>
                        <a:pt x="3464" y="627"/>
                      </a:lnTo>
                      <a:lnTo>
                        <a:pt x="3455" y="623"/>
                      </a:lnTo>
                      <a:lnTo>
                        <a:pt x="3445" y="618"/>
                      </a:lnTo>
                      <a:lnTo>
                        <a:pt x="3436" y="612"/>
                      </a:lnTo>
                      <a:lnTo>
                        <a:pt x="3427" y="605"/>
                      </a:lnTo>
                      <a:lnTo>
                        <a:pt x="3419" y="599"/>
                      </a:lnTo>
                      <a:lnTo>
                        <a:pt x="3410" y="592"/>
                      </a:lnTo>
                      <a:lnTo>
                        <a:pt x="3403" y="584"/>
                      </a:lnTo>
                      <a:lnTo>
                        <a:pt x="3395" y="576"/>
                      </a:lnTo>
                      <a:lnTo>
                        <a:pt x="3389" y="567"/>
                      </a:lnTo>
                      <a:lnTo>
                        <a:pt x="3382" y="559"/>
                      </a:lnTo>
                      <a:lnTo>
                        <a:pt x="3377" y="550"/>
                      </a:lnTo>
                      <a:lnTo>
                        <a:pt x="3370" y="541"/>
                      </a:lnTo>
                      <a:lnTo>
                        <a:pt x="3365" y="531"/>
                      </a:lnTo>
                      <a:lnTo>
                        <a:pt x="3361" y="521"/>
                      </a:lnTo>
                      <a:lnTo>
                        <a:pt x="3357" y="511"/>
                      </a:lnTo>
                      <a:lnTo>
                        <a:pt x="3354" y="500"/>
                      </a:lnTo>
                      <a:lnTo>
                        <a:pt x="3351" y="489"/>
                      </a:lnTo>
                      <a:lnTo>
                        <a:pt x="3348" y="478"/>
                      </a:lnTo>
                      <a:lnTo>
                        <a:pt x="3346" y="467"/>
                      </a:lnTo>
                      <a:lnTo>
                        <a:pt x="3343" y="442"/>
                      </a:lnTo>
                      <a:lnTo>
                        <a:pt x="3342" y="417"/>
                      </a:lnTo>
                      <a:lnTo>
                        <a:pt x="3342" y="404"/>
                      </a:lnTo>
                      <a:lnTo>
                        <a:pt x="3343" y="391"/>
                      </a:lnTo>
                      <a:lnTo>
                        <a:pt x="3344" y="379"/>
                      </a:lnTo>
                      <a:lnTo>
                        <a:pt x="3346" y="367"/>
                      </a:lnTo>
                      <a:lnTo>
                        <a:pt x="3348" y="355"/>
                      </a:lnTo>
                      <a:lnTo>
                        <a:pt x="3351" y="344"/>
                      </a:lnTo>
                      <a:lnTo>
                        <a:pt x="3354" y="333"/>
                      </a:lnTo>
                      <a:lnTo>
                        <a:pt x="3358" y="321"/>
                      </a:lnTo>
                      <a:lnTo>
                        <a:pt x="3363" y="311"/>
                      </a:lnTo>
                      <a:lnTo>
                        <a:pt x="3367" y="301"/>
                      </a:lnTo>
                      <a:lnTo>
                        <a:pt x="3373" y="291"/>
                      </a:lnTo>
                      <a:lnTo>
                        <a:pt x="3379" y="281"/>
                      </a:lnTo>
                      <a:lnTo>
                        <a:pt x="3386" y="272"/>
                      </a:lnTo>
                      <a:lnTo>
                        <a:pt x="3393" y="263"/>
                      </a:lnTo>
                      <a:lnTo>
                        <a:pt x="3400" y="254"/>
                      </a:lnTo>
                      <a:lnTo>
                        <a:pt x="3408" y="245"/>
                      </a:lnTo>
                      <a:lnTo>
                        <a:pt x="3417" y="237"/>
                      </a:lnTo>
                      <a:lnTo>
                        <a:pt x="3425" y="230"/>
                      </a:lnTo>
                      <a:lnTo>
                        <a:pt x="3434" y="223"/>
                      </a:lnTo>
                      <a:lnTo>
                        <a:pt x="3443" y="215"/>
                      </a:lnTo>
                      <a:lnTo>
                        <a:pt x="3454" y="210"/>
                      </a:lnTo>
                      <a:lnTo>
                        <a:pt x="3464" y="204"/>
                      </a:lnTo>
                      <a:lnTo>
                        <a:pt x="3474" y="199"/>
                      </a:lnTo>
                      <a:lnTo>
                        <a:pt x="3484" y="195"/>
                      </a:lnTo>
                      <a:lnTo>
                        <a:pt x="3496" y="191"/>
                      </a:lnTo>
                      <a:lnTo>
                        <a:pt x="3507" y="188"/>
                      </a:lnTo>
                      <a:lnTo>
                        <a:pt x="3519" y="185"/>
                      </a:lnTo>
                      <a:lnTo>
                        <a:pt x="3532" y="183"/>
                      </a:lnTo>
                      <a:lnTo>
                        <a:pt x="3544" y="181"/>
                      </a:lnTo>
                      <a:lnTo>
                        <a:pt x="3556" y="179"/>
                      </a:lnTo>
                      <a:lnTo>
                        <a:pt x="3570" y="178"/>
                      </a:lnTo>
                      <a:lnTo>
                        <a:pt x="3583" y="178"/>
                      </a:lnTo>
                      <a:lnTo>
                        <a:pt x="3599" y="178"/>
                      </a:lnTo>
                      <a:lnTo>
                        <a:pt x="3616" y="179"/>
                      </a:lnTo>
                      <a:lnTo>
                        <a:pt x="3631" y="182"/>
                      </a:lnTo>
                      <a:lnTo>
                        <a:pt x="3646" y="185"/>
                      </a:lnTo>
                      <a:lnTo>
                        <a:pt x="3659" y="188"/>
                      </a:lnTo>
                      <a:lnTo>
                        <a:pt x="3672" y="192"/>
                      </a:lnTo>
                      <a:lnTo>
                        <a:pt x="3685" y="196"/>
                      </a:lnTo>
                      <a:lnTo>
                        <a:pt x="3696" y="201"/>
                      </a:lnTo>
                      <a:lnTo>
                        <a:pt x="3678" y="265"/>
                      </a:lnTo>
                      <a:lnTo>
                        <a:pt x="3667" y="260"/>
                      </a:lnTo>
                      <a:lnTo>
                        <a:pt x="3656" y="256"/>
                      </a:lnTo>
                      <a:lnTo>
                        <a:pt x="3646" y="251"/>
                      </a:lnTo>
                      <a:lnTo>
                        <a:pt x="3633" y="248"/>
                      </a:lnTo>
                      <a:lnTo>
                        <a:pt x="3622" y="246"/>
                      </a:lnTo>
                      <a:lnTo>
                        <a:pt x="3609" y="244"/>
                      </a:lnTo>
                      <a:lnTo>
                        <a:pt x="3596" y="243"/>
                      </a:lnTo>
                      <a:lnTo>
                        <a:pt x="3583" y="243"/>
                      </a:lnTo>
                      <a:lnTo>
                        <a:pt x="3565" y="244"/>
                      </a:lnTo>
                      <a:lnTo>
                        <a:pt x="3548" y="246"/>
                      </a:lnTo>
                      <a:lnTo>
                        <a:pt x="3532" y="250"/>
                      </a:lnTo>
                      <a:lnTo>
                        <a:pt x="3516" y="256"/>
                      </a:lnTo>
                      <a:lnTo>
                        <a:pt x="3502" y="263"/>
                      </a:lnTo>
                      <a:lnTo>
                        <a:pt x="3489" y="271"/>
                      </a:lnTo>
                      <a:lnTo>
                        <a:pt x="3476" y="281"/>
                      </a:lnTo>
                      <a:lnTo>
                        <a:pt x="3465" y="294"/>
                      </a:lnTo>
                      <a:lnTo>
                        <a:pt x="3456" y="305"/>
                      </a:lnTo>
                      <a:lnTo>
                        <a:pt x="3447" y="318"/>
                      </a:lnTo>
                      <a:lnTo>
                        <a:pt x="3440" y="332"/>
                      </a:lnTo>
                      <a:lnTo>
                        <a:pt x="3434" y="346"/>
                      </a:lnTo>
                      <a:lnTo>
                        <a:pt x="3430" y="362"/>
                      </a:lnTo>
                      <a:lnTo>
                        <a:pt x="3427" y="378"/>
                      </a:lnTo>
                      <a:lnTo>
                        <a:pt x="3425" y="396"/>
                      </a:lnTo>
                      <a:lnTo>
                        <a:pt x="3424" y="413"/>
                      </a:lnTo>
                      <a:lnTo>
                        <a:pt x="3425" y="432"/>
                      </a:lnTo>
                      <a:lnTo>
                        <a:pt x="3427" y="449"/>
                      </a:lnTo>
                      <a:lnTo>
                        <a:pt x="3430" y="467"/>
                      </a:lnTo>
                      <a:lnTo>
                        <a:pt x="3435" y="482"/>
                      </a:lnTo>
                      <a:lnTo>
                        <a:pt x="3441" y="496"/>
                      </a:lnTo>
                      <a:lnTo>
                        <a:pt x="3449" y="511"/>
                      </a:lnTo>
                      <a:lnTo>
                        <a:pt x="3458" y="523"/>
                      </a:lnTo>
                      <a:lnTo>
                        <a:pt x="3468" y="535"/>
                      </a:lnTo>
                      <a:lnTo>
                        <a:pt x="3479" y="546"/>
                      </a:lnTo>
                      <a:lnTo>
                        <a:pt x="3492" y="555"/>
                      </a:lnTo>
                      <a:lnTo>
                        <a:pt x="3505" y="563"/>
                      </a:lnTo>
                      <a:lnTo>
                        <a:pt x="3518" y="569"/>
                      </a:lnTo>
                      <a:lnTo>
                        <a:pt x="3533" y="575"/>
                      </a:lnTo>
                      <a:lnTo>
                        <a:pt x="3548" y="579"/>
                      </a:lnTo>
                      <a:lnTo>
                        <a:pt x="3564" y="581"/>
                      </a:lnTo>
                      <a:lnTo>
                        <a:pt x="3580" y="581"/>
                      </a:lnTo>
                      <a:lnTo>
                        <a:pt x="3592" y="581"/>
                      </a:lnTo>
                      <a:lnTo>
                        <a:pt x="3605" y="580"/>
                      </a:lnTo>
                      <a:lnTo>
                        <a:pt x="3618" y="578"/>
                      </a:lnTo>
                      <a:lnTo>
                        <a:pt x="3630" y="576"/>
                      </a:lnTo>
                      <a:lnTo>
                        <a:pt x="3643" y="572"/>
                      </a:lnTo>
                      <a:lnTo>
                        <a:pt x="3655" y="568"/>
                      </a:lnTo>
                      <a:lnTo>
                        <a:pt x="3667" y="564"/>
                      </a:lnTo>
                      <a:lnTo>
                        <a:pt x="3680" y="559"/>
                      </a:lnTo>
                      <a:close/>
                      <a:moveTo>
                        <a:pt x="4149" y="427"/>
                      </a:moveTo>
                      <a:lnTo>
                        <a:pt x="3836" y="426"/>
                      </a:lnTo>
                      <a:lnTo>
                        <a:pt x="3837" y="445"/>
                      </a:lnTo>
                      <a:lnTo>
                        <a:pt x="3840" y="463"/>
                      </a:lnTo>
                      <a:lnTo>
                        <a:pt x="3843" y="480"/>
                      </a:lnTo>
                      <a:lnTo>
                        <a:pt x="3848" y="495"/>
                      </a:lnTo>
                      <a:lnTo>
                        <a:pt x="3855" y="510"/>
                      </a:lnTo>
                      <a:lnTo>
                        <a:pt x="3864" y="523"/>
                      </a:lnTo>
                      <a:lnTo>
                        <a:pt x="3873" y="535"/>
                      </a:lnTo>
                      <a:lnTo>
                        <a:pt x="3883" y="546"/>
                      </a:lnTo>
                      <a:lnTo>
                        <a:pt x="3893" y="554"/>
                      </a:lnTo>
                      <a:lnTo>
                        <a:pt x="3905" y="562"/>
                      </a:lnTo>
                      <a:lnTo>
                        <a:pt x="3917" y="568"/>
                      </a:lnTo>
                      <a:lnTo>
                        <a:pt x="3929" y="573"/>
                      </a:lnTo>
                      <a:lnTo>
                        <a:pt x="3943" y="577"/>
                      </a:lnTo>
                      <a:lnTo>
                        <a:pt x="3958" y="580"/>
                      </a:lnTo>
                      <a:lnTo>
                        <a:pt x="3973" y="582"/>
                      </a:lnTo>
                      <a:lnTo>
                        <a:pt x="3989" y="582"/>
                      </a:lnTo>
                      <a:lnTo>
                        <a:pt x="4006" y="582"/>
                      </a:lnTo>
                      <a:lnTo>
                        <a:pt x="4023" y="581"/>
                      </a:lnTo>
                      <a:lnTo>
                        <a:pt x="4038" y="579"/>
                      </a:lnTo>
                      <a:lnTo>
                        <a:pt x="4055" y="577"/>
                      </a:lnTo>
                      <a:lnTo>
                        <a:pt x="4070" y="573"/>
                      </a:lnTo>
                      <a:lnTo>
                        <a:pt x="4084" y="569"/>
                      </a:lnTo>
                      <a:lnTo>
                        <a:pt x="4099" y="564"/>
                      </a:lnTo>
                      <a:lnTo>
                        <a:pt x="4113" y="559"/>
                      </a:lnTo>
                      <a:lnTo>
                        <a:pt x="4127" y="618"/>
                      </a:lnTo>
                      <a:lnTo>
                        <a:pt x="4111" y="624"/>
                      </a:lnTo>
                      <a:lnTo>
                        <a:pt x="4095" y="630"/>
                      </a:lnTo>
                      <a:lnTo>
                        <a:pt x="4077" y="635"/>
                      </a:lnTo>
                      <a:lnTo>
                        <a:pt x="4059" y="639"/>
                      </a:lnTo>
                      <a:lnTo>
                        <a:pt x="4039" y="642"/>
                      </a:lnTo>
                      <a:lnTo>
                        <a:pt x="4020" y="644"/>
                      </a:lnTo>
                      <a:lnTo>
                        <a:pt x="3999" y="646"/>
                      </a:lnTo>
                      <a:lnTo>
                        <a:pt x="3978" y="647"/>
                      </a:lnTo>
                      <a:lnTo>
                        <a:pt x="3953" y="646"/>
                      </a:lnTo>
                      <a:lnTo>
                        <a:pt x="3929" y="642"/>
                      </a:lnTo>
                      <a:lnTo>
                        <a:pt x="3918" y="640"/>
                      </a:lnTo>
                      <a:lnTo>
                        <a:pt x="3907" y="637"/>
                      </a:lnTo>
                      <a:lnTo>
                        <a:pt x="3896" y="634"/>
                      </a:lnTo>
                      <a:lnTo>
                        <a:pt x="3886" y="631"/>
                      </a:lnTo>
                      <a:lnTo>
                        <a:pt x="3877" y="627"/>
                      </a:lnTo>
                      <a:lnTo>
                        <a:pt x="3867" y="622"/>
                      </a:lnTo>
                      <a:lnTo>
                        <a:pt x="3857" y="617"/>
                      </a:lnTo>
                      <a:lnTo>
                        <a:pt x="3849" y="612"/>
                      </a:lnTo>
                      <a:lnTo>
                        <a:pt x="3840" y="605"/>
                      </a:lnTo>
                      <a:lnTo>
                        <a:pt x="3832" y="598"/>
                      </a:lnTo>
                      <a:lnTo>
                        <a:pt x="3823" y="592"/>
                      </a:lnTo>
                      <a:lnTo>
                        <a:pt x="3816" y="584"/>
                      </a:lnTo>
                      <a:lnTo>
                        <a:pt x="3809" y="576"/>
                      </a:lnTo>
                      <a:lnTo>
                        <a:pt x="3803" y="567"/>
                      </a:lnTo>
                      <a:lnTo>
                        <a:pt x="3796" y="559"/>
                      </a:lnTo>
                      <a:lnTo>
                        <a:pt x="3791" y="551"/>
                      </a:lnTo>
                      <a:lnTo>
                        <a:pt x="3785" y="542"/>
                      </a:lnTo>
                      <a:lnTo>
                        <a:pt x="3780" y="531"/>
                      </a:lnTo>
                      <a:lnTo>
                        <a:pt x="3776" y="522"/>
                      </a:lnTo>
                      <a:lnTo>
                        <a:pt x="3772" y="512"/>
                      </a:lnTo>
                      <a:lnTo>
                        <a:pt x="3768" y="501"/>
                      </a:lnTo>
                      <a:lnTo>
                        <a:pt x="3765" y="490"/>
                      </a:lnTo>
                      <a:lnTo>
                        <a:pt x="3763" y="480"/>
                      </a:lnTo>
                      <a:lnTo>
                        <a:pt x="3761" y="469"/>
                      </a:lnTo>
                      <a:lnTo>
                        <a:pt x="3758" y="445"/>
                      </a:lnTo>
                      <a:lnTo>
                        <a:pt x="3757" y="419"/>
                      </a:lnTo>
                      <a:lnTo>
                        <a:pt x="3758" y="394"/>
                      </a:lnTo>
                      <a:lnTo>
                        <a:pt x="3761" y="370"/>
                      </a:lnTo>
                      <a:lnTo>
                        <a:pt x="3765" y="346"/>
                      </a:lnTo>
                      <a:lnTo>
                        <a:pt x="3771" y="324"/>
                      </a:lnTo>
                      <a:lnTo>
                        <a:pt x="3775" y="313"/>
                      </a:lnTo>
                      <a:lnTo>
                        <a:pt x="3779" y="303"/>
                      </a:lnTo>
                      <a:lnTo>
                        <a:pt x="3784" y="293"/>
                      </a:lnTo>
                      <a:lnTo>
                        <a:pt x="3790" y="282"/>
                      </a:lnTo>
                      <a:lnTo>
                        <a:pt x="3795" y="273"/>
                      </a:lnTo>
                      <a:lnTo>
                        <a:pt x="3801" y="264"/>
                      </a:lnTo>
                      <a:lnTo>
                        <a:pt x="3808" y="255"/>
                      </a:lnTo>
                      <a:lnTo>
                        <a:pt x="3814" y="246"/>
                      </a:lnTo>
                      <a:lnTo>
                        <a:pt x="3821" y="238"/>
                      </a:lnTo>
                      <a:lnTo>
                        <a:pt x="3830" y="230"/>
                      </a:lnTo>
                      <a:lnTo>
                        <a:pt x="3838" y="223"/>
                      </a:lnTo>
                      <a:lnTo>
                        <a:pt x="3846" y="217"/>
                      </a:lnTo>
                      <a:lnTo>
                        <a:pt x="3854" y="210"/>
                      </a:lnTo>
                      <a:lnTo>
                        <a:pt x="3863" y="204"/>
                      </a:lnTo>
                      <a:lnTo>
                        <a:pt x="3872" y="199"/>
                      </a:lnTo>
                      <a:lnTo>
                        <a:pt x="3881" y="195"/>
                      </a:lnTo>
                      <a:lnTo>
                        <a:pt x="3891" y="191"/>
                      </a:lnTo>
                      <a:lnTo>
                        <a:pt x="3902" y="187"/>
                      </a:lnTo>
                      <a:lnTo>
                        <a:pt x="3912" y="185"/>
                      </a:lnTo>
                      <a:lnTo>
                        <a:pt x="3922" y="182"/>
                      </a:lnTo>
                      <a:lnTo>
                        <a:pt x="3933" y="179"/>
                      </a:lnTo>
                      <a:lnTo>
                        <a:pt x="3944" y="178"/>
                      </a:lnTo>
                      <a:lnTo>
                        <a:pt x="3956" y="177"/>
                      </a:lnTo>
                      <a:lnTo>
                        <a:pt x="3967" y="177"/>
                      </a:lnTo>
                      <a:lnTo>
                        <a:pt x="3980" y="177"/>
                      </a:lnTo>
                      <a:lnTo>
                        <a:pt x="3991" y="178"/>
                      </a:lnTo>
                      <a:lnTo>
                        <a:pt x="4002" y="181"/>
                      </a:lnTo>
                      <a:lnTo>
                        <a:pt x="4014" y="183"/>
                      </a:lnTo>
                      <a:lnTo>
                        <a:pt x="4024" y="185"/>
                      </a:lnTo>
                      <a:lnTo>
                        <a:pt x="4034" y="188"/>
                      </a:lnTo>
                      <a:lnTo>
                        <a:pt x="4044" y="192"/>
                      </a:lnTo>
                      <a:lnTo>
                        <a:pt x="4054" y="196"/>
                      </a:lnTo>
                      <a:lnTo>
                        <a:pt x="4063" y="201"/>
                      </a:lnTo>
                      <a:lnTo>
                        <a:pt x="4071" y="206"/>
                      </a:lnTo>
                      <a:lnTo>
                        <a:pt x="4079" y="212"/>
                      </a:lnTo>
                      <a:lnTo>
                        <a:pt x="4088" y="220"/>
                      </a:lnTo>
                      <a:lnTo>
                        <a:pt x="4095" y="227"/>
                      </a:lnTo>
                      <a:lnTo>
                        <a:pt x="4102" y="234"/>
                      </a:lnTo>
                      <a:lnTo>
                        <a:pt x="4108" y="242"/>
                      </a:lnTo>
                      <a:lnTo>
                        <a:pt x="4115" y="251"/>
                      </a:lnTo>
                      <a:lnTo>
                        <a:pt x="4124" y="266"/>
                      </a:lnTo>
                      <a:lnTo>
                        <a:pt x="4132" y="281"/>
                      </a:lnTo>
                      <a:lnTo>
                        <a:pt x="4138" y="298"/>
                      </a:lnTo>
                      <a:lnTo>
                        <a:pt x="4143" y="314"/>
                      </a:lnTo>
                      <a:lnTo>
                        <a:pt x="4147" y="332"/>
                      </a:lnTo>
                      <a:lnTo>
                        <a:pt x="4150" y="349"/>
                      </a:lnTo>
                      <a:lnTo>
                        <a:pt x="4152" y="369"/>
                      </a:lnTo>
                      <a:lnTo>
                        <a:pt x="4153" y="388"/>
                      </a:lnTo>
                      <a:lnTo>
                        <a:pt x="4152" y="400"/>
                      </a:lnTo>
                      <a:lnTo>
                        <a:pt x="4152" y="410"/>
                      </a:lnTo>
                      <a:lnTo>
                        <a:pt x="4151" y="419"/>
                      </a:lnTo>
                      <a:lnTo>
                        <a:pt x="4149" y="427"/>
                      </a:lnTo>
                      <a:close/>
                      <a:moveTo>
                        <a:pt x="3836" y="368"/>
                      </a:moveTo>
                      <a:lnTo>
                        <a:pt x="4074" y="368"/>
                      </a:lnTo>
                      <a:lnTo>
                        <a:pt x="4074" y="355"/>
                      </a:lnTo>
                      <a:lnTo>
                        <a:pt x="4073" y="344"/>
                      </a:lnTo>
                      <a:lnTo>
                        <a:pt x="4071" y="332"/>
                      </a:lnTo>
                      <a:lnTo>
                        <a:pt x="4069" y="321"/>
                      </a:lnTo>
                      <a:lnTo>
                        <a:pt x="4066" y="311"/>
                      </a:lnTo>
                      <a:lnTo>
                        <a:pt x="4062" y="301"/>
                      </a:lnTo>
                      <a:lnTo>
                        <a:pt x="4058" y="292"/>
                      </a:lnTo>
                      <a:lnTo>
                        <a:pt x="4052" y="282"/>
                      </a:lnTo>
                      <a:lnTo>
                        <a:pt x="4044" y="271"/>
                      </a:lnTo>
                      <a:lnTo>
                        <a:pt x="4035" y="262"/>
                      </a:lnTo>
                      <a:lnTo>
                        <a:pt x="4026" y="254"/>
                      </a:lnTo>
                      <a:lnTo>
                        <a:pt x="4015" y="247"/>
                      </a:lnTo>
                      <a:lnTo>
                        <a:pt x="4003" y="242"/>
                      </a:lnTo>
                      <a:lnTo>
                        <a:pt x="3990" y="239"/>
                      </a:lnTo>
                      <a:lnTo>
                        <a:pt x="3976" y="237"/>
                      </a:lnTo>
                      <a:lnTo>
                        <a:pt x="3961" y="236"/>
                      </a:lnTo>
                      <a:lnTo>
                        <a:pt x="3947" y="237"/>
                      </a:lnTo>
                      <a:lnTo>
                        <a:pt x="3934" y="239"/>
                      </a:lnTo>
                      <a:lnTo>
                        <a:pt x="3922" y="242"/>
                      </a:lnTo>
                      <a:lnTo>
                        <a:pt x="3910" y="247"/>
                      </a:lnTo>
                      <a:lnTo>
                        <a:pt x="3900" y="254"/>
                      </a:lnTo>
                      <a:lnTo>
                        <a:pt x="3888" y="261"/>
                      </a:lnTo>
                      <a:lnTo>
                        <a:pt x="3879" y="270"/>
                      </a:lnTo>
                      <a:lnTo>
                        <a:pt x="3870" y="280"/>
                      </a:lnTo>
                      <a:lnTo>
                        <a:pt x="3864" y="290"/>
                      </a:lnTo>
                      <a:lnTo>
                        <a:pt x="3857" y="300"/>
                      </a:lnTo>
                      <a:lnTo>
                        <a:pt x="3852" y="310"/>
                      </a:lnTo>
                      <a:lnTo>
                        <a:pt x="3848" y="320"/>
                      </a:lnTo>
                      <a:lnTo>
                        <a:pt x="3844" y="332"/>
                      </a:lnTo>
                      <a:lnTo>
                        <a:pt x="3840" y="343"/>
                      </a:lnTo>
                      <a:lnTo>
                        <a:pt x="3838" y="355"/>
                      </a:lnTo>
                      <a:lnTo>
                        <a:pt x="3836" y="368"/>
                      </a:lnTo>
                      <a:close/>
                      <a:moveTo>
                        <a:pt x="4756" y="559"/>
                      </a:moveTo>
                      <a:lnTo>
                        <a:pt x="4771" y="620"/>
                      </a:lnTo>
                      <a:lnTo>
                        <a:pt x="4756" y="627"/>
                      </a:lnTo>
                      <a:lnTo>
                        <a:pt x="4742" y="632"/>
                      </a:lnTo>
                      <a:lnTo>
                        <a:pt x="4728" y="636"/>
                      </a:lnTo>
                      <a:lnTo>
                        <a:pt x="4711" y="640"/>
                      </a:lnTo>
                      <a:lnTo>
                        <a:pt x="4695" y="643"/>
                      </a:lnTo>
                      <a:lnTo>
                        <a:pt x="4678" y="646"/>
                      </a:lnTo>
                      <a:lnTo>
                        <a:pt x="4660" y="647"/>
                      </a:lnTo>
                      <a:lnTo>
                        <a:pt x="4641" y="648"/>
                      </a:lnTo>
                      <a:lnTo>
                        <a:pt x="4617" y="647"/>
                      </a:lnTo>
                      <a:lnTo>
                        <a:pt x="4593" y="643"/>
                      </a:lnTo>
                      <a:lnTo>
                        <a:pt x="4582" y="641"/>
                      </a:lnTo>
                      <a:lnTo>
                        <a:pt x="4571" y="638"/>
                      </a:lnTo>
                      <a:lnTo>
                        <a:pt x="4560" y="635"/>
                      </a:lnTo>
                      <a:lnTo>
                        <a:pt x="4550" y="631"/>
                      </a:lnTo>
                      <a:lnTo>
                        <a:pt x="4541" y="627"/>
                      </a:lnTo>
                      <a:lnTo>
                        <a:pt x="4530" y="623"/>
                      </a:lnTo>
                      <a:lnTo>
                        <a:pt x="4521" y="618"/>
                      </a:lnTo>
                      <a:lnTo>
                        <a:pt x="4512" y="612"/>
                      </a:lnTo>
                      <a:lnTo>
                        <a:pt x="4504" y="605"/>
                      </a:lnTo>
                      <a:lnTo>
                        <a:pt x="4495" y="599"/>
                      </a:lnTo>
                      <a:lnTo>
                        <a:pt x="4487" y="592"/>
                      </a:lnTo>
                      <a:lnTo>
                        <a:pt x="4479" y="584"/>
                      </a:lnTo>
                      <a:lnTo>
                        <a:pt x="4472" y="576"/>
                      </a:lnTo>
                      <a:lnTo>
                        <a:pt x="4465" y="567"/>
                      </a:lnTo>
                      <a:lnTo>
                        <a:pt x="4458" y="559"/>
                      </a:lnTo>
                      <a:lnTo>
                        <a:pt x="4452" y="550"/>
                      </a:lnTo>
                      <a:lnTo>
                        <a:pt x="4447" y="541"/>
                      </a:lnTo>
                      <a:lnTo>
                        <a:pt x="4442" y="531"/>
                      </a:lnTo>
                      <a:lnTo>
                        <a:pt x="4437" y="521"/>
                      </a:lnTo>
                      <a:lnTo>
                        <a:pt x="4434" y="511"/>
                      </a:lnTo>
                      <a:lnTo>
                        <a:pt x="4430" y="500"/>
                      </a:lnTo>
                      <a:lnTo>
                        <a:pt x="4427" y="489"/>
                      </a:lnTo>
                      <a:lnTo>
                        <a:pt x="4424" y="478"/>
                      </a:lnTo>
                      <a:lnTo>
                        <a:pt x="4421" y="467"/>
                      </a:lnTo>
                      <a:lnTo>
                        <a:pt x="4419" y="442"/>
                      </a:lnTo>
                      <a:lnTo>
                        <a:pt x="4418" y="417"/>
                      </a:lnTo>
                      <a:lnTo>
                        <a:pt x="4418" y="404"/>
                      </a:lnTo>
                      <a:lnTo>
                        <a:pt x="4419" y="391"/>
                      </a:lnTo>
                      <a:lnTo>
                        <a:pt x="4420" y="379"/>
                      </a:lnTo>
                      <a:lnTo>
                        <a:pt x="4423" y="367"/>
                      </a:lnTo>
                      <a:lnTo>
                        <a:pt x="4425" y="355"/>
                      </a:lnTo>
                      <a:lnTo>
                        <a:pt x="4428" y="344"/>
                      </a:lnTo>
                      <a:lnTo>
                        <a:pt x="4431" y="333"/>
                      </a:lnTo>
                      <a:lnTo>
                        <a:pt x="4435" y="321"/>
                      </a:lnTo>
                      <a:lnTo>
                        <a:pt x="4439" y="311"/>
                      </a:lnTo>
                      <a:lnTo>
                        <a:pt x="4444" y="301"/>
                      </a:lnTo>
                      <a:lnTo>
                        <a:pt x="4449" y="291"/>
                      </a:lnTo>
                      <a:lnTo>
                        <a:pt x="4455" y="281"/>
                      </a:lnTo>
                      <a:lnTo>
                        <a:pt x="4462" y="272"/>
                      </a:lnTo>
                      <a:lnTo>
                        <a:pt x="4469" y="263"/>
                      </a:lnTo>
                      <a:lnTo>
                        <a:pt x="4476" y="254"/>
                      </a:lnTo>
                      <a:lnTo>
                        <a:pt x="4484" y="245"/>
                      </a:lnTo>
                      <a:lnTo>
                        <a:pt x="4492" y="237"/>
                      </a:lnTo>
                      <a:lnTo>
                        <a:pt x="4502" y="230"/>
                      </a:lnTo>
                      <a:lnTo>
                        <a:pt x="4511" y="223"/>
                      </a:lnTo>
                      <a:lnTo>
                        <a:pt x="4520" y="215"/>
                      </a:lnTo>
                      <a:lnTo>
                        <a:pt x="4529" y="210"/>
                      </a:lnTo>
                      <a:lnTo>
                        <a:pt x="4540" y="204"/>
                      </a:lnTo>
                      <a:lnTo>
                        <a:pt x="4550" y="199"/>
                      </a:lnTo>
                      <a:lnTo>
                        <a:pt x="4561" y="195"/>
                      </a:lnTo>
                      <a:lnTo>
                        <a:pt x="4573" y="191"/>
                      </a:lnTo>
                      <a:lnTo>
                        <a:pt x="4584" y="188"/>
                      </a:lnTo>
                      <a:lnTo>
                        <a:pt x="4595" y="185"/>
                      </a:lnTo>
                      <a:lnTo>
                        <a:pt x="4607" y="183"/>
                      </a:lnTo>
                      <a:lnTo>
                        <a:pt x="4620" y="181"/>
                      </a:lnTo>
                      <a:lnTo>
                        <a:pt x="4632" y="179"/>
                      </a:lnTo>
                      <a:lnTo>
                        <a:pt x="4645" y="178"/>
                      </a:lnTo>
                      <a:lnTo>
                        <a:pt x="4659" y="178"/>
                      </a:lnTo>
                      <a:lnTo>
                        <a:pt x="4676" y="178"/>
                      </a:lnTo>
                      <a:lnTo>
                        <a:pt x="4692" y="179"/>
                      </a:lnTo>
                      <a:lnTo>
                        <a:pt x="4707" y="182"/>
                      </a:lnTo>
                      <a:lnTo>
                        <a:pt x="4722" y="185"/>
                      </a:lnTo>
                      <a:lnTo>
                        <a:pt x="4736" y="188"/>
                      </a:lnTo>
                      <a:lnTo>
                        <a:pt x="4748" y="192"/>
                      </a:lnTo>
                      <a:lnTo>
                        <a:pt x="4761" y="196"/>
                      </a:lnTo>
                      <a:lnTo>
                        <a:pt x="4772" y="201"/>
                      </a:lnTo>
                      <a:lnTo>
                        <a:pt x="4753" y="265"/>
                      </a:lnTo>
                      <a:lnTo>
                        <a:pt x="4743" y="260"/>
                      </a:lnTo>
                      <a:lnTo>
                        <a:pt x="4733" y="256"/>
                      </a:lnTo>
                      <a:lnTo>
                        <a:pt x="4722" y="251"/>
                      </a:lnTo>
                      <a:lnTo>
                        <a:pt x="4710" y="248"/>
                      </a:lnTo>
                      <a:lnTo>
                        <a:pt x="4698" y="246"/>
                      </a:lnTo>
                      <a:lnTo>
                        <a:pt x="4686" y="244"/>
                      </a:lnTo>
                      <a:lnTo>
                        <a:pt x="4672" y="243"/>
                      </a:lnTo>
                      <a:lnTo>
                        <a:pt x="4659" y="243"/>
                      </a:lnTo>
                      <a:lnTo>
                        <a:pt x="4641" y="244"/>
                      </a:lnTo>
                      <a:lnTo>
                        <a:pt x="4624" y="246"/>
                      </a:lnTo>
                      <a:lnTo>
                        <a:pt x="4607" y="250"/>
                      </a:lnTo>
                      <a:lnTo>
                        <a:pt x="4593" y="256"/>
                      </a:lnTo>
                      <a:lnTo>
                        <a:pt x="4579" y="263"/>
                      </a:lnTo>
                      <a:lnTo>
                        <a:pt x="4565" y="271"/>
                      </a:lnTo>
                      <a:lnTo>
                        <a:pt x="4553" y="281"/>
                      </a:lnTo>
                      <a:lnTo>
                        <a:pt x="4542" y="294"/>
                      </a:lnTo>
                      <a:lnTo>
                        <a:pt x="4531" y="305"/>
                      </a:lnTo>
                      <a:lnTo>
                        <a:pt x="4523" y="318"/>
                      </a:lnTo>
                      <a:lnTo>
                        <a:pt x="4516" y="332"/>
                      </a:lnTo>
                      <a:lnTo>
                        <a:pt x="4511" y="346"/>
                      </a:lnTo>
                      <a:lnTo>
                        <a:pt x="4507" y="362"/>
                      </a:lnTo>
                      <a:lnTo>
                        <a:pt x="4503" y="378"/>
                      </a:lnTo>
                      <a:lnTo>
                        <a:pt x="4502" y="396"/>
                      </a:lnTo>
                      <a:lnTo>
                        <a:pt x="4501" y="413"/>
                      </a:lnTo>
                      <a:lnTo>
                        <a:pt x="4502" y="432"/>
                      </a:lnTo>
                      <a:lnTo>
                        <a:pt x="4504" y="449"/>
                      </a:lnTo>
                      <a:lnTo>
                        <a:pt x="4507" y="467"/>
                      </a:lnTo>
                      <a:lnTo>
                        <a:pt x="4512" y="482"/>
                      </a:lnTo>
                      <a:lnTo>
                        <a:pt x="4518" y="496"/>
                      </a:lnTo>
                      <a:lnTo>
                        <a:pt x="4525" y="511"/>
                      </a:lnTo>
                      <a:lnTo>
                        <a:pt x="4535" y="523"/>
                      </a:lnTo>
                      <a:lnTo>
                        <a:pt x="4545" y="535"/>
                      </a:lnTo>
                      <a:lnTo>
                        <a:pt x="4556" y="546"/>
                      </a:lnTo>
                      <a:lnTo>
                        <a:pt x="4568" y="555"/>
                      </a:lnTo>
                      <a:lnTo>
                        <a:pt x="4581" y="563"/>
                      </a:lnTo>
                      <a:lnTo>
                        <a:pt x="4594" y="569"/>
                      </a:lnTo>
                      <a:lnTo>
                        <a:pt x="4608" y="575"/>
                      </a:lnTo>
                      <a:lnTo>
                        <a:pt x="4624" y="579"/>
                      </a:lnTo>
                      <a:lnTo>
                        <a:pt x="4639" y="581"/>
                      </a:lnTo>
                      <a:lnTo>
                        <a:pt x="4657" y="581"/>
                      </a:lnTo>
                      <a:lnTo>
                        <a:pt x="4669" y="581"/>
                      </a:lnTo>
                      <a:lnTo>
                        <a:pt x="4681" y="580"/>
                      </a:lnTo>
                      <a:lnTo>
                        <a:pt x="4694" y="578"/>
                      </a:lnTo>
                      <a:lnTo>
                        <a:pt x="4706" y="576"/>
                      </a:lnTo>
                      <a:lnTo>
                        <a:pt x="4718" y="572"/>
                      </a:lnTo>
                      <a:lnTo>
                        <a:pt x="4732" y="568"/>
                      </a:lnTo>
                      <a:lnTo>
                        <a:pt x="4744" y="564"/>
                      </a:lnTo>
                      <a:lnTo>
                        <a:pt x="4756" y="559"/>
                      </a:lnTo>
                      <a:close/>
                      <a:moveTo>
                        <a:pt x="5225" y="427"/>
                      </a:moveTo>
                      <a:lnTo>
                        <a:pt x="4913" y="426"/>
                      </a:lnTo>
                      <a:lnTo>
                        <a:pt x="4914" y="445"/>
                      </a:lnTo>
                      <a:lnTo>
                        <a:pt x="4916" y="463"/>
                      </a:lnTo>
                      <a:lnTo>
                        <a:pt x="4920" y="480"/>
                      </a:lnTo>
                      <a:lnTo>
                        <a:pt x="4925" y="495"/>
                      </a:lnTo>
                      <a:lnTo>
                        <a:pt x="4931" y="510"/>
                      </a:lnTo>
                      <a:lnTo>
                        <a:pt x="4939" y="523"/>
                      </a:lnTo>
                      <a:lnTo>
                        <a:pt x="4949" y="535"/>
                      </a:lnTo>
                      <a:lnTo>
                        <a:pt x="4959" y="546"/>
                      </a:lnTo>
                      <a:lnTo>
                        <a:pt x="4969" y="554"/>
                      </a:lnTo>
                      <a:lnTo>
                        <a:pt x="4980" y="562"/>
                      </a:lnTo>
                      <a:lnTo>
                        <a:pt x="4993" y="568"/>
                      </a:lnTo>
                      <a:lnTo>
                        <a:pt x="5006" y="573"/>
                      </a:lnTo>
                      <a:lnTo>
                        <a:pt x="5019" y="577"/>
                      </a:lnTo>
                      <a:lnTo>
                        <a:pt x="5034" y="580"/>
                      </a:lnTo>
                      <a:lnTo>
                        <a:pt x="5049" y="582"/>
                      </a:lnTo>
                      <a:lnTo>
                        <a:pt x="5066" y="582"/>
                      </a:lnTo>
                      <a:lnTo>
                        <a:pt x="5082" y="582"/>
                      </a:lnTo>
                      <a:lnTo>
                        <a:pt x="5099" y="581"/>
                      </a:lnTo>
                      <a:lnTo>
                        <a:pt x="5115" y="579"/>
                      </a:lnTo>
                      <a:lnTo>
                        <a:pt x="5130" y="577"/>
                      </a:lnTo>
                      <a:lnTo>
                        <a:pt x="5146" y="573"/>
                      </a:lnTo>
                      <a:lnTo>
                        <a:pt x="5161" y="569"/>
                      </a:lnTo>
                      <a:lnTo>
                        <a:pt x="5176" y="564"/>
                      </a:lnTo>
                      <a:lnTo>
                        <a:pt x="5189" y="559"/>
                      </a:lnTo>
                      <a:lnTo>
                        <a:pt x="5203" y="618"/>
                      </a:lnTo>
                      <a:lnTo>
                        <a:pt x="5187" y="624"/>
                      </a:lnTo>
                      <a:lnTo>
                        <a:pt x="5171" y="630"/>
                      </a:lnTo>
                      <a:lnTo>
                        <a:pt x="5153" y="635"/>
                      </a:lnTo>
                      <a:lnTo>
                        <a:pt x="5135" y="639"/>
                      </a:lnTo>
                      <a:lnTo>
                        <a:pt x="5116" y="642"/>
                      </a:lnTo>
                      <a:lnTo>
                        <a:pt x="5096" y="644"/>
                      </a:lnTo>
                      <a:lnTo>
                        <a:pt x="5075" y="646"/>
                      </a:lnTo>
                      <a:lnTo>
                        <a:pt x="5054" y="647"/>
                      </a:lnTo>
                      <a:lnTo>
                        <a:pt x="5029" y="646"/>
                      </a:lnTo>
                      <a:lnTo>
                        <a:pt x="5006" y="642"/>
                      </a:lnTo>
                      <a:lnTo>
                        <a:pt x="4995" y="640"/>
                      </a:lnTo>
                      <a:lnTo>
                        <a:pt x="4984" y="637"/>
                      </a:lnTo>
                      <a:lnTo>
                        <a:pt x="4973" y="634"/>
                      </a:lnTo>
                      <a:lnTo>
                        <a:pt x="4963" y="631"/>
                      </a:lnTo>
                      <a:lnTo>
                        <a:pt x="4953" y="627"/>
                      </a:lnTo>
                      <a:lnTo>
                        <a:pt x="4943" y="622"/>
                      </a:lnTo>
                      <a:lnTo>
                        <a:pt x="4934" y="617"/>
                      </a:lnTo>
                      <a:lnTo>
                        <a:pt x="4925" y="612"/>
                      </a:lnTo>
                      <a:lnTo>
                        <a:pt x="4917" y="605"/>
                      </a:lnTo>
                      <a:lnTo>
                        <a:pt x="4909" y="598"/>
                      </a:lnTo>
                      <a:lnTo>
                        <a:pt x="4900" y="592"/>
                      </a:lnTo>
                      <a:lnTo>
                        <a:pt x="4893" y="584"/>
                      </a:lnTo>
                      <a:lnTo>
                        <a:pt x="4886" y="576"/>
                      </a:lnTo>
                      <a:lnTo>
                        <a:pt x="4879" y="567"/>
                      </a:lnTo>
                      <a:lnTo>
                        <a:pt x="4873" y="559"/>
                      </a:lnTo>
                      <a:lnTo>
                        <a:pt x="4866" y="551"/>
                      </a:lnTo>
                      <a:lnTo>
                        <a:pt x="4861" y="542"/>
                      </a:lnTo>
                      <a:lnTo>
                        <a:pt x="4856" y="531"/>
                      </a:lnTo>
                      <a:lnTo>
                        <a:pt x="4852" y="522"/>
                      </a:lnTo>
                      <a:lnTo>
                        <a:pt x="4848" y="512"/>
                      </a:lnTo>
                      <a:lnTo>
                        <a:pt x="4845" y="501"/>
                      </a:lnTo>
                      <a:lnTo>
                        <a:pt x="4842" y="490"/>
                      </a:lnTo>
                      <a:lnTo>
                        <a:pt x="4840" y="480"/>
                      </a:lnTo>
                      <a:lnTo>
                        <a:pt x="4837" y="469"/>
                      </a:lnTo>
                      <a:lnTo>
                        <a:pt x="4835" y="445"/>
                      </a:lnTo>
                      <a:lnTo>
                        <a:pt x="4834" y="419"/>
                      </a:lnTo>
                      <a:lnTo>
                        <a:pt x="4835" y="394"/>
                      </a:lnTo>
                      <a:lnTo>
                        <a:pt x="4837" y="370"/>
                      </a:lnTo>
                      <a:lnTo>
                        <a:pt x="4842" y="346"/>
                      </a:lnTo>
                      <a:lnTo>
                        <a:pt x="4848" y="324"/>
                      </a:lnTo>
                      <a:lnTo>
                        <a:pt x="4852" y="313"/>
                      </a:lnTo>
                      <a:lnTo>
                        <a:pt x="4856" y="303"/>
                      </a:lnTo>
                      <a:lnTo>
                        <a:pt x="4860" y="293"/>
                      </a:lnTo>
                      <a:lnTo>
                        <a:pt x="4865" y="282"/>
                      </a:lnTo>
                      <a:lnTo>
                        <a:pt x="4872" y="273"/>
                      </a:lnTo>
                      <a:lnTo>
                        <a:pt x="4878" y="264"/>
                      </a:lnTo>
                      <a:lnTo>
                        <a:pt x="4884" y="255"/>
                      </a:lnTo>
                      <a:lnTo>
                        <a:pt x="4891" y="246"/>
                      </a:lnTo>
                      <a:lnTo>
                        <a:pt x="4898" y="238"/>
                      </a:lnTo>
                      <a:lnTo>
                        <a:pt x="4905" y="230"/>
                      </a:lnTo>
                      <a:lnTo>
                        <a:pt x="4914" y="223"/>
                      </a:lnTo>
                      <a:lnTo>
                        <a:pt x="4922" y="217"/>
                      </a:lnTo>
                      <a:lnTo>
                        <a:pt x="4930" y="210"/>
                      </a:lnTo>
                      <a:lnTo>
                        <a:pt x="4939" y="204"/>
                      </a:lnTo>
                      <a:lnTo>
                        <a:pt x="4949" y="199"/>
                      </a:lnTo>
                      <a:lnTo>
                        <a:pt x="4958" y="195"/>
                      </a:lnTo>
                      <a:lnTo>
                        <a:pt x="4967" y="191"/>
                      </a:lnTo>
                      <a:lnTo>
                        <a:pt x="4977" y="187"/>
                      </a:lnTo>
                      <a:lnTo>
                        <a:pt x="4988" y="185"/>
                      </a:lnTo>
                      <a:lnTo>
                        <a:pt x="4999" y="182"/>
                      </a:lnTo>
                      <a:lnTo>
                        <a:pt x="5009" y="179"/>
                      </a:lnTo>
                      <a:lnTo>
                        <a:pt x="5021" y="178"/>
                      </a:lnTo>
                      <a:lnTo>
                        <a:pt x="5032" y="177"/>
                      </a:lnTo>
                      <a:lnTo>
                        <a:pt x="5044" y="177"/>
                      </a:lnTo>
                      <a:lnTo>
                        <a:pt x="5055" y="177"/>
                      </a:lnTo>
                      <a:lnTo>
                        <a:pt x="5068" y="178"/>
                      </a:lnTo>
                      <a:lnTo>
                        <a:pt x="5079" y="181"/>
                      </a:lnTo>
                      <a:lnTo>
                        <a:pt x="5090" y="183"/>
                      </a:lnTo>
                      <a:lnTo>
                        <a:pt x="5101" y="185"/>
                      </a:lnTo>
                      <a:lnTo>
                        <a:pt x="5111" y="188"/>
                      </a:lnTo>
                      <a:lnTo>
                        <a:pt x="5120" y="192"/>
                      </a:lnTo>
                      <a:lnTo>
                        <a:pt x="5129" y="196"/>
                      </a:lnTo>
                      <a:lnTo>
                        <a:pt x="5139" y="201"/>
                      </a:lnTo>
                      <a:lnTo>
                        <a:pt x="5148" y="206"/>
                      </a:lnTo>
                      <a:lnTo>
                        <a:pt x="5156" y="212"/>
                      </a:lnTo>
                      <a:lnTo>
                        <a:pt x="5163" y="220"/>
                      </a:lnTo>
                      <a:lnTo>
                        <a:pt x="5172" y="227"/>
                      </a:lnTo>
                      <a:lnTo>
                        <a:pt x="5178" y="234"/>
                      </a:lnTo>
                      <a:lnTo>
                        <a:pt x="5185" y="242"/>
                      </a:lnTo>
                      <a:lnTo>
                        <a:pt x="5191" y="251"/>
                      </a:lnTo>
                      <a:lnTo>
                        <a:pt x="5200" y="266"/>
                      </a:lnTo>
                      <a:lnTo>
                        <a:pt x="5208" y="281"/>
                      </a:lnTo>
                      <a:lnTo>
                        <a:pt x="5215" y="298"/>
                      </a:lnTo>
                      <a:lnTo>
                        <a:pt x="5220" y="314"/>
                      </a:lnTo>
                      <a:lnTo>
                        <a:pt x="5224" y="332"/>
                      </a:lnTo>
                      <a:lnTo>
                        <a:pt x="5227" y="349"/>
                      </a:lnTo>
                      <a:lnTo>
                        <a:pt x="5229" y="369"/>
                      </a:lnTo>
                      <a:lnTo>
                        <a:pt x="5229" y="388"/>
                      </a:lnTo>
                      <a:lnTo>
                        <a:pt x="5229" y="400"/>
                      </a:lnTo>
                      <a:lnTo>
                        <a:pt x="5228" y="410"/>
                      </a:lnTo>
                      <a:lnTo>
                        <a:pt x="5227" y="419"/>
                      </a:lnTo>
                      <a:lnTo>
                        <a:pt x="5225" y="427"/>
                      </a:lnTo>
                      <a:close/>
                      <a:moveTo>
                        <a:pt x="4913" y="368"/>
                      </a:moveTo>
                      <a:lnTo>
                        <a:pt x="5150" y="368"/>
                      </a:lnTo>
                      <a:lnTo>
                        <a:pt x="5150" y="355"/>
                      </a:lnTo>
                      <a:lnTo>
                        <a:pt x="5149" y="344"/>
                      </a:lnTo>
                      <a:lnTo>
                        <a:pt x="5148" y="332"/>
                      </a:lnTo>
                      <a:lnTo>
                        <a:pt x="5145" y="321"/>
                      </a:lnTo>
                      <a:lnTo>
                        <a:pt x="5142" y="311"/>
                      </a:lnTo>
                      <a:lnTo>
                        <a:pt x="5139" y="301"/>
                      </a:lnTo>
                      <a:lnTo>
                        <a:pt x="5134" y="292"/>
                      </a:lnTo>
                      <a:lnTo>
                        <a:pt x="5128" y="282"/>
                      </a:lnTo>
                      <a:lnTo>
                        <a:pt x="5120" y="271"/>
                      </a:lnTo>
                      <a:lnTo>
                        <a:pt x="5112" y="262"/>
                      </a:lnTo>
                      <a:lnTo>
                        <a:pt x="5102" y="254"/>
                      </a:lnTo>
                      <a:lnTo>
                        <a:pt x="5091" y="247"/>
                      </a:lnTo>
                      <a:lnTo>
                        <a:pt x="5079" y="242"/>
                      </a:lnTo>
                      <a:lnTo>
                        <a:pt x="5067" y="239"/>
                      </a:lnTo>
                      <a:lnTo>
                        <a:pt x="5052" y="237"/>
                      </a:lnTo>
                      <a:lnTo>
                        <a:pt x="5037" y="236"/>
                      </a:lnTo>
                      <a:lnTo>
                        <a:pt x="5024" y="237"/>
                      </a:lnTo>
                      <a:lnTo>
                        <a:pt x="5010" y="239"/>
                      </a:lnTo>
                      <a:lnTo>
                        <a:pt x="4998" y="242"/>
                      </a:lnTo>
                      <a:lnTo>
                        <a:pt x="4987" y="247"/>
                      </a:lnTo>
                      <a:lnTo>
                        <a:pt x="4975" y="254"/>
                      </a:lnTo>
                      <a:lnTo>
                        <a:pt x="4965" y="261"/>
                      </a:lnTo>
                      <a:lnTo>
                        <a:pt x="4956" y="270"/>
                      </a:lnTo>
                      <a:lnTo>
                        <a:pt x="4947" y="280"/>
                      </a:lnTo>
                      <a:lnTo>
                        <a:pt x="4940" y="290"/>
                      </a:lnTo>
                      <a:lnTo>
                        <a:pt x="4934" y="300"/>
                      </a:lnTo>
                      <a:lnTo>
                        <a:pt x="4929" y="310"/>
                      </a:lnTo>
                      <a:lnTo>
                        <a:pt x="4924" y="320"/>
                      </a:lnTo>
                      <a:lnTo>
                        <a:pt x="4920" y="332"/>
                      </a:lnTo>
                      <a:lnTo>
                        <a:pt x="4917" y="343"/>
                      </a:lnTo>
                      <a:lnTo>
                        <a:pt x="4914" y="355"/>
                      </a:lnTo>
                      <a:lnTo>
                        <a:pt x="4913" y="368"/>
                      </a:lnTo>
                      <a:close/>
                      <a:moveTo>
                        <a:pt x="5330" y="637"/>
                      </a:moveTo>
                      <a:lnTo>
                        <a:pt x="5330" y="328"/>
                      </a:lnTo>
                      <a:lnTo>
                        <a:pt x="5330" y="291"/>
                      </a:lnTo>
                      <a:lnTo>
                        <a:pt x="5330" y="256"/>
                      </a:lnTo>
                      <a:lnTo>
                        <a:pt x="5329" y="221"/>
                      </a:lnTo>
                      <a:lnTo>
                        <a:pt x="5328" y="188"/>
                      </a:lnTo>
                      <a:lnTo>
                        <a:pt x="5399" y="188"/>
                      </a:lnTo>
                      <a:lnTo>
                        <a:pt x="5402" y="276"/>
                      </a:lnTo>
                      <a:lnTo>
                        <a:pt x="5406" y="276"/>
                      </a:lnTo>
                      <a:lnTo>
                        <a:pt x="5409" y="265"/>
                      </a:lnTo>
                      <a:lnTo>
                        <a:pt x="5414" y="255"/>
                      </a:lnTo>
                      <a:lnTo>
                        <a:pt x="5419" y="245"/>
                      </a:lnTo>
                      <a:lnTo>
                        <a:pt x="5425" y="236"/>
                      </a:lnTo>
                      <a:lnTo>
                        <a:pt x="5432" y="227"/>
                      </a:lnTo>
                      <a:lnTo>
                        <a:pt x="5439" y="219"/>
                      </a:lnTo>
                      <a:lnTo>
                        <a:pt x="5446" y="211"/>
                      </a:lnTo>
                      <a:lnTo>
                        <a:pt x="5454" y="204"/>
                      </a:lnTo>
                      <a:lnTo>
                        <a:pt x="5463" y="198"/>
                      </a:lnTo>
                      <a:lnTo>
                        <a:pt x="5472" y="193"/>
                      </a:lnTo>
                      <a:lnTo>
                        <a:pt x="5481" y="188"/>
                      </a:lnTo>
                      <a:lnTo>
                        <a:pt x="5490" y="185"/>
                      </a:lnTo>
                      <a:lnTo>
                        <a:pt x="5500" y="182"/>
                      </a:lnTo>
                      <a:lnTo>
                        <a:pt x="5510" y="179"/>
                      </a:lnTo>
                      <a:lnTo>
                        <a:pt x="5520" y="177"/>
                      </a:lnTo>
                      <a:lnTo>
                        <a:pt x="5529" y="177"/>
                      </a:lnTo>
                      <a:lnTo>
                        <a:pt x="5541" y="178"/>
                      </a:lnTo>
                      <a:lnTo>
                        <a:pt x="5553" y="181"/>
                      </a:lnTo>
                      <a:lnTo>
                        <a:pt x="5553" y="258"/>
                      </a:lnTo>
                      <a:lnTo>
                        <a:pt x="5539" y="256"/>
                      </a:lnTo>
                      <a:lnTo>
                        <a:pt x="5524" y="255"/>
                      </a:lnTo>
                      <a:lnTo>
                        <a:pt x="5511" y="256"/>
                      </a:lnTo>
                      <a:lnTo>
                        <a:pt x="5498" y="258"/>
                      </a:lnTo>
                      <a:lnTo>
                        <a:pt x="5486" y="261"/>
                      </a:lnTo>
                      <a:lnTo>
                        <a:pt x="5475" y="266"/>
                      </a:lnTo>
                      <a:lnTo>
                        <a:pt x="5464" y="272"/>
                      </a:lnTo>
                      <a:lnTo>
                        <a:pt x="5455" y="280"/>
                      </a:lnTo>
                      <a:lnTo>
                        <a:pt x="5446" y="290"/>
                      </a:lnTo>
                      <a:lnTo>
                        <a:pt x="5438" y="300"/>
                      </a:lnTo>
                      <a:lnTo>
                        <a:pt x="5432" y="310"/>
                      </a:lnTo>
                      <a:lnTo>
                        <a:pt x="5426" y="321"/>
                      </a:lnTo>
                      <a:lnTo>
                        <a:pt x="5421" y="333"/>
                      </a:lnTo>
                      <a:lnTo>
                        <a:pt x="5418" y="344"/>
                      </a:lnTo>
                      <a:lnTo>
                        <a:pt x="5415" y="356"/>
                      </a:lnTo>
                      <a:lnTo>
                        <a:pt x="5413" y="370"/>
                      </a:lnTo>
                      <a:lnTo>
                        <a:pt x="5411" y="383"/>
                      </a:lnTo>
                      <a:lnTo>
                        <a:pt x="5411" y="398"/>
                      </a:lnTo>
                      <a:lnTo>
                        <a:pt x="5411" y="637"/>
                      </a:lnTo>
                      <a:lnTo>
                        <a:pt x="5330" y="637"/>
                      </a:lnTo>
                      <a:close/>
                      <a:moveTo>
                        <a:pt x="5652" y="105"/>
                      </a:moveTo>
                      <a:lnTo>
                        <a:pt x="5732" y="80"/>
                      </a:lnTo>
                      <a:lnTo>
                        <a:pt x="5732" y="188"/>
                      </a:lnTo>
                      <a:lnTo>
                        <a:pt x="5849" y="188"/>
                      </a:lnTo>
                      <a:lnTo>
                        <a:pt x="5849" y="249"/>
                      </a:lnTo>
                      <a:lnTo>
                        <a:pt x="5732" y="249"/>
                      </a:lnTo>
                      <a:lnTo>
                        <a:pt x="5732" y="492"/>
                      </a:lnTo>
                      <a:lnTo>
                        <a:pt x="5733" y="503"/>
                      </a:lnTo>
                      <a:lnTo>
                        <a:pt x="5733" y="513"/>
                      </a:lnTo>
                      <a:lnTo>
                        <a:pt x="5734" y="522"/>
                      </a:lnTo>
                      <a:lnTo>
                        <a:pt x="5736" y="530"/>
                      </a:lnTo>
                      <a:lnTo>
                        <a:pt x="5738" y="539"/>
                      </a:lnTo>
                      <a:lnTo>
                        <a:pt x="5741" y="546"/>
                      </a:lnTo>
                      <a:lnTo>
                        <a:pt x="5744" y="552"/>
                      </a:lnTo>
                      <a:lnTo>
                        <a:pt x="5747" y="557"/>
                      </a:lnTo>
                      <a:lnTo>
                        <a:pt x="5751" y="562"/>
                      </a:lnTo>
                      <a:lnTo>
                        <a:pt x="5756" y="567"/>
                      </a:lnTo>
                      <a:lnTo>
                        <a:pt x="5760" y="570"/>
                      </a:lnTo>
                      <a:lnTo>
                        <a:pt x="5766" y="573"/>
                      </a:lnTo>
                      <a:lnTo>
                        <a:pt x="5773" y="577"/>
                      </a:lnTo>
                      <a:lnTo>
                        <a:pt x="5779" y="578"/>
                      </a:lnTo>
                      <a:lnTo>
                        <a:pt x="5786" y="579"/>
                      </a:lnTo>
                      <a:lnTo>
                        <a:pt x="5793" y="580"/>
                      </a:lnTo>
                      <a:lnTo>
                        <a:pt x="5807" y="579"/>
                      </a:lnTo>
                      <a:lnTo>
                        <a:pt x="5819" y="578"/>
                      </a:lnTo>
                      <a:lnTo>
                        <a:pt x="5830" y="577"/>
                      </a:lnTo>
                      <a:lnTo>
                        <a:pt x="5840" y="573"/>
                      </a:lnTo>
                      <a:lnTo>
                        <a:pt x="5844" y="635"/>
                      </a:lnTo>
                      <a:lnTo>
                        <a:pt x="5829" y="640"/>
                      </a:lnTo>
                      <a:lnTo>
                        <a:pt x="5812" y="644"/>
                      </a:lnTo>
                      <a:lnTo>
                        <a:pt x="5792" y="647"/>
                      </a:lnTo>
                      <a:lnTo>
                        <a:pt x="5772" y="648"/>
                      </a:lnTo>
                      <a:lnTo>
                        <a:pt x="5758" y="647"/>
                      </a:lnTo>
                      <a:lnTo>
                        <a:pt x="5745" y="644"/>
                      </a:lnTo>
                      <a:lnTo>
                        <a:pt x="5733" y="642"/>
                      </a:lnTo>
                      <a:lnTo>
                        <a:pt x="5721" y="638"/>
                      </a:lnTo>
                      <a:lnTo>
                        <a:pt x="5710" y="633"/>
                      </a:lnTo>
                      <a:lnTo>
                        <a:pt x="5701" y="627"/>
                      </a:lnTo>
                      <a:lnTo>
                        <a:pt x="5691" y="620"/>
                      </a:lnTo>
                      <a:lnTo>
                        <a:pt x="5683" y="612"/>
                      </a:lnTo>
                      <a:lnTo>
                        <a:pt x="5676" y="602"/>
                      </a:lnTo>
                      <a:lnTo>
                        <a:pt x="5670" y="591"/>
                      </a:lnTo>
                      <a:lnTo>
                        <a:pt x="5665" y="579"/>
                      </a:lnTo>
                      <a:lnTo>
                        <a:pt x="5660" y="565"/>
                      </a:lnTo>
                      <a:lnTo>
                        <a:pt x="5657" y="550"/>
                      </a:lnTo>
                      <a:lnTo>
                        <a:pt x="5654" y="532"/>
                      </a:lnTo>
                      <a:lnTo>
                        <a:pt x="5652" y="515"/>
                      </a:lnTo>
                      <a:lnTo>
                        <a:pt x="5652" y="495"/>
                      </a:lnTo>
                      <a:lnTo>
                        <a:pt x="5652" y="249"/>
                      </a:lnTo>
                      <a:lnTo>
                        <a:pt x="5583" y="249"/>
                      </a:lnTo>
                      <a:lnTo>
                        <a:pt x="5583" y="188"/>
                      </a:lnTo>
                      <a:lnTo>
                        <a:pt x="5652" y="188"/>
                      </a:lnTo>
                      <a:lnTo>
                        <a:pt x="5652" y="105"/>
                      </a:lnTo>
                      <a:close/>
                      <a:moveTo>
                        <a:pt x="6256" y="362"/>
                      </a:moveTo>
                      <a:lnTo>
                        <a:pt x="6256" y="529"/>
                      </a:lnTo>
                      <a:lnTo>
                        <a:pt x="6257" y="561"/>
                      </a:lnTo>
                      <a:lnTo>
                        <a:pt x="6258" y="589"/>
                      </a:lnTo>
                      <a:lnTo>
                        <a:pt x="6260" y="615"/>
                      </a:lnTo>
                      <a:lnTo>
                        <a:pt x="6263" y="637"/>
                      </a:lnTo>
                      <a:lnTo>
                        <a:pt x="6189" y="637"/>
                      </a:lnTo>
                      <a:lnTo>
                        <a:pt x="6183" y="581"/>
                      </a:lnTo>
                      <a:lnTo>
                        <a:pt x="6180" y="581"/>
                      </a:lnTo>
                      <a:lnTo>
                        <a:pt x="6173" y="588"/>
                      </a:lnTo>
                      <a:lnTo>
                        <a:pt x="6167" y="596"/>
                      </a:lnTo>
                      <a:lnTo>
                        <a:pt x="6160" y="603"/>
                      </a:lnTo>
                      <a:lnTo>
                        <a:pt x="6154" y="610"/>
                      </a:lnTo>
                      <a:lnTo>
                        <a:pt x="6146" y="616"/>
                      </a:lnTo>
                      <a:lnTo>
                        <a:pt x="6138" y="621"/>
                      </a:lnTo>
                      <a:lnTo>
                        <a:pt x="6130" y="626"/>
                      </a:lnTo>
                      <a:lnTo>
                        <a:pt x="6122" y="630"/>
                      </a:lnTo>
                      <a:lnTo>
                        <a:pt x="6113" y="634"/>
                      </a:lnTo>
                      <a:lnTo>
                        <a:pt x="6104" y="637"/>
                      </a:lnTo>
                      <a:lnTo>
                        <a:pt x="6094" y="640"/>
                      </a:lnTo>
                      <a:lnTo>
                        <a:pt x="6085" y="642"/>
                      </a:lnTo>
                      <a:lnTo>
                        <a:pt x="6075" y="644"/>
                      </a:lnTo>
                      <a:lnTo>
                        <a:pt x="6064" y="647"/>
                      </a:lnTo>
                      <a:lnTo>
                        <a:pt x="6053" y="647"/>
                      </a:lnTo>
                      <a:lnTo>
                        <a:pt x="6043" y="648"/>
                      </a:lnTo>
                      <a:lnTo>
                        <a:pt x="6026" y="647"/>
                      </a:lnTo>
                      <a:lnTo>
                        <a:pt x="6012" y="644"/>
                      </a:lnTo>
                      <a:lnTo>
                        <a:pt x="5998" y="641"/>
                      </a:lnTo>
                      <a:lnTo>
                        <a:pt x="5984" y="637"/>
                      </a:lnTo>
                      <a:lnTo>
                        <a:pt x="5972" y="631"/>
                      </a:lnTo>
                      <a:lnTo>
                        <a:pt x="5961" y="625"/>
                      </a:lnTo>
                      <a:lnTo>
                        <a:pt x="5949" y="617"/>
                      </a:lnTo>
                      <a:lnTo>
                        <a:pt x="5939" y="607"/>
                      </a:lnTo>
                      <a:lnTo>
                        <a:pt x="5932" y="598"/>
                      </a:lnTo>
                      <a:lnTo>
                        <a:pt x="5925" y="588"/>
                      </a:lnTo>
                      <a:lnTo>
                        <a:pt x="5919" y="578"/>
                      </a:lnTo>
                      <a:lnTo>
                        <a:pt x="5913" y="566"/>
                      </a:lnTo>
                      <a:lnTo>
                        <a:pt x="5910" y="555"/>
                      </a:lnTo>
                      <a:lnTo>
                        <a:pt x="5907" y="543"/>
                      </a:lnTo>
                      <a:lnTo>
                        <a:pt x="5906" y="531"/>
                      </a:lnTo>
                      <a:lnTo>
                        <a:pt x="5905" y="518"/>
                      </a:lnTo>
                      <a:lnTo>
                        <a:pt x="5905" y="508"/>
                      </a:lnTo>
                      <a:lnTo>
                        <a:pt x="5906" y="498"/>
                      </a:lnTo>
                      <a:lnTo>
                        <a:pt x="5907" y="489"/>
                      </a:lnTo>
                      <a:lnTo>
                        <a:pt x="5909" y="480"/>
                      </a:lnTo>
                      <a:lnTo>
                        <a:pt x="5912" y="471"/>
                      </a:lnTo>
                      <a:lnTo>
                        <a:pt x="5915" y="462"/>
                      </a:lnTo>
                      <a:lnTo>
                        <a:pt x="5919" y="454"/>
                      </a:lnTo>
                      <a:lnTo>
                        <a:pt x="5923" y="446"/>
                      </a:lnTo>
                      <a:lnTo>
                        <a:pt x="5928" y="439"/>
                      </a:lnTo>
                      <a:lnTo>
                        <a:pt x="5933" y="432"/>
                      </a:lnTo>
                      <a:lnTo>
                        <a:pt x="5938" y="424"/>
                      </a:lnTo>
                      <a:lnTo>
                        <a:pt x="5944" y="417"/>
                      </a:lnTo>
                      <a:lnTo>
                        <a:pt x="5951" y="411"/>
                      </a:lnTo>
                      <a:lnTo>
                        <a:pt x="5959" y="405"/>
                      </a:lnTo>
                      <a:lnTo>
                        <a:pt x="5967" y="399"/>
                      </a:lnTo>
                      <a:lnTo>
                        <a:pt x="5975" y="393"/>
                      </a:lnTo>
                      <a:lnTo>
                        <a:pt x="5994" y="383"/>
                      </a:lnTo>
                      <a:lnTo>
                        <a:pt x="6014" y="374"/>
                      </a:lnTo>
                      <a:lnTo>
                        <a:pt x="6036" y="367"/>
                      </a:lnTo>
                      <a:lnTo>
                        <a:pt x="6060" y="362"/>
                      </a:lnTo>
                      <a:lnTo>
                        <a:pt x="6086" y="356"/>
                      </a:lnTo>
                      <a:lnTo>
                        <a:pt x="6114" y="353"/>
                      </a:lnTo>
                      <a:lnTo>
                        <a:pt x="6144" y="351"/>
                      </a:lnTo>
                      <a:lnTo>
                        <a:pt x="6175" y="351"/>
                      </a:lnTo>
                      <a:lnTo>
                        <a:pt x="6175" y="342"/>
                      </a:lnTo>
                      <a:lnTo>
                        <a:pt x="6174" y="329"/>
                      </a:lnTo>
                      <a:lnTo>
                        <a:pt x="6173" y="317"/>
                      </a:lnTo>
                      <a:lnTo>
                        <a:pt x="6171" y="306"/>
                      </a:lnTo>
                      <a:lnTo>
                        <a:pt x="6168" y="296"/>
                      </a:lnTo>
                      <a:lnTo>
                        <a:pt x="6165" y="286"/>
                      </a:lnTo>
                      <a:lnTo>
                        <a:pt x="6161" y="278"/>
                      </a:lnTo>
                      <a:lnTo>
                        <a:pt x="6156" y="271"/>
                      </a:lnTo>
                      <a:lnTo>
                        <a:pt x="6150" y="264"/>
                      </a:lnTo>
                      <a:lnTo>
                        <a:pt x="6143" y="258"/>
                      </a:lnTo>
                      <a:lnTo>
                        <a:pt x="6135" y="253"/>
                      </a:lnTo>
                      <a:lnTo>
                        <a:pt x="6127" y="248"/>
                      </a:lnTo>
                      <a:lnTo>
                        <a:pt x="6118" y="244"/>
                      </a:lnTo>
                      <a:lnTo>
                        <a:pt x="6108" y="241"/>
                      </a:lnTo>
                      <a:lnTo>
                        <a:pt x="6097" y="239"/>
                      </a:lnTo>
                      <a:lnTo>
                        <a:pt x="6085" y="238"/>
                      </a:lnTo>
                      <a:lnTo>
                        <a:pt x="6073" y="238"/>
                      </a:lnTo>
                      <a:lnTo>
                        <a:pt x="6056" y="238"/>
                      </a:lnTo>
                      <a:lnTo>
                        <a:pt x="6041" y="240"/>
                      </a:lnTo>
                      <a:lnTo>
                        <a:pt x="6025" y="242"/>
                      </a:lnTo>
                      <a:lnTo>
                        <a:pt x="6010" y="246"/>
                      </a:lnTo>
                      <a:lnTo>
                        <a:pt x="5996" y="250"/>
                      </a:lnTo>
                      <a:lnTo>
                        <a:pt x="5982" y="257"/>
                      </a:lnTo>
                      <a:lnTo>
                        <a:pt x="5969" y="264"/>
                      </a:lnTo>
                      <a:lnTo>
                        <a:pt x="5957" y="271"/>
                      </a:lnTo>
                      <a:lnTo>
                        <a:pt x="5938" y="218"/>
                      </a:lnTo>
                      <a:lnTo>
                        <a:pt x="5953" y="208"/>
                      </a:lnTo>
                      <a:lnTo>
                        <a:pt x="5970" y="200"/>
                      </a:lnTo>
                      <a:lnTo>
                        <a:pt x="5987" y="193"/>
                      </a:lnTo>
                      <a:lnTo>
                        <a:pt x="6005" y="188"/>
                      </a:lnTo>
                      <a:lnTo>
                        <a:pt x="6024" y="183"/>
                      </a:lnTo>
                      <a:lnTo>
                        <a:pt x="6044" y="179"/>
                      </a:lnTo>
                      <a:lnTo>
                        <a:pt x="6063" y="178"/>
                      </a:lnTo>
                      <a:lnTo>
                        <a:pt x="6085" y="177"/>
                      </a:lnTo>
                      <a:lnTo>
                        <a:pt x="6106" y="178"/>
                      </a:lnTo>
                      <a:lnTo>
                        <a:pt x="6125" y="181"/>
                      </a:lnTo>
                      <a:lnTo>
                        <a:pt x="6143" y="184"/>
                      </a:lnTo>
                      <a:lnTo>
                        <a:pt x="6160" y="189"/>
                      </a:lnTo>
                      <a:lnTo>
                        <a:pt x="6175" y="195"/>
                      </a:lnTo>
                      <a:lnTo>
                        <a:pt x="6189" y="203"/>
                      </a:lnTo>
                      <a:lnTo>
                        <a:pt x="6202" y="212"/>
                      </a:lnTo>
                      <a:lnTo>
                        <a:pt x="6213" y="224"/>
                      </a:lnTo>
                      <a:lnTo>
                        <a:pt x="6223" y="236"/>
                      </a:lnTo>
                      <a:lnTo>
                        <a:pt x="6232" y="249"/>
                      </a:lnTo>
                      <a:lnTo>
                        <a:pt x="6239" y="264"/>
                      </a:lnTo>
                      <a:lnTo>
                        <a:pt x="6245" y="280"/>
                      </a:lnTo>
                      <a:lnTo>
                        <a:pt x="6249" y="299"/>
                      </a:lnTo>
                      <a:lnTo>
                        <a:pt x="6254" y="318"/>
                      </a:lnTo>
                      <a:lnTo>
                        <a:pt x="6255" y="339"/>
                      </a:lnTo>
                      <a:lnTo>
                        <a:pt x="6256" y="362"/>
                      </a:lnTo>
                      <a:close/>
                      <a:moveTo>
                        <a:pt x="6175" y="486"/>
                      </a:moveTo>
                      <a:lnTo>
                        <a:pt x="6175" y="408"/>
                      </a:lnTo>
                      <a:lnTo>
                        <a:pt x="6152" y="408"/>
                      </a:lnTo>
                      <a:lnTo>
                        <a:pt x="6131" y="409"/>
                      </a:lnTo>
                      <a:lnTo>
                        <a:pt x="6111" y="410"/>
                      </a:lnTo>
                      <a:lnTo>
                        <a:pt x="6092" y="413"/>
                      </a:lnTo>
                      <a:lnTo>
                        <a:pt x="6076" y="416"/>
                      </a:lnTo>
                      <a:lnTo>
                        <a:pt x="6060" y="420"/>
                      </a:lnTo>
                      <a:lnTo>
                        <a:pt x="6046" y="425"/>
                      </a:lnTo>
                      <a:lnTo>
                        <a:pt x="6034" y="432"/>
                      </a:lnTo>
                      <a:lnTo>
                        <a:pt x="6022" y="438"/>
                      </a:lnTo>
                      <a:lnTo>
                        <a:pt x="6013" y="445"/>
                      </a:lnTo>
                      <a:lnTo>
                        <a:pt x="6005" y="454"/>
                      </a:lnTo>
                      <a:lnTo>
                        <a:pt x="5999" y="463"/>
                      </a:lnTo>
                      <a:lnTo>
                        <a:pt x="5994" y="474"/>
                      </a:lnTo>
                      <a:lnTo>
                        <a:pt x="5989" y="484"/>
                      </a:lnTo>
                      <a:lnTo>
                        <a:pt x="5987" y="496"/>
                      </a:lnTo>
                      <a:lnTo>
                        <a:pt x="5986" y="509"/>
                      </a:lnTo>
                      <a:lnTo>
                        <a:pt x="5987" y="518"/>
                      </a:lnTo>
                      <a:lnTo>
                        <a:pt x="5988" y="527"/>
                      </a:lnTo>
                      <a:lnTo>
                        <a:pt x="5990" y="534"/>
                      </a:lnTo>
                      <a:lnTo>
                        <a:pt x="5993" y="543"/>
                      </a:lnTo>
                      <a:lnTo>
                        <a:pt x="5996" y="550"/>
                      </a:lnTo>
                      <a:lnTo>
                        <a:pt x="6000" y="556"/>
                      </a:lnTo>
                      <a:lnTo>
                        <a:pt x="6005" y="562"/>
                      </a:lnTo>
                      <a:lnTo>
                        <a:pt x="6010" y="567"/>
                      </a:lnTo>
                      <a:lnTo>
                        <a:pt x="6015" y="571"/>
                      </a:lnTo>
                      <a:lnTo>
                        <a:pt x="6020" y="576"/>
                      </a:lnTo>
                      <a:lnTo>
                        <a:pt x="6026" y="579"/>
                      </a:lnTo>
                      <a:lnTo>
                        <a:pt x="6034" y="582"/>
                      </a:lnTo>
                      <a:lnTo>
                        <a:pt x="6040" y="584"/>
                      </a:lnTo>
                      <a:lnTo>
                        <a:pt x="6047" y="586"/>
                      </a:lnTo>
                      <a:lnTo>
                        <a:pt x="6055" y="587"/>
                      </a:lnTo>
                      <a:lnTo>
                        <a:pt x="6063" y="587"/>
                      </a:lnTo>
                      <a:lnTo>
                        <a:pt x="6073" y="587"/>
                      </a:lnTo>
                      <a:lnTo>
                        <a:pt x="6083" y="585"/>
                      </a:lnTo>
                      <a:lnTo>
                        <a:pt x="6092" y="584"/>
                      </a:lnTo>
                      <a:lnTo>
                        <a:pt x="6100" y="581"/>
                      </a:lnTo>
                      <a:lnTo>
                        <a:pt x="6110" y="578"/>
                      </a:lnTo>
                      <a:lnTo>
                        <a:pt x="6118" y="573"/>
                      </a:lnTo>
                      <a:lnTo>
                        <a:pt x="6126" y="569"/>
                      </a:lnTo>
                      <a:lnTo>
                        <a:pt x="6133" y="563"/>
                      </a:lnTo>
                      <a:lnTo>
                        <a:pt x="6140" y="558"/>
                      </a:lnTo>
                      <a:lnTo>
                        <a:pt x="6146" y="553"/>
                      </a:lnTo>
                      <a:lnTo>
                        <a:pt x="6152" y="547"/>
                      </a:lnTo>
                      <a:lnTo>
                        <a:pt x="6156" y="541"/>
                      </a:lnTo>
                      <a:lnTo>
                        <a:pt x="6161" y="533"/>
                      </a:lnTo>
                      <a:lnTo>
                        <a:pt x="6164" y="526"/>
                      </a:lnTo>
                      <a:lnTo>
                        <a:pt x="6167" y="519"/>
                      </a:lnTo>
                      <a:lnTo>
                        <a:pt x="6170" y="512"/>
                      </a:lnTo>
                      <a:lnTo>
                        <a:pt x="6172" y="506"/>
                      </a:lnTo>
                      <a:lnTo>
                        <a:pt x="6173" y="499"/>
                      </a:lnTo>
                      <a:lnTo>
                        <a:pt x="6174" y="493"/>
                      </a:lnTo>
                      <a:lnTo>
                        <a:pt x="6175" y="486"/>
                      </a:lnTo>
                      <a:close/>
                      <a:moveTo>
                        <a:pt x="6469" y="637"/>
                      </a:moveTo>
                      <a:lnTo>
                        <a:pt x="6387" y="637"/>
                      </a:lnTo>
                      <a:lnTo>
                        <a:pt x="6387" y="188"/>
                      </a:lnTo>
                      <a:lnTo>
                        <a:pt x="6469" y="188"/>
                      </a:lnTo>
                      <a:lnTo>
                        <a:pt x="6469" y="637"/>
                      </a:lnTo>
                      <a:close/>
                      <a:moveTo>
                        <a:pt x="6427" y="105"/>
                      </a:moveTo>
                      <a:lnTo>
                        <a:pt x="6426" y="105"/>
                      </a:lnTo>
                      <a:lnTo>
                        <a:pt x="6416" y="104"/>
                      </a:lnTo>
                      <a:lnTo>
                        <a:pt x="6406" y="101"/>
                      </a:lnTo>
                      <a:lnTo>
                        <a:pt x="6401" y="99"/>
                      </a:lnTo>
                      <a:lnTo>
                        <a:pt x="6397" y="96"/>
                      </a:lnTo>
                      <a:lnTo>
                        <a:pt x="6393" y="93"/>
                      </a:lnTo>
                      <a:lnTo>
                        <a:pt x="6389" y="90"/>
                      </a:lnTo>
                      <a:lnTo>
                        <a:pt x="6383" y="82"/>
                      </a:lnTo>
                      <a:lnTo>
                        <a:pt x="6379" y="72"/>
                      </a:lnTo>
                      <a:lnTo>
                        <a:pt x="6376" y="63"/>
                      </a:lnTo>
                      <a:lnTo>
                        <a:pt x="6375" y="52"/>
                      </a:lnTo>
                      <a:lnTo>
                        <a:pt x="6376" y="42"/>
                      </a:lnTo>
                      <a:lnTo>
                        <a:pt x="6379" y="32"/>
                      </a:lnTo>
                      <a:lnTo>
                        <a:pt x="6384" y="23"/>
                      </a:lnTo>
                      <a:lnTo>
                        <a:pt x="6390" y="16"/>
                      </a:lnTo>
                      <a:lnTo>
                        <a:pt x="6394" y="12"/>
                      </a:lnTo>
                      <a:lnTo>
                        <a:pt x="6398" y="9"/>
                      </a:lnTo>
                      <a:lnTo>
                        <a:pt x="6403" y="6"/>
                      </a:lnTo>
                      <a:lnTo>
                        <a:pt x="6407" y="4"/>
                      </a:lnTo>
                      <a:lnTo>
                        <a:pt x="6417" y="2"/>
                      </a:lnTo>
                      <a:lnTo>
                        <a:pt x="6428" y="0"/>
                      </a:lnTo>
                      <a:lnTo>
                        <a:pt x="6439" y="2"/>
                      </a:lnTo>
                      <a:lnTo>
                        <a:pt x="6449" y="4"/>
                      </a:lnTo>
                      <a:lnTo>
                        <a:pt x="6454" y="6"/>
                      </a:lnTo>
                      <a:lnTo>
                        <a:pt x="6458" y="9"/>
                      </a:lnTo>
                      <a:lnTo>
                        <a:pt x="6462" y="12"/>
                      </a:lnTo>
                      <a:lnTo>
                        <a:pt x="6465" y="15"/>
                      </a:lnTo>
                      <a:lnTo>
                        <a:pt x="6472" y="23"/>
                      </a:lnTo>
                      <a:lnTo>
                        <a:pt x="6476" y="31"/>
                      </a:lnTo>
                      <a:lnTo>
                        <a:pt x="6480" y="42"/>
                      </a:lnTo>
                      <a:lnTo>
                        <a:pt x="6480" y="52"/>
                      </a:lnTo>
                      <a:lnTo>
                        <a:pt x="6480" y="63"/>
                      </a:lnTo>
                      <a:lnTo>
                        <a:pt x="6476" y="72"/>
                      </a:lnTo>
                      <a:lnTo>
                        <a:pt x="6472" y="82"/>
                      </a:lnTo>
                      <a:lnTo>
                        <a:pt x="6465" y="90"/>
                      </a:lnTo>
                      <a:lnTo>
                        <a:pt x="6462" y="93"/>
                      </a:lnTo>
                      <a:lnTo>
                        <a:pt x="6458" y="96"/>
                      </a:lnTo>
                      <a:lnTo>
                        <a:pt x="6454" y="99"/>
                      </a:lnTo>
                      <a:lnTo>
                        <a:pt x="6449" y="101"/>
                      </a:lnTo>
                      <a:lnTo>
                        <a:pt x="6444" y="103"/>
                      </a:lnTo>
                      <a:lnTo>
                        <a:pt x="6438" y="104"/>
                      </a:lnTo>
                      <a:lnTo>
                        <a:pt x="6433" y="104"/>
                      </a:lnTo>
                      <a:lnTo>
                        <a:pt x="6427" y="105"/>
                      </a:lnTo>
                      <a:close/>
                      <a:moveTo>
                        <a:pt x="6604" y="637"/>
                      </a:moveTo>
                      <a:lnTo>
                        <a:pt x="6604" y="309"/>
                      </a:lnTo>
                      <a:lnTo>
                        <a:pt x="6604" y="280"/>
                      </a:lnTo>
                      <a:lnTo>
                        <a:pt x="6603" y="250"/>
                      </a:lnTo>
                      <a:lnTo>
                        <a:pt x="6602" y="220"/>
                      </a:lnTo>
                      <a:lnTo>
                        <a:pt x="6601" y="188"/>
                      </a:lnTo>
                      <a:lnTo>
                        <a:pt x="6673" y="188"/>
                      </a:lnTo>
                      <a:lnTo>
                        <a:pt x="6678" y="262"/>
                      </a:lnTo>
                      <a:lnTo>
                        <a:pt x="6679" y="262"/>
                      </a:lnTo>
                      <a:lnTo>
                        <a:pt x="6684" y="254"/>
                      </a:lnTo>
                      <a:lnTo>
                        <a:pt x="6690" y="245"/>
                      </a:lnTo>
                      <a:lnTo>
                        <a:pt x="6695" y="237"/>
                      </a:lnTo>
                      <a:lnTo>
                        <a:pt x="6703" y="230"/>
                      </a:lnTo>
                      <a:lnTo>
                        <a:pt x="6710" y="223"/>
                      </a:lnTo>
                      <a:lnTo>
                        <a:pt x="6717" y="217"/>
                      </a:lnTo>
                      <a:lnTo>
                        <a:pt x="6725" y="210"/>
                      </a:lnTo>
                      <a:lnTo>
                        <a:pt x="6734" y="204"/>
                      </a:lnTo>
                      <a:lnTo>
                        <a:pt x="6745" y="198"/>
                      </a:lnTo>
                      <a:lnTo>
                        <a:pt x="6756" y="193"/>
                      </a:lnTo>
                      <a:lnTo>
                        <a:pt x="6767" y="188"/>
                      </a:lnTo>
                      <a:lnTo>
                        <a:pt x="6779" y="185"/>
                      </a:lnTo>
                      <a:lnTo>
                        <a:pt x="6790" y="182"/>
                      </a:lnTo>
                      <a:lnTo>
                        <a:pt x="6802" y="179"/>
                      </a:lnTo>
                      <a:lnTo>
                        <a:pt x="6815" y="177"/>
                      </a:lnTo>
                      <a:lnTo>
                        <a:pt x="6828" y="177"/>
                      </a:lnTo>
                      <a:lnTo>
                        <a:pt x="6842" y="178"/>
                      </a:lnTo>
                      <a:lnTo>
                        <a:pt x="6857" y="179"/>
                      </a:lnTo>
                      <a:lnTo>
                        <a:pt x="6870" y="183"/>
                      </a:lnTo>
                      <a:lnTo>
                        <a:pt x="6883" y="187"/>
                      </a:lnTo>
                      <a:lnTo>
                        <a:pt x="6896" y="192"/>
                      </a:lnTo>
                      <a:lnTo>
                        <a:pt x="6908" y="199"/>
                      </a:lnTo>
                      <a:lnTo>
                        <a:pt x="6919" y="206"/>
                      </a:lnTo>
                      <a:lnTo>
                        <a:pt x="6930" y="215"/>
                      </a:lnTo>
                      <a:lnTo>
                        <a:pt x="6937" y="222"/>
                      </a:lnTo>
                      <a:lnTo>
                        <a:pt x="6943" y="229"/>
                      </a:lnTo>
                      <a:lnTo>
                        <a:pt x="6949" y="236"/>
                      </a:lnTo>
                      <a:lnTo>
                        <a:pt x="6954" y="244"/>
                      </a:lnTo>
                      <a:lnTo>
                        <a:pt x="6959" y="251"/>
                      </a:lnTo>
                      <a:lnTo>
                        <a:pt x="6965" y="261"/>
                      </a:lnTo>
                      <a:lnTo>
                        <a:pt x="6969" y="269"/>
                      </a:lnTo>
                      <a:lnTo>
                        <a:pt x="6972" y="279"/>
                      </a:lnTo>
                      <a:lnTo>
                        <a:pt x="6976" y="289"/>
                      </a:lnTo>
                      <a:lnTo>
                        <a:pt x="6978" y="299"/>
                      </a:lnTo>
                      <a:lnTo>
                        <a:pt x="6981" y="309"/>
                      </a:lnTo>
                      <a:lnTo>
                        <a:pt x="6983" y="320"/>
                      </a:lnTo>
                      <a:lnTo>
                        <a:pt x="6985" y="344"/>
                      </a:lnTo>
                      <a:lnTo>
                        <a:pt x="6986" y="369"/>
                      </a:lnTo>
                      <a:lnTo>
                        <a:pt x="6986" y="637"/>
                      </a:lnTo>
                      <a:lnTo>
                        <a:pt x="6905" y="637"/>
                      </a:lnTo>
                      <a:lnTo>
                        <a:pt x="6905" y="378"/>
                      </a:lnTo>
                      <a:lnTo>
                        <a:pt x="6904" y="362"/>
                      </a:lnTo>
                      <a:lnTo>
                        <a:pt x="6903" y="346"/>
                      </a:lnTo>
                      <a:lnTo>
                        <a:pt x="6901" y="333"/>
                      </a:lnTo>
                      <a:lnTo>
                        <a:pt x="6898" y="319"/>
                      </a:lnTo>
                      <a:lnTo>
                        <a:pt x="6895" y="307"/>
                      </a:lnTo>
                      <a:lnTo>
                        <a:pt x="6890" y="297"/>
                      </a:lnTo>
                      <a:lnTo>
                        <a:pt x="6884" y="286"/>
                      </a:lnTo>
                      <a:lnTo>
                        <a:pt x="6878" y="277"/>
                      </a:lnTo>
                      <a:lnTo>
                        <a:pt x="6872" y="270"/>
                      </a:lnTo>
                      <a:lnTo>
                        <a:pt x="6864" y="263"/>
                      </a:lnTo>
                      <a:lnTo>
                        <a:pt x="6856" y="258"/>
                      </a:lnTo>
                      <a:lnTo>
                        <a:pt x="6846" y="253"/>
                      </a:lnTo>
                      <a:lnTo>
                        <a:pt x="6836" y="249"/>
                      </a:lnTo>
                      <a:lnTo>
                        <a:pt x="6825" y="246"/>
                      </a:lnTo>
                      <a:lnTo>
                        <a:pt x="6814" y="244"/>
                      </a:lnTo>
                      <a:lnTo>
                        <a:pt x="6801" y="244"/>
                      </a:lnTo>
                      <a:lnTo>
                        <a:pt x="6791" y="244"/>
                      </a:lnTo>
                      <a:lnTo>
                        <a:pt x="6782" y="245"/>
                      </a:lnTo>
                      <a:lnTo>
                        <a:pt x="6772" y="247"/>
                      </a:lnTo>
                      <a:lnTo>
                        <a:pt x="6764" y="250"/>
                      </a:lnTo>
                      <a:lnTo>
                        <a:pt x="6756" y="254"/>
                      </a:lnTo>
                      <a:lnTo>
                        <a:pt x="6748" y="258"/>
                      </a:lnTo>
                      <a:lnTo>
                        <a:pt x="6740" y="263"/>
                      </a:lnTo>
                      <a:lnTo>
                        <a:pt x="6732" y="268"/>
                      </a:lnTo>
                      <a:lnTo>
                        <a:pt x="6725" y="274"/>
                      </a:lnTo>
                      <a:lnTo>
                        <a:pt x="6719" y="281"/>
                      </a:lnTo>
                      <a:lnTo>
                        <a:pt x="6713" y="289"/>
                      </a:lnTo>
                      <a:lnTo>
                        <a:pt x="6707" y="296"/>
                      </a:lnTo>
                      <a:lnTo>
                        <a:pt x="6703" y="303"/>
                      </a:lnTo>
                      <a:lnTo>
                        <a:pt x="6698" y="311"/>
                      </a:lnTo>
                      <a:lnTo>
                        <a:pt x="6694" y="319"/>
                      </a:lnTo>
                      <a:lnTo>
                        <a:pt x="6691" y="329"/>
                      </a:lnTo>
                      <a:lnTo>
                        <a:pt x="6689" y="337"/>
                      </a:lnTo>
                      <a:lnTo>
                        <a:pt x="6687" y="346"/>
                      </a:lnTo>
                      <a:lnTo>
                        <a:pt x="6686" y="356"/>
                      </a:lnTo>
                      <a:lnTo>
                        <a:pt x="6686" y="367"/>
                      </a:lnTo>
                      <a:lnTo>
                        <a:pt x="6686" y="637"/>
                      </a:lnTo>
                      <a:lnTo>
                        <a:pt x="6604" y="637"/>
                      </a:lnTo>
                      <a:close/>
                      <a:moveTo>
                        <a:pt x="7137" y="105"/>
                      </a:moveTo>
                      <a:lnTo>
                        <a:pt x="7217" y="80"/>
                      </a:lnTo>
                      <a:lnTo>
                        <a:pt x="7217" y="188"/>
                      </a:lnTo>
                      <a:lnTo>
                        <a:pt x="7333" y="188"/>
                      </a:lnTo>
                      <a:lnTo>
                        <a:pt x="7333" y="249"/>
                      </a:lnTo>
                      <a:lnTo>
                        <a:pt x="7217" y="249"/>
                      </a:lnTo>
                      <a:lnTo>
                        <a:pt x="7217" y="492"/>
                      </a:lnTo>
                      <a:lnTo>
                        <a:pt x="7217" y="503"/>
                      </a:lnTo>
                      <a:lnTo>
                        <a:pt x="7218" y="513"/>
                      </a:lnTo>
                      <a:lnTo>
                        <a:pt x="7219" y="522"/>
                      </a:lnTo>
                      <a:lnTo>
                        <a:pt x="7220" y="530"/>
                      </a:lnTo>
                      <a:lnTo>
                        <a:pt x="7223" y="539"/>
                      </a:lnTo>
                      <a:lnTo>
                        <a:pt x="7226" y="546"/>
                      </a:lnTo>
                      <a:lnTo>
                        <a:pt x="7229" y="552"/>
                      </a:lnTo>
                      <a:lnTo>
                        <a:pt x="7233" y="557"/>
                      </a:lnTo>
                      <a:lnTo>
                        <a:pt x="7237" y="562"/>
                      </a:lnTo>
                      <a:lnTo>
                        <a:pt x="7241" y="567"/>
                      </a:lnTo>
                      <a:lnTo>
                        <a:pt x="7246" y="570"/>
                      </a:lnTo>
                      <a:lnTo>
                        <a:pt x="7251" y="573"/>
                      </a:lnTo>
                      <a:lnTo>
                        <a:pt x="7257" y="577"/>
                      </a:lnTo>
                      <a:lnTo>
                        <a:pt x="7264" y="578"/>
                      </a:lnTo>
                      <a:lnTo>
                        <a:pt x="7271" y="579"/>
                      </a:lnTo>
                      <a:lnTo>
                        <a:pt x="7278" y="580"/>
                      </a:lnTo>
                      <a:lnTo>
                        <a:pt x="7291" y="579"/>
                      </a:lnTo>
                      <a:lnTo>
                        <a:pt x="7304" y="578"/>
                      </a:lnTo>
                      <a:lnTo>
                        <a:pt x="7315" y="577"/>
                      </a:lnTo>
                      <a:lnTo>
                        <a:pt x="7325" y="573"/>
                      </a:lnTo>
                      <a:lnTo>
                        <a:pt x="7329" y="635"/>
                      </a:lnTo>
                      <a:lnTo>
                        <a:pt x="7314" y="640"/>
                      </a:lnTo>
                      <a:lnTo>
                        <a:pt x="7296" y="644"/>
                      </a:lnTo>
                      <a:lnTo>
                        <a:pt x="7278" y="647"/>
                      </a:lnTo>
                      <a:lnTo>
                        <a:pt x="7257" y="648"/>
                      </a:lnTo>
                      <a:lnTo>
                        <a:pt x="7243" y="647"/>
                      </a:lnTo>
                      <a:lnTo>
                        <a:pt x="7230" y="644"/>
                      </a:lnTo>
                      <a:lnTo>
                        <a:pt x="7217" y="642"/>
                      </a:lnTo>
                      <a:lnTo>
                        <a:pt x="7206" y="638"/>
                      </a:lnTo>
                      <a:lnTo>
                        <a:pt x="7196" y="633"/>
                      </a:lnTo>
                      <a:lnTo>
                        <a:pt x="7185" y="627"/>
                      </a:lnTo>
                      <a:lnTo>
                        <a:pt x="7176" y="620"/>
                      </a:lnTo>
                      <a:lnTo>
                        <a:pt x="7168" y="612"/>
                      </a:lnTo>
                      <a:lnTo>
                        <a:pt x="7161" y="602"/>
                      </a:lnTo>
                      <a:lnTo>
                        <a:pt x="7155" y="591"/>
                      </a:lnTo>
                      <a:lnTo>
                        <a:pt x="7149" y="579"/>
                      </a:lnTo>
                      <a:lnTo>
                        <a:pt x="7145" y="565"/>
                      </a:lnTo>
                      <a:lnTo>
                        <a:pt x="7141" y="550"/>
                      </a:lnTo>
                      <a:lnTo>
                        <a:pt x="7139" y="532"/>
                      </a:lnTo>
                      <a:lnTo>
                        <a:pt x="7138" y="515"/>
                      </a:lnTo>
                      <a:lnTo>
                        <a:pt x="7137" y="495"/>
                      </a:lnTo>
                      <a:lnTo>
                        <a:pt x="7137" y="249"/>
                      </a:lnTo>
                      <a:lnTo>
                        <a:pt x="7068" y="249"/>
                      </a:lnTo>
                      <a:lnTo>
                        <a:pt x="7068" y="188"/>
                      </a:lnTo>
                      <a:lnTo>
                        <a:pt x="7137" y="188"/>
                      </a:lnTo>
                      <a:lnTo>
                        <a:pt x="7137" y="105"/>
                      </a:lnTo>
                      <a:close/>
                      <a:moveTo>
                        <a:pt x="7366" y="188"/>
                      </a:moveTo>
                      <a:lnTo>
                        <a:pt x="7455" y="188"/>
                      </a:lnTo>
                      <a:lnTo>
                        <a:pt x="7553" y="453"/>
                      </a:lnTo>
                      <a:lnTo>
                        <a:pt x="7560" y="474"/>
                      </a:lnTo>
                      <a:lnTo>
                        <a:pt x="7568" y="495"/>
                      </a:lnTo>
                      <a:lnTo>
                        <a:pt x="7575" y="519"/>
                      </a:lnTo>
                      <a:lnTo>
                        <a:pt x="7582" y="545"/>
                      </a:lnTo>
                      <a:lnTo>
                        <a:pt x="7584" y="545"/>
                      </a:lnTo>
                      <a:lnTo>
                        <a:pt x="7589" y="527"/>
                      </a:lnTo>
                      <a:lnTo>
                        <a:pt x="7595" y="507"/>
                      </a:lnTo>
                      <a:lnTo>
                        <a:pt x="7604" y="481"/>
                      </a:lnTo>
                      <a:lnTo>
                        <a:pt x="7613" y="451"/>
                      </a:lnTo>
                      <a:lnTo>
                        <a:pt x="7701" y="188"/>
                      </a:lnTo>
                      <a:lnTo>
                        <a:pt x="7788" y="188"/>
                      </a:lnTo>
                      <a:lnTo>
                        <a:pt x="7665" y="508"/>
                      </a:lnTo>
                      <a:lnTo>
                        <a:pt x="7654" y="537"/>
                      </a:lnTo>
                      <a:lnTo>
                        <a:pt x="7644" y="564"/>
                      </a:lnTo>
                      <a:lnTo>
                        <a:pt x="7632" y="590"/>
                      </a:lnTo>
                      <a:lnTo>
                        <a:pt x="7623" y="614"/>
                      </a:lnTo>
                      <a:lnTo>
                        <a:pt x="7613" y="635"/>
                      </a:lnTo>
                      <a:lnTo>
                        <a:pt x="7604" y="655"/>
                      </a:lnTo>
                      <a:lnTo>
                        <a:pt x="7595" y="672"/>
                      </a:lnTo>
                      <a:lnTo>
                        <a:pt x="7587" y="688"/>
                      </a:lnTo>
                      <a:lnTo>
                        <a:pt x="7578" y="704"/>
                      </a:lnTo>
                      <a:lnTo>
                        <a:pt x="7569" y="719"/>
                      </a:lnTo>
                      <a:lnTo>
                        <a:pt x="7559" y="733"/>
                      </a:lnTo>
                      <a:lnTo>
                        <a:pt x="7550" y="746"/>
                      </a:lnTo>
                      <a:lnTo>
                        <a:pt x="7541" y="759"/>
                      </a:lnTo>
                      <a:lnTo>
                        <a:pt x="7532" y="770"/>
                      </a:lnTo>
                      <a:lnTo>
                        <a:pt x="7521" y="780"/>
                      </a:lnTo>
                      <a:lnTo>
                        <a:pt x="7512" y="790"/>
                      </a:lnTo>
                      <a:lnTo>
                        <a:pt x="7500" y="800"/>
                      </a:lnTo>
                      <a:lnTo>
                        <a:pt x="7487" y="809"/>
                      </a:lnTo>
                      <a:lnTo>
                        <a:pt x="7474" y="817"/>
                      </a:lnTo>
                      <a:lnTo>
                        <a:pt x="7462" y="825"/>
                      </a:lnTo>
                      <a:lnTo>
                        <a:pt x="7450" y="831"/>
                      </a:lnTo>
                      <a:lnTo>
                        <a:pt x="7437" y="835"/>
                      </a:lnTo>
                      <a:lnTo>
                        <a:pt x="7424" y="839"/>
                      </a:lnTo>
                      <a:lnTo>
                        <a:pt x="7412" y="842"/>
                      </a:lnTo>
                      <a:lnTo>
                        <a:pt x="7391" y="773"/>
                      </a:lnTo>
                      <a:lnTo>
                        <a:pt x="7409" y="766"/>
                      </a:lnTo>
                      <a:lnTo>
                        <a:pt x="7428" y="758"/>
                      </a:lnTo>
                      <a:lnTo>
                        <a:pt x="7445" y="746"/>
                      </a:lnTo>
                      <a:lnTo>
                        <a:pt x="7463" y="733"/>
                      </a:lnTo>
                      <a:lnTo>
                        <a:pt x="7473" y="725"/>
                      </a:lnTo>
                      <a:lnTo>
                        <a:pt x="7482" y="714"/>
                      </a:lnTo>
                      <a:lnTo>
                        <a:pt x="7493" y="704"/>
                      </a:lnTo>
                      <a:lnTo>
                        <a:pt x="7501" y="693"/>
                      </a:lnTo>
                      <a:lnTo>
                        <a:pt x="7509" y="682"/>
                      </a:lnTo>
                      <a:lnTo>
                        <a:pt x="7517" y="669"/>
                      </a:lnTo>
                      <a:lnTo>
                        <a:pt x="7525" y="656"/>
                      </a:lnTo>
                      <a:lnTo>
                        <a:pt x="7531" y="642"/>
                      </a:lnTo>
                      <a:lnTo>
                        <a:pt x="7536" y="631"/>
                      </a:lnTo>
                      <a:lnTo>
                        <a:pt x="7538" y="623"/>
                      </a:lnTo>
                      <a:lnTo>
                        <a:pt x="7536" y="615"/>
                      </a:lnTo>
                      <a:lnTo>
                        <a:pt x="7532" y="601"/>
                      </a:lnTo>
                      <a:lnTo>
                        <a:pt x="7366" y="188"/>
                      </a:lnTo>
                      <a:close/>
                      <a:moveTo>
                        <a:pt x="7898" y="648"/>
                      </a:moveTo>
                      <a:lnTo>
                        <a:pt x="7896" y="648"/>
                      </a:lnTo>
                      <a:lnTo>
                        <a:pt x="7890" y="647"/>
                      </a:lnTo>
                      <a:lnTo>
                        <a:pt x="7885" y="647"/>
                      </a:lnTo>
                      <a:lnTo>
                        <a:pt x="7880" y="644"/>
                      </a:lnTo>
                      <a:lnTo>
                        <a:pt x="7875" y="642"/>
                      </a:lnTo>
                      <a:lnTo>
                        <a:pt x="7871" y="640"/>
                      </a:lnTo>
                      <a:lnTo>
                        <a:pt x="7866" y="637"/>
                      </a:lnTo>
                      <a:lnTo>
                        <a:pt x="7862" y="634"/>
                      </a:lnTo>
                      <a:lnTo>
                        <a:pt x="7857" y="630"/>
                      </a:lnTo>
                      <a:lnTo>
                        <a:pt x="7854" y="626"/>
                      </a:lnTo>
                      <a:lnTo>
                        <a:pt x="7851" y="622"/>
                      </a:lnTo>
                      <a:lnTo>
                        <a:pt x="7848" y="617"/>
                      </a:lnTo>
                      <a:lnTo>
                        <a:pt x="7846" y="612"/>
                      </a:lnTo>
                      <a:lnTo>
                        <a:pt x="7844" y="600"/>
                      </a:lnTo>
                      <a:lnTo>
                        <a:pt x="7843" y="589"/>
                      </a:lnTo>
                      <a:lnTo>
                        <a:pt x="7843" y="583"/>
                      </a:lnTo>
                      <a:lnTo>
                        <a:pt x="7844" y="577"/>
                      </a:lnTo>
                      <a:lnTo>
                        <a:pt x="7845" y="571"/>
                      </a:lnTo>
                      <a:lnTo>
                        <a:pt x="7846" y="565"/>
                      </a:lnTo>
                      <a:lnTo>
                        <a:pt x="7849" y="560"/>
                      </a:lnTo>
                      <a:lnTo>
                        <a:pt x="7851" y="556"/>
                      </a:lnTo>
                      <a:lnTo>
                        <a:pt x="7854" y="551"/>
                      </a:lnTo>
                      <a:lnTo>
                        <a:pt x="7858" y="547"/>
                      </a:lnTo>
                      <a:lnTo>
                        <a:pt x="7863" y="543"/>
                      </a:lnTo>
                      <a:lnTo>
                        <a:pt x="7867" y="540"/>
                      </a:lnTo>
                      <a:lnTo>
                        <a:pt x="7872" y="536"/>
                      </a:lnTo>
                      <a:lnTo>
                        <a:pt x="7876" y="534"/>
                      </a:lnTo>
                      <a:lnTo>
                        <a:pt x="7881" y="532"/>
                      </a:lnTo>
                      <a:lnTo>
                        <a:pt x="7887" y="531"/>
                      </a:lnTo>
                      <a:lnTo>
                        <a:pt x="7892" y="530"/>
                      </a:lnTo>
                      <a:lnTo>
                        <a:pt x="7899" y="530"/>
                      </a:lnTo>
                      <a:lnTo>
                        <a:pt x="7905" y="530"/>
                      </a:lnTo>
                      <a:lnTo>
                        <a:pt x="7910" y="531"/>
                      </a:lnTo>
                      <a:lnTo>
                        <a:pt x="7915" y="532"/>
                      </a:lnTo>
                      <a:lnTo>
                        <a:pt x="7920" y="534"/>
                      </a:lnTo>
                      <a:lnTo>
                        <a:pt x="7925" y="536"/>
                      </a:lnTo>
                      <a:lnTo>
                        <a:pt x="7929" y="540"/>
                      </a:lnTo>
                      <a:lnTo>
                        <a:pt x="7933" y="543"/>
                      </a:lnTo>
                      <a:lnTo>
                        <a:pt x="7938" y="547"/>
                      </a:lnTo>
                      <a:lnTo>
                        <a:pt x="7942" y="551"/>
                      </a:lnTo>
                      <a:lnTo>
                        <a:pt x="7945" y="555"/>
                      </a:lnTo>
                      <a:lnTo>
                        <a:pt x="7947" y="560"/>
                      </a:lnTo>
                      <a:lnTo>
                        <a:pt x="7949" y="565"/>
                      </a:lnTo>
                      <a:lnTo>
                        <a:pt x="7951" y="570"/>
                      </a:lnTo>
                      <a:lnTo>
                        <a:pt x="7952" y="577"/>
                      </a:lnTo>
                      <a:lnTo>
                        <a:pt x="7953" y="583"/>
                      </a:lnTo>
                      <a:lnTo>
                        <a:pt x="7953" y="589"/>
                      </a:lnTo>
                      <a:lnTo>
                        <a:pt x="7952" y="600"/>
                      </a:lnTo>
                      <a:lnTo>
                        <a:pt x="7949" y="612"/>
                      </a:lnTo>
                      <a:lnTo>
                        <a:pt x="7947" y="617"/>
                      </a:lnTo>
                      <a:lnTo>
                        <a:pt x="7945" y="622"/>
                      </a:lnTo>
                      <a:lnTo>
                        <a:pt x="7942" y="626"/>
                      </a:lnTo>
                      <a:lnTo>
                        <a:pt x="7938" y="630"/>
                      </a:lnTo>
                      <a:lnTo>
                        <a:pt x="7933" y="634"/>
                      </a:lnTo>
                      <a:lnTo>
                        <a:pt x="7929" y="637"/>
                      </a:lnTo>
                      <a:lnTo>
                        <a:pt x="7925" y="640"/>
                      </a:lnTo>
                      <a:lnTo>
                        <a:pt x="7920" y="642"/>
                      </a:lnTo>
                      <a:lnTo>
                        <a:pt x="7915" y="644"/>
                      </a:lnTo>
                      <a:lnTo>
                        <a:pt x="7909" y="647"/>
                      </a:lnTo>
                      <a:lnTo>
                        <a:pt x="7904" y="647"/>
                      </a:lnTo>
                      <a:lnTo>
                        <a:pt x="7898" y="648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sp>
            <p:nvSpPr>
              <p:cNvPr id="24" name="Freeform 23"/>
              <p:cNvSpPr>
                <a:spLocks noEditPoints="1"/>
              </p:cNvSpPr>
              <p:nvPr userDrawn="1"/>
            </p:nvSpPr>
            <p:spPr bwMode="auto">
              <a:xfrm>
                <a:off x="283754" y="246870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972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B9AFA4">
                  <a:shade val="30000"/>
                  <a:satMod val="115000"/>
                </a:srgbClr>
              </a:gs>
              <a:gs pos="50000">
                <a:srgbClr val="B9AFA4">
                  <a:shade val="67500"/>
                  <a:satMod val="115000"/>
                </a:srgbClr>
              </a:gs>
              <a:gs pos="100000">
                <a:srgbClr val="B9AFA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>
                <a:latin typeface="Calibri" panose="020F0502020204030204" pitchFamily="34" charset="0"/>
              </a:rPr>
              <a:t>Click to edit Master title style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283754" y="192882"/>
            <a:ext cx="8632822" cy="318254"/>
            <a:chOff x="283754" y="192882"/>
            <a:chExt cx="8632822" cy="318254"/>
          </a:xfrm>
        </p:grpSpPr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17" name="Group 16"/>
            <p:cNvGrpSpPr/>
            <p:nvPr userDrawn="1"/>
          </p:nvGrpSpPr>
          <p:grpSpPr>
            <a:xfrm>
              <a:off x="283754" y="246870"/>
              <a:ext cx="2142738" cy="253193"/>
              <a:chOff x="283754" y="246870"/>
              <a:chExt cx="2142738" cy="253193"/>
            </a:xfrm>
          </p:grpSpPr>
          <p:grpSp>
            <p:nvGrpSpPr>
              <p:cNvPr id="18" name="Group 17"/>
              <p:cNvGrpSpPr/>
              <p:nvPr userDrawn="1"/>
            </p:nvGrpSpPr>
            <p:grpSpPr>
              <a:xfrm>
                <a:off x="673165" y="246870"/>
                <a:ext cx="1753327" cy="253193"/>
                <a:chOff x="656520" y="250031"/>
                <a:chExt cx="1631861" cy="235663"/>
              </a:xfrm>
            </p:grpSpPr>
            <p:sp>
              <p:nvSpPr>
                <p:cNvPr id="21" name="Freeform 20"/>
                <p:cNvSpPr>
                  <a:spLocks noEditPoints="1"/>
                </p:cNvSpPr>
                <p:nvPr/>
              </p:nvSpPr>
              <p:spPr bwMode="auto">
                <a:xfrm>
                  <a:off x="1466912" y="250031"/>
                  <a:ext cx="489413" cy="84203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1" name="Freeform 30"/>
                <p:cNvSpPr>
                  <a:spLocks noEditPoints="1"/>
                </p:cNvSpPr>
                <p:nvPr/>
              </p:nvSpPr>
              <p:spPr bwMode="auto">
                <a:xfrm>
                  <a:off x="656520" y="250031"/>
                  <a:ext cx="780730" cy="84203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2" name="Freeform 31"/>
                <p:cNvSpPr>
                  <a:spLocks noEditPoints="1"/>
                </p:cNvSpPr>
                <p:nvPr/>
              </p:nvSpPr>
              <p:spPr bwMode="auto">
                <a:xfrm>
                  <a:off x="1409510" y="392855"/>
                  <a:ext cx="878871" cy="92839"/>
                </a:xfrm>
                <a:custGeom>
                  <a:avLst/>
                  <a:gdLst/>
                  <a:ahLst/>
                  <a:cxnLst>
                    <a:cxn ang="0">
                      <a:pos x="805" y="637"/>
                    </a:cxn>
                    <a:cxn ang="0">
                      <a:pos x="996" y="219"/>
                    </a:cxn>
                    <a:cxn ang="0">
                      <a:pos x="1304" y="357"/>
                    </a:cxn>
                    <a:cxn ang="0">
                      <a:pos x="1069" y="644"/>
                    </a:cxn>
                    <a:cxn ang="0">
                      <a:pos x="1040" y="573"/>
                    </a:cxn>
                    <a:cxn ang="0">
                      <a:pos x="1182" y="280"/>
                    </a:cxn>
                    <a:cxn ang="0">
                      <a:pos x="1457" y="426"/>
                    </a:cxn>
                    <a:cxn ang="0">
                      <a:pos x="1680" y="639"/>
                    </a:cxn>
                    <a:cxn ang="0">
                      <a:pos x="1384" y="480"/>
                    </a:cxn>
                    <a:cxn ang="0">
                      <a:pos x="1565" y="178"/>
                    </a:cxn>
                    <a:cxn ang="0">
                      <a:pos x="1772" y="419"/>
                    </a:cxn>
                    <a:cxn ang="0">
                      <a:pos x="1479" y="300"/>
                    </a:cxn>
                    <a:cxn ang="0">
                      <a:pos x="2054" y="179"/>
                    </a:cxn>
                    <a:cxn ang="0">
                      <a:pos x="2260" y="188"/>
                    </a:cxn>
                    <a:cxn ang="0">
                      <a:pos x="2257" y="15"/>
                    </a:cxn>
                    <a:cxn ang="0">
                      <a:pos x="2523" y="568"/>
                    </a:cxn>
                    <a:cxn ang="0">
                      <a:pos x="2483" y="627"/>
                    </a:cxn>
                    <a:cxn ang="0">
                      <a:pos x="2395" y="282"/>
                    </a:cxn>
                    <a:cxn ang="0">
                      <a:pos x="2669" y="201"/>
                    </a:cxn>
                    <a:cxn ang="0">
                      <a:pos x="2657" y="282"/>
                    </a:cxn>
                    <a:cxn ang="0">
                      <a:pos x="2858" y="220"/>
                    </a:cxn>
                    <a:cxn ang="0">
                      <a:pos x="3192" y="222"/>
                    </a:cxn>
                    <a:cxn ang="0">
                      <a:pos x="3092" y="249"/>
                    </a:cxn>
                    <a:cxn ang="0">
                      <a:pos x="3666" y="632"/>
                    </a:cxn>
                    <a:cxn ang="0">
                      <a:pos x="3354" y="500"/>
                    </a:cxn>
                    <a:cxn ang="0">
                      <a:pos x="3484" y="195"/>
                    </a:cxn>
                    <a:cxn ang="0">
                      <a:pos x="3516" y="256"/>
                    </a:cxn>
                    <a:cxn ang="0">
                      <a:pos x="3592" y="581"/>
                    </a:cxn>
                    <a:cxn ang="0">
                      <a:pos x="4055" y="577"/>
                    </a:cxn>
                    <a:cxn ang="0">
                      <a:pos x="3803" y="567"/>
                    </a:cxn>
                    <a:cxn ang="0">
                      <a:pos x="3854" y="210"/>
                    </a:cxn>
                    <a:cxn ang="0">
                      <a:pos x="4132" y="281"/>
                    </a:cxn>
                    <a:cxn ang="0">
                      <a:pos x="3947" y="237"/>
                    </a:cxn>
                    <a:cxn ang="0">
                      <a:pos x="4571" y="638"/>
                    </a:cxn>
                    <a:cxn ang="0">
                      <a:pos x="4425" y="355"/>
                    </a:cxn>
                    <a:cxn ang="0">
                      <a:pos x="4692" y="179"/>
                    </a:cxn>
                    <a:cxn ang="0">
                      <a:pos x="4503" y="378"/>
                    </a:cxn>
                    <a:cxn ang="0">
                      <a:pos x="4914" y="445"/>
                    </a:cxn>
                    <a:cxn ang="0">
                      <a:pos x="5116" y="642"/>
                    </a:cxn>
                    <a:cxn ang="0">
                      <a:pos x="4837" y="469"/>
                    </a:cxn>
                    <a:cxn ang="0">
                      <a:pos x="5032" y="177"/>
                    </a:cxn>
                    <a:cxn ang="0">
                      <a:pos x="5225" y="427"/>
                    </a:cxn>
                    <a:cxn ang="0">
                      <a:pos x="4929" y="310"/>
                    </a:cxn>
                    <a:cxn ang="0">
                      <a:pos x="5520" y="177"/>
                    </a:cxn>
                    <a:cxn ang="0">
                      <a:pos x="5849" y="249"/>
                    </a:cxn>
                    <a:cxn ang="0">
                      <a:pos x="5745" y="644"/>
                    </a:cxn>
                    <a:cxn ang="0">
                      <a:pos x="6173" y="588"/>
                    </a:cxn>
                    <a:cxn ang="0">
                      <a:pos x="5907" y="543"/>
                    </a:cxn>
                    <a:cxn ang="0">
                      <a:pos x="6173" y="317"/>
                    </a:cxn>
                    <a:cxn ang="0">
                      <a:pos x="6044" y="179"/>
                    </a:cxn>
                    <a:cxn ang="0">
                      <a:pos x="6022" y="438"/>
                    </a:cxn>
                    <a:cxn ang="0">
                      <a:pos x="6118" y="573"/>
                    </a:cxn>
                    <a:cxn ang="0">
                      <a:pos x="6379" y="72"/>
                    </a:cxn>
                    <a:cxn ang="0">
                      <a:pos x="6454" y="99"/>
                    </a:cxn>
                    <a:cxn ang="0">
                      <a:pos x="6815" y="177"/>
                    </a:cxn>
                    <a:cxn ang="0">
                      <a:pos x="6901" y="333"/>
                    </a:cxn>
                    <a:cxn ang="0">
                      <a:pos x="6691" y="329"/>
                    </a:cxn>
                    <a:cxn ang="0">
                      <a:pos x="7278" y="580"/>
                    </a:cxn>
                    <a:cxn ang="0">
                      <a:pos x="7137" y="188"/>
                    </a:cxn>
                    <a:cxn ang="0">
                      <a:pos x="7541" y="759"/>
                    </a:cxn>
                    <a:cxn ang="0">
                      <a:pos x="7366" y="188"/>
                    </a:cxn>
                    <a:cxn ang="0">
                      <a:pos x="7881" y="532"/>
                    </a:cxn>
                    <a:cxn ang="0">
                      <a:pos x="7920" y="642"/>
                    </a:cxn>
                  </a:cxnLst>
                  <a:rect l="0" t="0" r="r" b="b"/>
                  <a:pathLst>
                    <a:path w="7953" h="842">
                      <a:moveTo>
                        <a:pt x="324" y="277"/>
                      </a:moveTo>
                      <a:lnTo>
                        <a:pt x="324" y="344"/>
                      </a:lnTo>
                      <a:lnTo>
                        <a:pt x="81" y="344"/>
                      </a:lnTo>
                      <a:lnTo>
                        <a:pt x="81" y="569"/>
                      </a:lnTo>
                      <a:lnTo>
                        <a:pt x="352" y="569"/>
                      </a:lnTo>
                      <a:lnTo>
                        <a:pt x="352" y="637"/>
                      </a:lnTo>
                      <a:lnTo>
                        <a:pt x="0" y="637"/>
                      </a:lnTo>
                      <a:lnTo>
                        <a:pt x="0" y="11"/>
                      </a:lnTo>
                      <a:lnTo>
                        <a:pt x="338" y="11"/>
                      </a:lnTo>
                      <a:lnTo>
                        <a:pt x="338" y="79"/>
                      </a:lnTo>
                      <a:lnTo>
                        <a:pt x="81" y="79"/>
                      </a:lnTo>
                      <a:lnTo>
                        <a:pt x="81" y="277"/>
                      </a:lnTo>
                      <a:lnTo>
                        <a:pt x="324" y="277"/>
                      </a:lnTo>
                      <a:close/>
                      <a:moveTo>
                        <a:pt x="401" y="188"/>
                      </a:moveTo>
                      <a:lnTo>
                        <a:pt x="492" y="188"/>
                      </a:lnTo>
                      <a:lnTo>
                        <a:pt x="556" y="284"/>
                      </a:lnTo>
                      <a:lnTo>
                        <a:pt x="566" y="300"/>
                      </a:lnTo>
                      <a:lnTo>
                        <a:pt x="578" y="317"/>
                      </a:lnTo>
                      <a:lnTo>
                        <a:pt x="589" y="337"/>
                      </a:lnTo>
                      <a:lnTo>
                        <a:pt x="601" y="357"/>
                      </a:lnTo>
                      <a:lnTo>
                        <a:pt x="604" y="357"/>
                      </a:lnTo>
                      <a:lnTo>
                        <a:pt x="614" y="340"/>
                      </a:lnTo>
                      <a:lnTo>
                        <a:pt x="625" y="321"/>
                      </a:lnTo>
                      <a:lnTo>
                        <a:pt x="636" y="303"/>
                      </a:lnTo>
                      <a:lnTo>
                        <a:pt x="649" y="283"/>
                      </a:lnTo>
                      <a:lnTo>
                        <a:pt x="712" y="188"/>
                      </a:lnTo>
                      <a:lnTo>
                        <a:pt x="800" y="188"/>
                      </a:lnTo>
                      <a:lnTo>
                        <a:pt x="646" y="405"/>
                      </a:lnTo>
                      <a:lnTo>
                        <a:pt x="805" y="637"/>
                      </a:lnTo>
                      <a:lnTo>
                        <a:pt x="712" y="637"/>
                      </a:lnTo>
                      <a:lnTo>
                        <a:pt x="646" y="535"/>
                      </a:lnTo>
                      <a:lnTo>
                        <a:pt x="635" y="520"/>
                      </a:lnTo>
                      <a:lnTo>
                        <a:pt x="624" y="501"/>
                      </a:lnTo>
                      <a:lnTo>
                        <a:pt x="612" y="481"/>
                      </a:lnTo>
                      <a:lnTo>
                        <a:pt x="598" y="457"/>
                      </a:lnTo>
                      <a:lnTo>
                        <a:pt x="596" y="457"/>
                      </a:lnTo>
                      <a:lnTo>
                        <a:pt x="588" y="472"/>
                      </a:lnTo>
                      <a:lnTo>
                        <a:pt x="578" y="490"/>
                      </a:lnTo>
                      <a:lnTo>
                        <a:pt x="564" y="511"/>
                      </a:lnTo>
                      <a:lnTo>
                        <a:pt x="549" y="535"/>
                      </a:lnTo>
                      <a:lnTo>
                        <a:pt x="484" y="637"/>
                      </a:lnTo>
                      <a:lnTo>
                        <a:pt x="394" y="637"/>
                      </a:lnTo>
                      <a:lnTo>
                        <a:pt x="553" y="408"/>
                      </a:lnTo>
                      <a:lnTo>
                        <a:pt x="401" y="188"/>
                      </a:lnTo>
                      <a:close/>
                      <a:moveTo>
                        <a:pt x="883" y="820"/>
                      </a:moveTo>
                      <a:lnTo>
                        <a:pt x="883" y="334"/>
                      </a:lnTo>
                      <a:lnTo>
                        <a:pt x="883" y="298"/>
                      </a:lnTo>
                      <a:lnTo>
                        <a:pt x="882" y="261"/>
                      </a:lnTo>
                      <a:lnTo>
                        <a:pt x="881" y="224"/>
                      </a:lnTo>
                      <a:lnTo>
                        <a:pt x="880" y="188"/>
                      </a:lnTo>
                      <a:lnTo>
                        <a:pt x="953" y="188"/>
                      </a:lnTo>
                      <a:lnTo>
                        <a:pt x="957" y="265"/>
                      </a:lnTo>
                      <a:lnTo>
                        <a:pt x="958" y="265"/>
                      </a:lnTo>
                      <a:lnTo>
                        <a:pt x="965" y="255"/>
                      </a:lnTo>
                      <a:lnTo>
                        <a:pt x="972" y="244"/>
                      </a:lnTo>
                      <a:lnTo>
                        <a:pt x="979" y="235"/>
                      </a:lnTo>
                      <a:lnTo>
                        <a:pt x="988" y="227"/>
                      </a:lnTo>
                      <a:lnTo>
                        <a:pt x="996" y="219"/>
                      </a:lnTo>
                      <a:lnTo>
                        <a:pt x="1005" y="211"/>
                      </a:lnTo>
                      <a:lnTo>
                        <a:pt x="1014" y="205"/>
                      </a:lnTo>
                      <a:lnTo>
                        <a:pt x="1024" y="199"/>
                      </a:lnTo>
                      <a:lnTo>
                        <a:pt x="1034" y="194"/>
                      </a:lnTo>
                      <a:lnTo>
                        <a:pt x="1045" y="190"/>
                      </a:lnTo>
                      <a:lnTo>
                        <a:pt x="1055" y="186"/>
                      </a:lnTo>
                      <a:lnTo>
                        <a:pt x="1068" y="183"/>
                      </a:lnTo>
                      <a:lnTo>
                        <a:pt x="1079" y="181"/>
                      </a:lnTo>
                      <a:lnTo>
                        <a:pt x="1091" y="178"/>
                      </a:lnTo>
                      <a:lnTo>
                        <a:pt x="1105" y="177"/>
                      </a:lnTo>
                      <a:lnTo>
                        <a:pt x="1118" y="177"/>
                      </a:lnTo>
                      <a:lnTo>
                        <a:pt x="1138" y="178"/>
                      </a:lnTo>
                      <a:lnTo>
                        <a:pt x="1157" y="182"/>
                      </a:lnTo>
                      <a:lnTo>
                        <a:pt x="1166" y="184"/>
                      </a:lnTo>
                      <a:lnTo>
                        <a:pt x="1176" y="187"/>
                      </a:lnTo>
                      <a:lnTo>
                        <a:pt x="1185" y="190"/>
                      </a:lnTo>
                      <a:lnTo>
                        <a:pt x="1193" y="193"/>
                      </a:lnTo>
                      <a:lnTo>
                        <a:pt x="1201" y="198"/>
                      </a:lnTo>
                      <a:lnTo>
                        <a:pt x="1210" y="202"/>
                      </a:lnTo>
                      <a:lnTo>
                        <a:pt x="1218" y="207"/>
                      </a:lnTo>
                      <a:lnTo>
                        <a:pt x="1225" y="213"/>
                      </a:lnTo>
                      <a:lnTo>
                        <a:pt x="1240" y="226"/>
                      </a:lnTo>
                      <a:lnTo>
                        <a:pt x="1254" y="241"/>
                      </a:lnTo>
                      <a:lnTo>
                        <a:pt x="1266" y="258"/>
                      </a:lnTo>
                      <a:lnTo>
                        <a:pt x="1277" y="275"/>
                      </a:lnTo>
                      <a:lnTo>
                        <a:pt x="1287" y="294"/>
                      </a:lnTo>
                      <a:lnTo>
                        <a:pt x="1294" y="314"/>
                      </a:lnTo>
                      <a:lnTo>
                        <a:pt x="1300" y="335"/>
                      </a:lnTo>
                      <a:lnTo>
                        <a:pt x="1304" y="357"/>
                      </a:lnTo>
                      <a:lnTo>
                        <a:pt x="1307" y="381"/>
                      </a:lnTo>
                      <a:lnTo>
                        <a:pt x="1308" y="406"/>
                      </a:lnTo>
                      <a:lnTo>
                        <a:pt x="1307" y="434"/>
                      </a:lnTo>
                      <a:lnTo>
                        <a:pt x="1304" y="460"/>
                      </a:lnTo>
                      <a:lnTo>
                        <a:pt x="1302" y="473"/>
                      </a:lnTo>
                      <a:lnTo>
                        <a:pt x="1299" y="485"/>
                      </a:lnTo>
                      <a:lnTo>
                        <a:pt x="1296" y="497"/>
                      </a:lnTo>
                      <a:lnTo>
                        <a:pt x="1292" y="509"/>
                      </a:lnTo>
                      <a:lnTo>
                        <a:pt x="1288" y="520"/>
                      </a:lnTo>
                      <a:lnTo>
                        <a:pt x="1283" y="530"/>
                      </a:lnTo>
                      <a:lnTo>
                        <a:pt x="1278" y="541"/>
                      </a:lnTo>
                      <a:lnTo>
                        <a:pt x="1272" y="551"/>
                      </a:lnTo>
                      <a:lnTo>
                        <a:pt x="1266" y="560"/>
                      </a:lnTo>
                      <a:lnTo>
                        <a:pt x="1260" y="569"/>
                      </a:lnTo>
                      <a:lnTo>
                        <a:pt x="1253" y="579"/>
                      </a:lnTo>
                      <a:lnTo>
                        <a:pt x="1245" y="587"/>
                      </a:lnTo>
                      <a:lnTo>
                        <a:pt x="1231" y="601"/>
                      </a:lnTo>
                      <a:lnTo>
                        <a:pt x="1215" y="614"/>
                      </a:lnTo>
                      <a:lnTo>
                        <a:pt x="1207" y="619"/>
                      </a:lnTo>
                      <a:lnTo>
                        <a:pt x="1198" y="624"/>
                      </a:lnTo>
                      <a:lnTo>
                        <a:pt x="1190" y="628"/>
                      </a:lnTo>
                      <a:lnTo>
                        <a:pt x="1181" y="632"/>
                      </a:lnTo>
                      <a:lnTo>
                        <a:pt x="1163" y="638"/>
                      </a:lnTo>
                      <a:lnTo>
                        <a:pt x="1144" y="643"/>
                      </a:lnTo>
                      <a:lnTo>
                        <a:pt x="1123" y="647"/>
                      </a:lnTo>
                      <a:lnTo>
                        <a:pt x="1103" y="648"/>
                      </a:lnTo>
                      <a:lnTo>
                        <a:pt x="1091" y="647"/>
                      </a:lnTo>
                      <a:lnTo>
                        <a:pt x="1079" y="646"/>
                      </a:lnTo>
                      <a:lnTo>
                        <a:pt x="1069" y="644"/>
                      </a:lnTo>
                      <a:lnTo>
                        <a:pt x="1058" y="642"/>
                      </a:lnTo>
                      <a:lnTo>
                        <a:pt x="1048" y="640"/>
                      </a:lnTo>
                      <a:lnTo>
                        <a:pt x="1038" y="637"/>
                      </a:lnTo>
                      <a:lnTo>
                        <a:pt x="1029" y="633"/>
                      </a:lnTo>
                      <a:lnTo>
                        <a:pt x="1019" y="629"/>
                      </a:lnTo>
                      <a:lnTo>
                        <a:pt x="1011" y="625"/>
                      </a:lnTo>
                      <a:lnTo>
                        <a:pt x="1003" y="620"/>
                      </a:lnTo>
                      <a:lnTo>
                        <a:pt x="996" y="614"/>
                      </a:lnTo>
                      <a:lnTo>
                        <a:pt x="989" y="607"/>
                      </a:lnTo>
                      <a:lnTo>
                        <a:pt x="981" y="600"/>
                      </a:lnTo>
                      <a:lnTo>
                        <a:pt x="975" y="593"/>
                      </a:lnTo>
                      <a:lnTo>
                        <a:pt x="969" y="585"/>
                      </a:lnTo>
                      <a:lnTo>
                        <a:pt x="964" y="577"/>
                      </a:lnTo>
                      <a:lnTo>
                        <a:pt x="964" y="820"/>
                      </a:lnTo>
                      <a:lnTo>
                        <a:pt x="883" y="820"/>
                      </a:lnTo>
                      <a:close/>
                      <a:moveTo>
                        <a:pt x="964" y="377"/>
                      </a:moveTo>
                      <a:lnTo>
                        <a:pt x="964" y="454"/>
                      </a:lnTo>
                      <a:lnTo>
                        <a:pt x="964" y="468"/>
                      </a:lnTo>
                      <a:lnTo>
                        <a:pt x="966" y="480"/>
                      </a:lnTo>
                      <a:lnTo>
                        <a:pt x="969" y="492"/>
                      </a:lnTo>
                      <a:lnTo>
                        <a:pt x="972" y="504"/>
                      </a:lnTo>
                      <a:lnTo>
                        <a:pt x="977" y="515"/>
                      </a:lnTo>
                      <a:lnTo>
                        <a:pt x="983" y="525"/>
                      </a:lnTo>
                      <a:lnTo>
                        <a:pt x="991" y="535"/>
                      </a:lnTo>
                      <a:lnTo>
                        <a:pt x="1000" y="546"/>
                      </a:lnTo>
                      <a:lnTo>
                        <a:pt x="1009" y="554"/>
                      </a:lnTo>
                      <a:lnTo>
                        <a:pt x="1018" y="562"/>
                      </a:lnTo>
                      <a:lnTo>
                        <a:pt x="1029" y="568"/>
                      </a:lnTo>
                      <a:lnTo>
                        <a:pt x="1040" y="573"/>
                      </a:lnTo>
                      <a:lnTo>
                        <a:pt x="1051" y="578"/>
                      </a:lnTo>
                      <a:lnTo>
                        <a:pt x="1064" y="581"/>
                      </a:lnTo>
                      <a:lnTo>
                        <a:pt x="1077" y="583"/>
                      </a:lnTo>
                      <a:lnTo>
                        <a:pt x="1090" y="583"/>
                      </a:lnTo>
                      <a:lnTo>
                        <a:pt x="1106" y="583"/>
                      </a:lnTo>
                      <a:lnTo>
                        <a:pt x="1120" y="580"/>
                      </a:lnTo>
                      <a:lnTo>
                        <a:pt x="1133" y="577"/>
                      </a:lnTo>
                      <a:lnTo>
                        <a:pt x="1147" y="571"/>
                      </a:lnTo>
                      <a:lnTo>
                        <a:pt x="1159" y="564"/>
                      </a:lnTo>
                      <a:lnTo>
                        <a:pt x="1170" y="556"/>
                      </a:lnTo>
                      <a:lnTo>
                        <a:pt x="1181" y="547"/>
                      </a:lnTo>
                      <a:lnTo>
                        <a:pt x="1190" y="535"/>
                      </a:lnTo>
                      <a:lnTo>
                        <a:pt x="1198" y="523"/>
                      </a:lnTo>
                      <a:lnTo>
                        <a:pt x="1205" y="510"/>
                      </a:lnTo>
                      <a:lnTo>
                        <a:pt x="1212" y="495"/>
                      </a:lnTo>
                      <a:lnTo>
                        <a:pt x="1217" y="480"/>
                      </a:lnTo>
                      <a:lnTo>
                        <a:pt x="1221" y="463"/>
                      </a:lnTo>
                      <a:lnTo>
                        <a:pt x="1224" y="447"/>
                      </a:lnTo>
                      <a:lnTo>
                        <a:pt x="1226" y="428"/>
                      </a:lnTo>
                      <a:lnTo>
                        <a:pt x="1226" y="410"/>
                      </a:lnTo>
                      <a:lnTo>
                        <a:pt x="1226" y="392"/>
                      </a:lnTo>
                      <a:lnTo>
                        <a:pt x="1224" y="376"/>
                      </a:lnTo>
                      <a:lnTo>
                        <a:pt x="1221" y="360"/>
                      </a:lnTo>
                      <a:lnTo>
                        <a:pt x="1218" y="345"/>
                      </a:lnTo>
                      <a:lnTo>
                        <a:pt x="1213" y="331"/>
                      </a:lnTo>
                      <a:lnTo>
                        <a:pt x="1206" y="317"/>
                      </a:lnTo>
                      <a:lnTo>
                        <a:pt x="1200" y="305"/>
                      </a:lnTo>
                      <a:lnTo>
                        <a:pt x="1192" y="293"/>
                      </a:lnTo>
                      <a:lnTo>
                        <a:pt x="1182" y="280"/>
                      </a:lnTo>
                      <a:lnTo>
                        <a:pt x="1172" y="271"/>
                      </a:lnTo>
                      <a:lnTo>
                        <a:pt x="1160" y="262"/>
                      </a:lnTo>
                      <a:lnTo>
                        <a:pt x="1149" y="255"/>
                      </a:lnTo>
                      <a:lnTo>
                        <a:pt x="1136" y="249"/>
                      </a:lnTo>
                      <a:lnTo>
                        <a:pt x="1122" y="245"/>
                      </a:lnTo>
                      <a:lnTo>
                        <a:pt x="1108" y="243"/>
                      </a:lnTo>
                      <a:lnTo>
                        <a:pt x="1092" y="242"/>
                      </a:lnTo>
                      <a:lnTo>
                        <a:pt x="1082" y="243"/>
                      </a:lnTo>
                      <a:lnTo>
                        <a:pt x="1072" y="244"/>
                      </a:lnTo>
                      <a:lnTo>
                        <a:pt x="1062" y="246"/>
                      </a:lnTo>
                      <a:lnTo>
                        <a:pt x="1052" y="249"/>
                      </a:lnTo>
                      <a:lnTo>
                        <a:pt x="1042" y="254"/>
                      </a:lnTo>
                      <a:lnTo>
                        <a:pt x="1033" y="258"/>
                      </a:lnTo>
                      <a:lnTo>
                        <a:pt x="1024" y="264"/>
                      </a:lnTo>
                      <a:lnTo>
                        <a:pt x="1015" y="270"/>
                      </a:lnTo>
                      <a:lnTo>
                        <a:pt x="1007" y="277"/>
                      </a:lnTo>
                      <a:lnTo>
                        <a:pt x="999" y="285"/>
                      </a:lnTo>
                      <a:lnTo>
                        <a:pt x="993" y="294"/>
                      </a:lnTo>
                      <a:lnTo>
                        <a:pt x="987" y="303"/>
                      </a:lnTo>
                      <a:lnTo>
                        <a:pt x="981" y="312"/>
                      </a:lnTo>
                      <a:lnTo>
                        <a:pt x="976" y="321"/>
                      </a:lnTo>
                      <a:lnTo>
                        <a:pt x="972" y="333"/>
                      </a:lnTo>
                      <a:lnTo>
                        <a:pt x="969" y="344"/>
                      </a:lnTo>
                      <a:lnTo>
                        <a:pt x="967" y="353"/>
                      </a:lnTo>
                      <a:lnTo>
                        <a:pt x="965" y="363"/>
                      </a:lnTo>
                      <a:lnTo>
                        <a:pt x="964" y="370"/>
                      </a:lnTo>
                      <a:lnTo>
                        <a:pt x="964" y="377"/>
                      </a:lnTo>
                      <a:close/>
                      <a:moveTo>
                        <a:pt x="1771" y="427"/>
                      </a:moveTo>
                      <a:lnTo>
                        <a:pt x="1457" y="426"/>
                      </a:lnTo>
                      <a:lnTo>
                        <a:pt x="1458" y="445"/>
                      </a:lnTo>
                      <a:lnTo>
                        <a:pt x="1460" y="463"/>
                      </a:lnTo>
                      <a:lnTo>
                        <a:pt x="1464" y="480"/>
                      </a:lnTo>
                      <a:lnTo>
                        <a:pt x="1469" y="495"/>
                      </a:lnTo>
                      <a:lnTo>
                        <a:pt x="1477" y="510"/>
                      </a:lnTo>
                      <a:lnTo>
                        <a:pt x="1484" y="523"/>
                      </a:lnTo>
                      <a:lnTo>
                        <a:pt x="1493" y="535"/>
                      </a:lnTo>
                      <a:lnTo>
                        <a:pt x="1504" y="546"/>
                      </a:lnTo>
                      <a:lnTo>
                        <a:pt x="1515" y="554"/>
                      </a:lnTo>
                      <a:lnTo>
                        <a:pt x="1526" y="562"/>
                      </a:lnTo>
                      <a:lnTo>
                        <a:pt x="1537" y="568"/>
                      </a:lnTo>
                      <a:lnTo>
                        <a:pt x="1551" y="573"/>
                      </a:lnTo>
                      <a:lnTo>
                        <a:pt x="1564" y="577"/>
                      </a:lnTo>
                      <a:lnTo>
                        <a:pt x="1578" y="580"/>
                      </a:lnTo>
                      <a:lnTo>
                        <a:pt x="1594" y="582"/>
                      </a:lnTo>
                      <a:lnTo>
                        <a:pt x="1610" y="582"/>
                      </a:lnTo>
                      <a:lnTo>
                        <a:pt x="1628" y="582"/>
                      </a:lnTo>
                      <a:lnTo>
                        <a:pt x="1644" y="581"/>
                      </a:lnTo>
                      <a:lnTo>
                        <a:pt x="1660" y="579"/>
                      </a:lnTo>
                      <a:lnTo>
                        <a:pt x="1676" y="577"/>
                      </a:lnTo>
                      <a:lnTo>
                        <a:pt x="1690" y="573"/>
                      </a:lnTo>
                      <a:lnTo>
                        <a:pt x="1706" y="569"/>
                      </a:lnTo>
                      <a:lnTo>
                        <a:pt x="1720" y="564"/>
                      </a:lnTo>
                      <a:lnTo>
                        <a:pt x="1735" y="559"/>
                      </a:lnTo>
                      <a:lnTo>
                        <a:pt x="1748" y="618"/>
                      </a:lnTo>
                      <a:lnTo>
                        <a:pt x="1733" y="624"/>
                      </a:lnTo>
                      <a:lnTo>
                        <a:pt x="1715" y="630"/>
                      </a:lnTo>
                      <a:lnTo>
                        <a:pt x="1698" y="635"/>
                      </a:lnTo>
                      <a:lnTo>
                        <a:pt x="1680" y="639"/>
                      </a:lnTo>
                      <a:lnTo>
                        <a:pt x="1661" y="642"/>
                      </a:lnTo>
                      <a:lnTo>
                        <a:pt x="1641" y="644"/>
                      </a:lnTo>
                      <a:lnTo>
                        <a:pt x="1621" y="646"/>
                      </a:lnTo>
                      <a:lnTo>
                        <a:pt x="1599" y="647"/>
                      </a:lnTo>
                      <a:lnTo>
                        <a:pt x="1574" y="646"/>
                      </a:lnTo>
                      <a:lnTo>
                        <a:pt x="1551" y="642"/>
                      </a:lnTo>
                      <a:lnTo>
                        <a:pt x="1539" y="640"/>
                      </a:lnTo>
                      <a:lnTo>
                        <a:pt x="1528" y="637"/>
                      </a:lnTo>
                      <a:lnTo>
                        <a:pt x="1518" y="634"/>
                      </a:lnTo>
                      <a:lnTo>
                        <a:pt x="1507" y="631"/>
                      </a:lnTo>
                      <a:lnTo>
                        <a:pt x="1497" y="627"/>
                      </a:lnTo>
                      <a:lnTo>
                        <a:pt x="1488" y="622"/>
                      </a:lnTo>
                      <a:lnTo>
                        <a:pt x="1479" y="617"/>
                      </a:lnTo>
                      <a:lnTo>
                        <a:pt x="1469" y="612"/>
                      </a:lnTo>
                      <a:lnTo>
                        <a:pt x="1461" y="605"/>
                      </a:lnTo>
                      <a:lnTo>
                        <a:pt x="1453" y="598"/>
                      </a:lnTo>
                      <a:lnTo>
                        <a:pt x="1445" y="592"/>
                      </a:lnTo>
                      <a:lnTo>
                        <a:pt x="1438" y="584"/>
                      </a:lnTo>
                      <a:lnTo>
                        <a:pt x="1430" y="576"/>
                      </a:lnTo>
                      <a:lnTo>
                        <a:pt x="1423" y="567"/>
                      </a:lnTo>
                      <a:lnTo>
                        <a:pt x="1417" y="559"/>
                      </a:lnTo>
                      <a:lnTo>
                        <a:pt x="1412" y="551"/>
                      </a:lnTo>
                      <a:lnTo>
                        <a:pt x="1406" y="542"/>
                      </a:lnTo>
                      <a:lnTo>
                        <a:pt x="1402" y="531"/>
                      </a:lnTo>
                      <a:lnTo>
                        <a:pt x="1397" y="522"/>
                      </a:lnTo>
                      <a:lnTo>
                        <a:pt x="1393" y="512"/>
                      </a:lnTo>
                      <a:lnTo>
                        <a:pt x="1389" y="501"/>
                      </a:lnTo>
                      <a:lnTo>
                        <a:pt x="1386" y="490"/>
                      </a:lnTo>
                      <a:lnTo>
                        <a:pt x="1384" y="480"/>
                      </a:lnTo>
                      <a:lnTo>
                        <a:pt x="1382" y="469"/>
                      </a:lnTo>
                      <a:lnTo>
                        <a:pt x="1379" y="445"/>
                      </a:lnTo>
                      <a:lnTo>
                        <a:pt x="1378" y="419"/>
                      </a:lnTo>
                      <a:lnTo>
                        <a:pt x="1379" y="394"/>
                      </a:lnTo>
                      <a:lnTo>
                        <a:pt x="1382" y="370"/>
                      </a:lnTo>
                      <a:lnTo>
                        <a:pt x="1386" y="346"/>
                      </a:lnTo>
                      <a:lnTo>
                        <a:pt x="1392" y="324"/>
                      </a:lnTo>
                      <a:lnTo>
                        <a:pt x="1397" y="313"/>
                      </a:lnTo>
                      <a:lnTo>
                        <a:pt x="1401" y="303"/>
                      </a:lnTo>
                      <a:lnTo>
                        <a:pt x="1406" y="293"/>
                      </a:lnTo>
                      <a:lnTo>
                        <a:pt x="1411" y="282"/>
                      </a:lnTo>
                      <a:lnTo>
                        <a:pt x="1416" y="273"/>
                      </a:lnTo>
                      <a:lnTo>
                        <a:pt x="1422" y="264"/>
                      </a:lnTo>
                      <a:lnTo>
                        <a:pt x="1428" y="255"/>
                      </a:lnTo>
                      <a:lnTo>
                        <a:pt x="1436" y="246"/>
                      </a:lnTo>
                      <a:lnTo>
                        <a:pt x="1443" y="238"/>
                      </a:lnTo>
                      <a:lnTo>
                        <a:pt x="1451" y="230"/>
                      </a:lnTo>
                      <a:lnTo>
                        <a:pt x="1458" y="223"/>
                      </a:lnTo>
                      <a:lnTo>
                        <a:pt x="1466" y="217"/>
                      </a:lnTo>
                      <a:lnTo>
                        <a:pt x="1476" y="210"/>
                      </a:lnTo>
                      <a:lnTo>
                        <a:pt x="1484" y="204"/>
                      </a:lnTo>
                      <a:lnTo>
                        <a:pt x="1493" y="199"/>
                      </a:lnTo>
                      <a:lnTo>
                        <a:pt x="1502" y="195"/>
                      </a:lnTo>
                      <a:lnTo>
                        <a:pt x="1513" y="191"/>
                      </a:lnTo>
                      <a:lnTo>
                        <a:pt x="1522" y="187"/>
                      </a:lnTo>
                      <a:lnTo>
                        <a:pt x="1532" y="185"/>
                      </a:lnTo>
                      <a:lnTo>
                        <a:pt x="1543" y="182"/>
                      </a:lnTo>
                      <a:lnTo>
                        <a:pt x="1554" y="179"/>
                      </a:lnTo>
                      <a:lnTo>
                        <a:pt x="1565" y="178"/>
                      </a:lnTo>
                      <a:lnTo>
                        <a:pt x="1576" y="177"/>
                      </a:lnTo>
                      <a:lnTo>
                        <a:pt x="1589" y="177"/>
                      </a:lnTo>
                      <a:lnTo>
                        <a:pt x="1601" y="177"/>
                      </a:lnTo>
                      <a:lnTo>
                        <a:pt x="1612" y="178"/>
                      </a:lnTo>
                      <a:lnTo>
                        <a:pt x="1624" y="181"/>
                      </a:lnTo>
                      <a:lnTo>
                        <a:pt x="1635" y="183"/>
                      </a:lnTo>
                      <a:lnTo>
                        <a:pt x="1645" y="185"/>
                      </a:lnTo>
                      <a:lnTo>
                        <a:pt x="1655" y="188"/>
                      </a:lnTo>
                      <a:lnTo>
                        <a:pt x="1665" y="192"/>
                      </a:lnTo>
                      <a:lnTo>
                        <a:pt x="1675" y="196"/>
                      </a:lnTo>
                      <a:lnTo>
                        <a:pt x="1683" y="201"/>
                      </a:lnTo>
                      <a:lnTo>
                        <a:pt x="1692" y="206"/>
                      </a:lnTo>
                      <a:lnTo>
                        <a:pt x="1701" y="212"/>
                      </a:lnTo>
                      <a:lnTo>
                        <a:pt x="1708" y="220"/>
                      </a:lnTo>
                      <a:lnTo>
                        <a:pt x="1716" y="227"/>
                      </a:lnTo>
                      <a:lnTo>
                        <a:pt x="1723" y="234"/>
                      </a:lnTo>
                      <a:lnTo>
                        <a:pt x="1729" y="242"/>
                      </a:lnTo>
                      <a:lnTo>
                        <a:pt x="1736" y="251"/>
                      </a:lnTo>
                      <a:lnTo>
                        <a:pt x="1745" y="266"/>
                      </a:lnTo>
                      <a:lnTo>
                        <a:pt x="1753" y="281"/>
                      </a:lnTo>
                      <a:lnTo>
                        <a:pt x="1759" y="298"/>
                      </a:lnTo>
                      <a:lnTo>
                        <a:pt x="1764" y="314"/>
                      </a:lnTo>
                      <a:lnTo>
                        <a:pt x="1768" y="332"/>
                      </a:lnTo>
                      <a:lnTo>
                        <a:pt x="1772" y="349"/>
                      </a:lnTo>
                      <a:lnTo>
                        <a:pt x="1774" y="369"/>
                      </a:lnTo>
                      <a:lnTo>
                        <a:pt x="1774" y="388"/>
                      </a:lnTo>
                      <a:lnTo>
                        <a:pt x="1774" y="400"/>
                      </a:lnTo>
                      <a:lnTo>
                        <a:pt x="1773" y="410"/>
                      </a:lnTo>
                      <a:lnTo>
                        <a:pt x="1772" y="419"/>
                      </a:lnTo>
                      <a:lnTo>
                        <a:pt x="1771" y="427"/>
                      </a:lnTo>
                      <a:close/>
                      <a:moveTo>
                        <a:pt x="1457" y="368"/>
                      </a:moveTo>
                      <a:lnTo>
                        <a:pt x="1696" y="368"/>
                      </a:lnTo>
                      <a:lnTo>
                        <a:pt x="1696" y="355"/>
                      </a:lnTo>
                      <a:lnTo>
                        <a:pt x="1694" y="344"/>
                      </a:lnTo>
                      <a:lnTo>
                        <a:pt x="1692" y="332"/>
                      </a:lnTo>
                      <a:lnTo>
                        <a:pt x="1690" y="321"/>
                      </a:lnTo>
                      <a:lnTo>
                        <a:pt x="1687" y="311"/>
                      </a:lnTo>
                      <a:lnTo>
                        <a:pt x="1683" y="301"/>
                      </a:lnTo>
                      <a:lnTo>
                        <a:pt x="1678" y="292"/>
                      </a:lnTo>
                      <a:lnTo>
                        <a:pt x="1673" y="282"/>
                      </a:lnTo>
                      <a:lnTo>
                        <a:pt x="1666" y="271"/>
                      </a:lnTo>
                      <a:lnTo>
                        <a:pt x="1656" y="262"/>
                      </a:lnTo>
                      <a:lnTo>
                        <a:pt x="1646" y="254"/>
                      </a:lnTo>
                      <a:lnTo>
                        <a:pt x="1636" y="247"/>
                      </a:lnTo>
                      <a:lnTo>
                        <a:pt x="1624" y="242"/>
                      </a:lnTo>
                      <a:lnTo>
                        <a:pt x="1611" y="239"/>
                      </a:lnTo>
                      <a:lnTo>
                        <a:pt x="1597" y="237"/>
                      </a:lnTo>
                      <a:lnTo>
                        <a:pt x="1583" y="236"/>
                      </a:lnTo>
                      <a:lnTo>
                        <a:pt x="1568" y="237"/>
                      </a:lnTo>
                      <a:lnTo>
                        <a:pt x="1555" y="239"/>
                      </a:lnTo>
                      <a:lnTo>
                        <a:pt x="1542" y="242"/>
                      </a:lnTo>
                      <a:lnTo>
                        <a:pt x="1531" y="247"/>
                      </a:lnTo>
                      <a:lnTo>
                        <a:pt x="1520" y="254"/>
                      </a:lnTo>
                      <a:lnTo>
                        <a:pt x="1510" y="261"/>
                      </a:lnTo>
                      <a:lnTo>
                        <a:pt x="1500" y="270"/>
                      </a:lnTo>
                      <a:lnTo>
                        <a:pt x="1491" y="280"/>
                      </a:lnTo>
                      <a:lnTo>
                        <a:pt x="1485" y="290"/>
                      </a:lnTo>
                      <a:lnTo>
                        <a:pt x="1479" y="300"/>
                      </a:lnTo>
                      <a:lnTo>
                        <a:pt x="1474" y="310"/>
                      </a:lnTo>
                      <a:lnTo>
                        <a:pt x="1468" y="320"/>
                      </a:lnTo>
                      <a:lnTo>
                        <a:pt x="1464" y="332"/>
                      </a:lnTo>
                      <a:lnTo>
                        <a:pt x="1461" y="343"/>
                      </a:lnTo>
                      <a:lnTo>
                        <a:pt x="1459" y="355"/>
                      </a:lnTo>
                      <a:lnTo>
                        <a:pt x="1457" y="368"/>
                      </a:lnTo>
                      <a:close/>
                      <a:moveTo>
                        <a:pt x="1875" y="637"/>
                      </a:moveTo>
                      <a:lnTo>
                        <a:pt x="1875" y="328"/>
                      </a:lnTo>
                      <a:lnTo>
                        <a:pt x="1875" y="291"/>
                      </a:lnTo>
                      <a:lnTo>
                        <a:pt x="1874" y="256"/>
                      </a:lnTo>
                      <a:lnTo>
                        <a:pt x="1873" y="221"/>
                      </a:lnTo>
                      <a:lnTo>
                        <a:pt x="1872" y="188"/>
                      </a:lnTo>
                      <a:lnTo>
                        <a:pt x="1944" y="188"/>
                      </a:lnTo>
                      <a:lnTo>
                        <a:pt x="1946" y="276"/>
                      </a:lnTo>
                      <a:lnTo>
                        <a:pt x="1950" y="276"/>
                      </a:lnTo>
                      <a:lnTo>
                        <a:pt x="1954" y="265"/>
                      </a:lnTo>
                      <a:lnTo>
                        <a:pt x="1959" y="255"/>
                      </a:lnTo>
                      <a:lnTo>
                        <a:pt x="1964" y="245"/>
                      </a:lnTo>
                      <a:lnTo>
                        <a:pt x="1970" y="236"/>
                      </a:lnTo>
                      <a:lnTo>
                        <a:pt x="1976" y="227"/>
                      </a:lnTo>
                      <a:lnTo>
                        <a:pt x="1983" y="219"/>
                      </a:lnTo>
                      <a:lnTo>
                        <a:pt x="1991" y="211"/>
                      </a:lnTo>
                      <a:lnTo>
                        <a:pt x="2000" y="204"/>
                      </a:lnTo>
                      <a:lnTo>
                        <a:pt x="2008" y="198"/>
                      </a:lnTo>
                      <a:lnTo>
                        <a:pt x="2017" y="193"/>
                      </a:lnTo>
                      <a:lnTo>
                        <a:pt x="2026" y="188"/>
                      </a:lnTo>
                      <a:lnTo>
                        <a:pt x="2036" y="185"/>
                      </a:lnTo>
                      <a:lnTo>
                        <a:pt x="2045" y="182"/>
                      </a:lnTo>
                      <a:lnTo>
                        <a:pt x="2054" y="179"/>
                      </a:lnTo>
                      <a:lnTo>
                        <a:pt x="2064" y="177"/>
                      </a:lnTo>
                      <a:lnTo>
                        <a:pt x="2075" y="177"/>
                      </a:lnTo>
                      <a:lnTo>
                        <a:pt x="2087" y="178"/>
                      </a:lnTo>
                      <a:lnTo>
                        <a:pt x="2097" y="181"/>
                      </a:lnTo>
                      <a:lnTo>
                        <a:pt x="2097" y="258"/>
                      </a:lnTo>
                      <a:lnTo>
                        <a:pt x="2084" y="256"/>
                      </a:lnTo>
                      <a:lnTo>
                        <a:pt x="2069" y="255"/>
                      </a:lnTo>
                      <a:lnTo>
                        <a:pt x="2055" y="256"/>
                      </a:lnTo>
                      <a:lnTo>
                        <a:pt x="2043" y="258"/>
                      </a:lnTo>
                      <a:lnTo>
                        <a:pt x="2032" y="261"/>
                      </a:lnTo>
                      <a:lnTo>
                        <a:pt x="2020" y="266"/>
                      </a:lnTo>
                      <a:lnTo>
                        <a:pt x="2010" y="272"/>
                      </a:lnTo>
                      <a:lnTo>
                        <a:pt x="2000" y="280"/>
                      </a:lnTo>
                      <a:lnTo>
                        <a:pt x="1990" y="290"/>
                      </a:lnTo>
                      <a:lnTo>
                        <a:pt x="1982" y="300"/>
                      </a:lnTo>
                      <a:lnTo>
                        <a:pt x="1976" y="310"/>
                      </a:lnTo>
                      <a:lnTo>
                        <a:pt x="1971" y="321"/>
                      </a:lnTo>
                      <a:lnTo>
                        <a:pt x="1966" y="333"/>
                      </a:lnTo>
                      <a:lnTo>
                        <a:pt x="1963" y="344"/>
                      </a:lnTo>
                      <a:lnTo>
                        <a:pt x="1960" y="356"/>
                      </a:lnTo>
                      <a:lnTo>
                        <a:pt x="1958" y="370"/>
                      </a:lnTo>
                      <a:lnTo>
                        <a:pt x="1957" y="383"/>
                      </a:lnTo>
                      <a:lnTo>
                        <a:pt x="1955" y="398"/>
                      </a:lnTo>
                      <a:lnTo>
                        <a:pt x="1955" y="637"/>
                      </a:lnTo>
                      <a:lnTo>
                        <a:pt x="1875" y="637"/>
                      </a:lnTo>
                      <a:close/>
                      <a:moveTo>
                        <a:pt x="2260" y="637"/>
                      </a:moveTo>
                      <a:lnTo>
                        <a:pt x="2178" y="637"/>
                      </a:lnTo>
                      <a:lnTo>
                        <a:pt x="2178" y="188"/>
                      </a:lnTo>
                      <a:lnTo>
                        <a:pt x="2260" y="188"/>
                      </a:lnTo>
                      <a:lnTo>
                        <a:pt x="2260" y="637"/>
                      </a:lnTo>
                      <a:close/>
                      <a:moveTo>
                        <a:pt x="2219" y="105"/>
                      </a:moveTo>
                      <a:lnTo>
                        <a:pt x="2217" y="105"/>
                      </a:lnTo>
                      <a:lnTo>
                        <a:pt x="2206" y="104"/>
                      </a:lnTo>
                      <a:lnTo>
                        <a:pt x="2197" y="101"/>
                      </a:lnTo>
                      <a:lnTo>
                        <a:pt x="2193" y="99"/>
                      </a:lnTo>
                      <a:lnTo>
                        <a:pt x="2189" y="96"/>
                      </a:lnTo>
                      <a:lnTo>
                        <a:pt x="2185" y="93"/>
                      </a:lnTo>
                      <a:lnTo>
                        <a:pt x="2181" y="90"/>
                      </a:lnTo>
                      <a:lnTo>
                        <a:pt x="2174" y="82"/>
                      </a:lnTo>
                      <a:lnTo>
                        <a:pt x="2170" y="72"/>
                      </a:lnTo>
                      <a:lnTo>
                        <a:pt x="2167" y="63"/>
                      </a:lnTo>
                      <a:lnTo>
                        <a:pt x="2166" y="52"/>
                      </a:lnTo>
                      <a:lnTo>
                        <a:pt x="2167" y="42"/>
                      </a:lnTo>
                      <a:lnTo>
                        <a:pt x="2170" y="32"/>
                      </a:lnTo>
                      <a:lnTo>
                        <a:pt x="2174" y="23"/>
                      </a:lnTo>
                      <a:lnTo>
                        <a:pt x="2182" y="16"/>
                      </a:lnTo>
                      <a:lnTo>
                        <a:pt x="2185" y="12"/>
                      </a:lnTo>
                      <a:lnTo>
                        <a:pt x="2189" y="9"/>
                      </a:lnTo>
                      <a:lnTo>
                        <a:pt x="2194" y="6"/>
                      </a:lnTo>
                      <a:lnTo>
                        <a:pt x="2198" y="4"/>
                      </a:lnTo>
                      <a:lnTo>
                        <a:pt x="2208" y="2"/>
                      </a:lnTo>
                      <a:lnTo>
                        <a:pt x="2220" y="0"/>
                      </a:lnTo>
                      <a:lnTo>
                        <a:pt x="2230" y="2"/>
                      </a:lnTo>
                      <a:lnTo>
                        <a:pt x="2240" y="4"/>
                      </a:lnTo>
                      <a:lnTo>
                        <a:pt x="2244" y="6"/>
                      </a:lnTo>
                      <a:lnTo>
                        <a:pt x="2249" y="9"/>
                      </a:lnTo>
                      <a:lnTo>
                        <a:pt x="2253" y="12"/>
                      </a:lnTo>
                      <a:lnTo>
                        <a:pt x="2257" y="15"/>
                      </a:lnTo>
                      <a:lnTo>
                        <a:pt x="2263" y="23"/>
                      </a:lnTo>
                      <a:lnTo>
                        <a:pt x="2268" y="31"/>
                      </a:lnTo>
                      <a:lnTo>
                        <a:pt x="2270" y="42"/>
                      </a:lnTo>
                      <a:lnTo>
                        <a:pt x="2271" y="52"/>
                      </a:lnTo>
                      <a:lnTo>
                        <a:pt x="2270" y="63"/>
                      </a:lnTo>
                      <a:lnTo>
                        <a:pt x="2268" y="72"/>
                      </a:lnTo>
                      <a:lnTo>
                        <a:pt x="2263" y="82"/>
                      </a:lnTo>
                      <a:lnTo>
                        <a:pt x="2257" y="90"/>
                      </a:lnTo>
                      <a:lnTo>
                        <a:pt x="2253" y="93"/>
                      </a:lnTo>
                      <a:lnTo>
                        <a:pt x="2249" y="96"/>
                      </a:lnTo>
                      <a:lnTo>
                        <a:pt x="2244" y="99"/>
                      </a:lnTo>
                      <a:lnTo>
                        <a:pt x="2240" y="101"/>
                      </a:lnTo>
                      <a:lnTo>
                        <a:pt x="2235" y="103"/>
                      </a:lnTo>
                      <a:lnTo>
                        <a:pt x="2230" y="104"/>
                      </a:lnTo>
                      <a:lnTo>
                        <a:pt x="2224" y="104"/>
                      </a:lnTo>
                      <a:lnTo>
                        <a:pt x="2219" y="105"/>
                      </a:lnTo>
                      <a:close/>
                      <a:moveTo>
                        <a:pt x="2755" y="427"/>
                      </a:moveTo>
                      <a:lnTo>
                        <a:pt x="2441" y="426"/>
                      </a:lnTo>
                      <a:lnTo>
                        <a:pt x="2443" y="445"/>
                      </a:lnTo>
                      <a:lnTo>
                        <a:pt x="2446" y="463"/>
                      </a:lnTo>
                      <a:lnTo>
                        <a:pt x="2449" y="480"/>
                      </a:lnTo>
                      <a:lnTo>
                        <a:pt x="2454" y="495"/>
                      </a:lnTo>
                      <a:lnTo>
                        <a:pt x="2461" y="510"/>
                      </a:lnTo>
                      <a:lnTo>
                        <a:pt x="2469" y="523"/>
                      </a:lnTo>
                      <a:lnTo>
                        <a:pt x="2478" y="535"/>
                      </a:lnTo>
                      <a:lnTo>
                        <a:pt x="2489" y="546"/>
                      </a:lnTo>
                      <a:lnTo>
                        <a:pt x="2499" y="554"/>
                      </a:lnTo>
                      <a:lnTo>
                        <a:pt x="2510" y="562"/>
                      </a:lnTo>
                      <a:lnTo>
                        <a:pt x="2523" y="568"/>
                      </a:lnTo>
                      <a:lnTo>
                        <a:pt x="2535" y="573"/>
                      </a:lnTo>
                      <a:lnTo>
                        <a:pt x="2548" y="577"/>
                      </a:lnTo>
                      <a:lnTo>
                        <a:pt x="2564" y="580"/>
                      </a:lnTo>
                      <a:lnTo>
                        <a:pt x="2579" y="582"/>
                      </a:lnTo>
                      <a:lnTo>
                        <a:pt x="2595" y="582"/>
                      </a:lnTo>
                      <a:lnTo>
                        <a:pt x="2612" y="582"/>
                      </a:lnTo>
                      <a:lnTo>
                        <a:pt x="2628" y="581"/>
                      </a:lnTo>
                      <a:lnTo>
                        <a:pt x="2644" y="579"/>
                      </a:lnTo>
                      <a:lnTo>
                        <a:pt x="2660" y="577"/>
                      </a:lnTo>
                      <a:lnTo>
                        <a:pt x="2676" y="573"/>
                      </a:lnTo>
                      <a:lnTo>
                        <a:pt x="2690" y="569"/>
                      </a:lnTo>
                      <a:lnTo>
                        <a:pt x="2705" y="564"/>
                      </a:lnTo>
                      <a:lnTo>
                        <a:pt x="2719" y="559"/>
                      </a:lnTo>
                      <a:lnTo>
                        <a:pt x="2732" y="618"/>
                      </a:lnTo>
                      <a:lnTo>
                        <a:pt x="2717" y="624"/>
                      </a:lnTo>
                      <a:lnTo>
                        <a:pt x="2700" y="630"/>
                      </a:lnTo>
                      <a:lnTo>
                        <a:pt x="2683" y="635"/>
                      </a:lnTo>
                      <a:lnTo>
                        <a:pt x="2664" y="639"/>
                      </a:lnTo>
                      <a:lnTo>
                        <a:pt x="2645" y="642"/>
                      </a:lnTo>
                      <a:lnTo>
                        <a:pt x="2625" y="644"/>
                      </a:lnTo>
                      <a:lnTo>
                        <a:pt x="2605" y="646"/>
                      </a:lnTo>
                      <a:lnTo>
                        <a:pt x="2583" y="647"/>
                      </a:lnTo>
                      <a:lnTo>
                        <a:pt x="2559" y="646"/>
                      </a:lnTo>
                      <a:lnTo>
                        <a:pt x="2535" y="642"/>
                      </a:lnTo>
                      <a:lnTo>
                        <a:pt x="2524" y="640"/>
                      </a:lnTo>
                      <a:lnTo>
                        <a:pt x="2512" y="637"/>
                      </a:lnTo>
                      <a:lnTo>
                        <a:pt x="2502" y="634"/>
                      </a:lnTo>
                      <a:lnTo>
                        <a:pt x="2492" y="631"/>
                      </a:lnTo>
                      <a:lnTo>
                        <a:pt x="2483" y="627"/>
                      </a:lnTo>
                      <a:lnTo>
                        <a:pt x="2472" y="622"/>
                      </a:lnTo>
                      <a:lnTo>
                        <a:pt x="2463" y="617"/>
                      </a:lnTo>
                      <a:lnTo>
                        <a:pt x="2455" y="612"/>
                      </a:lnTo>
                      <a:lnTo>
                        <a:pt x="2446" y="605"/>
                      </a:lnTo>
                      <a:lnTo>
                        <a:pt x="2437" y="598"/>
                      </a:lnTo>
                      <a:lnTo>
                        <a:pt x="2429" y="592"/>
                      </a:lnTo>
                      <a:lnTo>
                        <a:pt x="2422" y="584"/>
                      </a:lnTo>
                      <a:lnTo>
                        <a:pt x="2415" y="576"/>
                      </a:lnTo>
                      <a:lnTo>
                        <a:pt x="2409" y="567"/>
                      </a:lnTo>
                      <a:lnTo>
                        <a:pt x="2401" y="559"/>
                      </a:lnTo>
                      <a:lnTo>
                        <a:pt x="2396" y="551"/>
                      </a:lnTo>
                      <a:lnTo>
                        <a:pt x="2391" y="542"/>
                      </a:lnTo>
                      <a:lnTo>
                        <a:pt x="2386" y="531"/>
                      </a:lnTo>
                      <a:lnTo>
                        <a:pt x="2382" y="522"/>
                      </a:lnTo>
                      <a:lnTo>
                        <a:pt x="2378" y="512"/>
                      </a:lnTo>
                      <a:lnTo>
                        <a:pt x="2374" y="501"/>
                      </a:lnTo>
                      <a:lnTo>
                        <a:pt x="2371" y="490"/>
                      </a:lnTo>
                      <a:lnTo>
                        <a:pt x="2369" y="480"/>
                      </a:lnTo>
                      <a:lnTo>
                        <a:pt x="2366" y="469"/>
                      </a:lnTo>
                      <a:lnTo>
                        <a:pt x="2363" y="445"/>
                      </a:lnTo>
                      <a:lnTo>
                        <a:pt x="2362" y="419"/>
                      </a:lnTo>
                      <a:lnTo>
                        <a:pt x="2363" y="394"/>
                      </a:lnTo>
                      <a:lnTo>
                        <a:pt x="2366" y="370"/>
                      </a:lnTo>
                      <a:lnTo>
                        <a:pt x="2371" y="346"/>
                      </a:lnTo>
                      <a:lnTo>
                        <a:pt x="2377" y="324"/>
                      </a:lnTo>
                      <a:lnTo>
                        <a:pt x="2381" y="313"/>
                      </a:lnTo>
                      <a:lnTo>
                        <a:pt x="2385" y="303"/>
                      </a:lnTo>
                      <a:lnTo>
                        <a:pt x="2390" y="293"/>
                      </a:lnTo>
                      <a:lnTo>
                        <a:pt x="2395" y="282"/>
                      </a:lnTo>
                      <a:lnTo>
                        <a:pt x="2400" y="273"/>
                      </a:lnTo>
                      <a:lnTo>
                        <a:pt x="2407" y="264"/>
                      </a:lnTo>
                      <a:lnTo>
                        <a:pt x="2414" y="255"/>
                      </a:lnTo>
                      <a:lnTo>
                        <a:pt x="2420" y="246"/>
                      </a:lnTo>
                      <a:lnTo>
                        <a:pt x="2427" y="238"/>
                      </a:lnTo>
                      <a:lnTo>
                        <a:pt x="2435" y="230"/>
                      </a:lnTo>
                      <a:lnTo>
                        <a:pt x="2444" y="223"/>
                      </a:lnTo>
                      <a:lnTo>
                        <a:pt x="2452" y="217"/>
                      </a:lnTo>
                      <a:lnTo>
                        <a:pt x="2460" y="210"/>
                      </a:lnTo>
                      <a:lnTo>
                        <a:pt x="2468" y="204"/>
                      </a:lnTo>
                      <a:lnTo>
                        <a:pt x="2477" y="199"/>
                      </a:lnTo>
                      <a:lnTo>
                        <a:pt x="2487" y="195"/>
                      </a:lnTo>
                      <a:lnTo>
                        <a:pt x="2497" y="191"/>
                      </a:lnTo>
                      <a:lnTo>
                        <a:pt x="2507" y="187"/>
                      </a:lnTo>
                      <a:lnTo>
                        <a:pt x="2518" y="185"/>
                      </a:lnTo>
                      <a:lnTo>
                        <a:pt x="2528" y="182"/>
                      </a:lnTo>
                      <a:lnTo>
                        <a:pt x="2539" y="179"/>
                      </a:lnTo>
                      <a:lnTo>
                        <a:pt x="2549" y="178"/>
                      </a:lnTo>
                      <a:lnTo>
                        <a:pt x="2562" y="177"/>
                      </a:lnTo>
                      <a:lnTo>
                        <a:pt x="2573" y="177"/>
                      </a:lnTo>
                      <a:lnTo>
                        <a:pt x="2585" y="177"/>
                      </a:lnTo>
                      <a:lnTo>
                        <a:pt x="2597" y="178"/>
                      </a:lnTo>
                      <a:lnTo>
                        <a:pt x="2608" y="181"/>
                      </a:lnTo>
                      <a:lnTo>
                        <a:pt x="2619" y="183"/>
                      </a:lnTo>
                      <a:lnTo>
                        <a:pt x="2630" y="185"/>
                      </a:lnTo>
                      <a:lnTo>
                        <a:pt x="2640" y="188"/>
                      </a:lnTo>
                      <a:lnTo>
                        <a:pt x="2650" y="192"/>
                      </a:lnTo>
                      <a:lnTo>
                        <a:pt x="2659" y="196"/>
                      </a:lnTo>
                      <a:lnTo>
                        <a:pt x="2669" y="201"/>
                      </a:lnTo>
                      <a:lnTo>
                        <a:pt x="2677" y="206"/>
                      </a:lnTo>
                      <a:lnTo>
                        <a:pt x="2685" y="212"/>
                      </a:lnTo>
                      <a:lnTo>
                        <a:pt x="2693" y="220"/>
                      </a:lnTo>
                      <a:lnTo>
                        <a:pt x="2700" y="227"/>
                      </a:lnTo>
                      <a:lnTo>
                        <a:pt x="2708" y="234"/>
                      </a:lnTo>
                      <a:lnTo>
                        <a:pt x="2714" y="242"/>
                      </a:lnTo>
                      <a:lnTo>
                        <a:pt x="2721" y="251"/>
                      </a:lnTo>
                      <a:lnTo>
                        <a:pt x="2729" y="266"/>
                      </a:lnTo>
                      <a:lnTo>
                        <a:pt x="2737" y="281"/>
                      </a:lnTo>
                      <a:lnTo>
                        <a:pt x="2744" y="298"/>
                      </a:lnTo>
                      <a:lnTo>
                        <a:pt x="2749" y="314"/>
                      </a:lnTo>
                      <a:lnTo>
                        <a:pt x="2753" y="332"/>
                      </a:lnTo>
                      <a:lnTo>
                        <a:pt x="2756" y="349"/>
                      </a:lnTo>
                      <a:lnTo>
                        <a:pt x="2758" y="369"/>
                      </a:lnTo>
                      <a:lnTo>
                        <a:pt x="2759" y="388"/>
                      </a:lnTo>
                      <a:lnTo>
                        <a:pt x="2758" y="400"/>
                      </a:lnTo>
                      <a:lnTo>
                        <a:pt x="2758" y="410"/>
                      </a:lnTo>
                      <a:lnTo>
                        <a:pt x="2757" y="419"/>
                      </a:lnTo>
                      <a:lnTo>
                        <a:pt x="2755" y="427"/>
                      </a:lnTo>
                      <a:close/>
                      <a:moveTo>
                        <a:pt x="2441" y="368"/>
                      </a:moveTo>
                      <a:lnTo>
                        <a:pt x="2680" y="368"/>
                      </a:lnTo>
                      <a:lnTo>
                        <a:pt x="2680" y="355"/>
                      </a:lnTo>
                      <a:lnTo>
                        <a:pt x="2679" y="344"/>
                      </a:lnTo>
                      <a:lnTo>
                        <a:pt x="2677" y="332"/>
                      </a:lnTo>
                      <a:lnTo>
                        <a:pt x="2675" y="321"/>
                      </a:lnTo>
                      <a:lnTo>
                        <a:pt x="2672" y="311"/>
                      </a:lnTo>
                      <a:lnTo>
                        <a:pt x="2668" y="301"/>
                      </a:lnTo>
                      <a:lnTo>
                        <a:pt x="2663" y="292"/>
                      </a:lnTo>
                      <a:lnTo>
                        <a:pt x="2657" y="282"/>
                      </a:lnTo>
                      <a:lnTo>
                        <a:pt x="2650" y="271"/>
                      </a:lnTo>
                      <a:lnTo>
                        <a:pt x="2641" y="262"/>
                      </a:lnTo>
                      <a:lnTo>
                        <a:pt x="2632" y="254"/>
                      </a:lnTo>
                      <a:lnTo>
                        <a:pt x="2620" y="247"/>
                      </a:lnTo>
                      <a:lnTo>
                        <a:pt x="2609" y="242"/>
                      </a:lnTo>
                      <a:lnTo>
                        <a:pt x="2596" y="239"/>
                      </a:lnTo>
                      <a:lnTo>
                        <a:pt x="2581" y="237"/>
                      </a:lnTo>
                      <a:lnTo>
                        <a:pt x="2567" y="236"/>
                      </a:lnTo>
                      <a:lnTo>
                        <a:pt x="2552" y="237"/>
                      </a:lnTo>
                      <a:lnTo>
                        <a:pt x="2540" y="239"/>
                      </a:lnTo>
                      <a:lnTo>
                        <a:pt x="2528" y="242"/>
                      </a:lnTo>
                      <a:lnTo>
                        <a:pt x="2515" y="247"/>
                      </a:lnTo>
                      <a:lnTo>
                        <a:pt x="2504" y="254"/>
                      </a:lnTo>
                      <a:lnTo>
                        <a:pt x="2494" y="261"/>
                      </a:lnTo>
                      <a:lnTo>
                        <a:pt x="2485" y="270"/>
                      </a:lnTo>
                      <a:lnTo>
                        <a:pt x="2475" y="280"/>
                      </a:lnTo>
                      <a:lnTo>
                        <a:pt x="2469" y="290"/>
                      </a:lnTo>
                      <a:lnTo>
                        <a:pt x="2463" y="300"/>
                      </a:lnTo>
                      <a:lnTo>
                        <a:pt x="2458" y="310"/>
                      </a:lnTo>
                      <a:lnTo>
                        <a:pt x="2454" y="320"/>
                      </a:lnTo>
                      <a:lnTo>
                        <a:pt x="2450" y="332"/>
                      </a:lnTo>
                      <a:lnTo>
                        <a:pt x="2446" y="343"/>
                      </a:lnTo>
                      <a:lnTo>
                        <a:pt x="2444" y="355"/>
                      </a:lnTo>
                      <a:lnTo>
                        <a:pt x="2441" y="368"/>
                      </a:lnTo>
                      <a:close/>
                      <a:moveTo>
                        <a:pt x="2860" y="637"/>
                      </a:moveTo>
                      <a:lnTo>
                        <a:pt x="2860" y="309"/>
                      </a:lnTo>
                      <a:lnTo>
                        <a:pt x="2860" y="280"/>
                      </a:lnTo>
                      <a:lnTo>
                        <a:pt x="2859" y="250"/>
                      </a:lnTo>
                      <a:lnTo>
                        <a:pt x="2858" y="220"/>
                      </a:lnTo>
                      <a:lnTo>
                        <a:pt x="2856" y="188"/>
                      </a:lnTo>
                      <a:lnTo>
                        <a:pt x="2929" y="188"/>
                      </a:lnTo>
                      <a:lnTo>
                        <a:pt x="2933" y="262"/>
                      </a:lnTo>
                      <a:lnTo>
                        <a:pt x="2935" y="262"/>
                      </a:lnTo>
                      <a:lnTo>
                        <a:pt x="2940" y="254"/>
                      </a:lnTo>
                      <a:lnTo>
                        <a:pt x="2945" y="245"/>
                      </a:lnTo>
                      <a:lnTo>
                        <a:pt x="2951" y="237"/>
                      </a:lnTo>
                      <a:lnTo>
                        <a:pt x="2958" y="230"/>
                      </a:lnTo>
                      <a:lnTo>
                        <a:pt x="2964" y="223"/>
                      </a:lnTo>
                      <a:lnTo>
                        <a:pt x="2973" y="217"/>
                      </a:lnTo>
                      <a:lnTo>
                        <a:pt x="2981" y="210"/>
                      </a:lnTo>
                      <a:lnTo>
                        <a:pt x="2989" y="204"/>
                      </a:lnTo>
                      <a:lnTo>
                        <a:pt x="3000" y="198"/>
                      </a:lnTo>
                      <a:lnTo>
                        <a:pt x="3011" y="193"/>
                      </a:lnTo>
                      <a:lnTo>
                        <a:pt x="3022" y="188"/>
                      </a:lnTo>
                      <a:lnTo>
                        <a:pt x="3033" y="185"/>
                      </a:lnTo>
                      <a:lnTo>
                        <a:pt x="3046" y="182"/>
                      </a:lnTo>
                      <a:lnTo>
                        <a:pt x="3058" y="179"/>
                      </a:lnTo>
                      <a:lnTo>
                        <a:pt x="3070" y="177"/>
                      </a:lnTo>
                      <a:lnTo>
                        <a:pt x="3084" y="177"/>
                      </a:lnTo>
                      <a:lnTo>
                        <a:pt x="3098" y="178"/>
                      </a:lnTo>
                      <a:lnTo>
                        <a:pt x="3112" y="179"/>
                      </a:lnTo>
                      <a:lnTo>
                        <a:pt x="3126" y="183"/>
                      </a:lnTo>
                      <a:lnTo>
                        <a:pt x="3139" y="187"/>
                      </a:lnTo>
                      <a:lnTo>
                        <a:pt x="3151" y="192"/>
                      </a:lnTo>
                      <a:lnTo>
                        <a:pt x="3163" y="199"/>
                      </a:lnTo>
                      <a:lnTo>
                        <a:pt x="3174" y="206"/>
                      </a:lnTo>
                      <a:lnTo>
                        <a:pt x="3185" y="215"/>
                      </a:lnTo>
                      <a:lnTo>
                        <a:pt x="3192" y="222"/>
                      </a:lnTo>
                      <a:lnTo>
                        <a:pt x="3199" y="229"/>
                      </a:lnTo>
                      <a:lnTo>
                        <a:pt x="3205" y="236"/>
                      </a:lnTo>
                      <a:lnTo>
                        <a:pt x="3210" y="244"/>
                      </a:lnTo>
                      <a:lnTo>
                        <a:pt x="3215" y="251"/>
                      </a:lnTo>
                      <a:lnTo>
                        <a:pt x="3219" y="261"/>
                      </a:lnTo>
                      <a:lnTo>
                        <a:pt x="3223" y="269"/>
                      </a:lnTo>
                      <a:lnTo>
                        <a:pt x="3228" y="279"/>
                      </a:lnTo>
                      <a:lnTo>
                        <a:pt x="3231" y="289"/>
                      </a:lnTo>
                      <a:lnTo>
                        <a:pt x="3234" y="299"/>
                      </a:lnTo>
                      <a:lnTo>
                        <a:pt x="3236" y="309"/>
                      </a:lnTo>
                      <a:lnTo>
                        <a:pt x="3238" y="320"/>
                      </a:lnTo>
                      <a:lnTo>
                        <a:pt x="3241" y="344"/>
                      </a:lnTo>
                      <a:lnTo>
                        <a:pt x="3242" y="369"/>
                      </a:lnTo>
                      <a:lnTo>
                        <a:pt x="3242" y="637"/>
                      </a:lnTo>
                      <a:lnTo>
                        <a:pt x="3160" y="637"/>
                      </a:lnTo>
                      <a:lnTo>
                        <a:pt x="3160" y="378"/>
                      </a:lnTo>
                      <a:lnTo>
                        <a:pt x="3160" y="362"/>
                      </a:lnTo>
                      <a:lnTo>
                        <a:pt x="3159" y="346"/>
                      </a:lnTo>
                      <a:lnTo>
                        <a:pt x="3157" y="333"/>
                      </a:lnTo>
                      <a:lnTo>
                        <a:pt x="3154" y="319"/>
                      </a:lnTo>
                      <a:lnTo>
                        <a:pt x="3150" y="307"/>
                      </a:lnTo>
                      <a:lnTo>
                        <a:pt x="3145" y="297"/>
                      </a:lnTo>
                      <a:lnTo>
                        <a:pt x="3140" y="286"/>
                      </a:lnTo>
                      <a:lnTo>
                        <a:pt x="3134" y="277"/>
                      </a:lnTo>
                      <a:lnTo>
                        <a:pt x="3127" y="270"/>
                      </a:lnTo>
                      <a:lnTo>
                        <a:pt x="3120" y="263"/>
                      </a:lnTo>
                      <a:lnTo>
                        <a:pt x="3111" y="258"/>
                      </a:lnTo>
                      <a:lnTo>
                        <a:pt x="3102" y="253"/>
                      </a:lnTo>
                      <a:lnTo>
                        <a:pt x="3092" y="249"/>
                      </a:lnTo>
                      <a:lnTo>
                        <a:pt x="3081" y="246"/>
                      </a:lnTo>
                      <a:lnTo>
                        <a:pt x="3069" y="244"/>
                      </a:lnTo>
                      <a:lnTo>
                        <a:pt x="3056" y="244"/>
                      </a:lnTo>
                      <a:lnTo>
                        <a:pt x="3047" y="244"/>
                      </a:lnTo>
                      <a:lnTo>
                        <a:pt x="3037" y="245"/>
                      </a:lnTo>
                      <a:lnTo>
                        <a:pt x="3028" y="247"/>
                      </a:lnTo>
                      <a:lnTo>
                        <a:pt x="3020" y="250"/>
                      </a:lnTo>
                      <a:lnTo>
                        <a:pt x="3012" y="254"/>
                      </a:lnTo>
                      <a:lnTo>
                        <a:pt x="3004" y="258"/>
                      </a:lnTo>
                      <a:lnTo>
                        <a:pt x="2995" y="263"/>
                      </a:lnTo>
                      <a:lnTo>
                        <a:pt x="2988" y="268"/>
                      </a:lnTo>
                      <a:lnTo>
                        <a:pt x="2981" y="274"/>
                      </a:lnTo>
                      <a:lnTo>
                        <a:pt x="2974" y="281"/>
                      </a:lnTo>
                      <a:lnTo>
                        <a:pt x="2968" y="289"/>
                      </a:lnTo>
                      <a:lnTo>
                        <a:pt x="2962" y="296"/>
                      </a:lnTo>
                      <a:lnTo>
                        <a:pt x="2958" y="303"/>
                      </a:lnTo>
                      <a:lnTo>
                        <a:pt x="2953" y="311"/>
                      </a:lnTo>
                      <a:lnTo>
                        <a:pt x="2950" y="319"/>
                      </a:lnTo>
                      <a:lnTo>
                        <a:pt x="2947" y="329"/>
                      </a:lnTo>
                      <a:lnTo>
                        <a:pt x="2945" y="337"/>
                      </a:lnTo>
                      <a:lnTo>
                        <a:pt x="2943" y="346"/>
                      </a:lnTo>
                      <a:lnTo>
                        <a:pt x="2942" y="356"/>
                      </a:lnTo>
                      <a:lnTo>
                        <a:pt x="2942" y="367"/>
                      </a:lnTo>
                      <a:lnTo>
                        <a:pt x="2942" y="637"/>
                      </a:lnTo>
                      <a:lnTo>
                        <a:pt x="2860" y="637"/>
                      </a:lnTo>
                      <a:close/>
                      <a:moveTo>
                        <a:pt x="3680" y="559"/>
                      </a:moveTo>
                      <a:lnTo>
                        <a:pt x="3694" y="620"/>
                      </a:lnTo>
                      <a:lnTo>
                        <a:pt x="3681" y="627"/>
                      </a:lnTo>
                      <a:lnTo>
                        <a:pt x="3666" y="632"/>
                      </a:lnTo>
                      <a:lnTo>
                        <a:pt x="3651" y="636"/>
                      </a:lnTo>
                      <a:lnTo>
                        <a:pt x="3635" y="640"/>
                      </a:lnTo>
                      <a:lnTo>
                        <a:pt x="3619" y="643"/>
                      </a:lnTo>
                      <a:lnTo>
                        <a:pt x="3602" y="646"/>
                      </a:lnTo>
                      <a:lnTo>
                        <a:pt x="3584" y="647"/>
                      </a:lnTo>
                      <a:lnTo>
                        <a:pt x="3566" y="648"/>
                      </a:lnTo>
                      <a:lnTo>
                        <a:pt x="3541" y="647"/>
                      </a:lnTo>
                      <a:lnTo>
                        <a:pt x="3517" y="643"/>
                      </a:lnTo>
                      <a:lnTo>
                        <a:pt x="3506" y="641"/>
                      </a:lnTo>
                      <a:lnTo>
                        <a:pt x="3495" y="638"/>
                      </a:lnTo>
                      <a:lnTo>
                        <a:pt x="3484" y="635"/>
                      </a:lnTo>
                      <a:lnTo>
                        <a:pt x="3474" y="631"/>
                      </a:lnTo>
                      <a:lnTo>
                        <a:pt x="3464" y="627"/>
                      </a:lnTo>
                      <a:lnTo>
                        <a:pt x="3455" y="623"/>
                      </a:lnTo>
                      <a:lnTo>
                        <a:pt x="3445" y="618"/>
                      </a:lnTo>
                      <a:lnTo>
                        <a:pt x="3436" y="612"/>
                      </a:lnTo>
                      <a:lnTo>
                        <a:pt x="3427" y="605"/>
                      </a:lnTo>
                      <a:lnTo>
                        <a:pt x="3419" y="599"/>
                      </a:lnTo>
                      <a:lnTo>
                        <a:pt x="3410" y="592"/>
                      </a:lnTo>
                      <a:lnTo>
                        <a:pt x="3403" y="584"/>
                      </a:lnTo>
                      <a:lnTo>
                        <a:pt x="3395" y="576"/>
                      </a:lnTo>
                      <a:lnTo>
                        <a:pt x="3389" y="567"/>
                      </a:lnTo>
                      <a:lnTo>
                        <a:pt x="3382" y="559"/>
                      </a:lnTo>
                      <a:lnTo>
                        <a:pt x="3377" y="550"/>
                      </a:lnTo>
                      <a:lnTo>
                        <a:pt x="3370" y="541"/>
                      </a:lnTo>
                      <a:lnTo>
                        <a:pt x="3365" y="531"/>
                      </a:lnTo>
                      <a:lnTo>
                        <a:pt x="3361" y="521"/>
                      </a:lnTo>
                      <a:lnTo>
                        <a:pt x="3357" y="511"/>
                      </a:lnTo>
                      <a:lnTo>
                        <a:pt x="3354" y="500"/>
                      </a:lnTo>
                      <a:lnTo>
                        <a:pt x="3351" y="489"/>
                      </a:lnTo>
                      <a:lnTo>
                        <a:pt x="3348" y="478"/>
                      </a:lnTo>
                      <a:lnTo>
                        <a:pt x="3346" y="467"/>
                      </a:lnTo>
                      <a:lnTo>
                        <a:pt x="3343" y="442"/>
                      </a:lnTo>
                      <a:lnTo>
                        <a:pt x="3342" y="417"/>
                      </a:lnTo>
                      <a:lnTo>
                        <a:pt x="3342" y="404"/>
                      </a:lnTo>
                      <a:lnTo>
                        <a:pt x="3343" y="391"/>
                      </a:lnTo>
                      <a:lnTo>
                        <a:pt x="3344" y="379"/>
                      </a:lnTo>
                      <a:lnTo>
                        <a:pt x="3346" y="367"/>
                      </a:lnTo>
                      <a:lnTo>
                        <a:pt x="3348" y="355"/>
                      </a:lnTo>
                      <a:lnTo>
                        <a:pt x="3351" y="344"/>
                      </a:lnTo>
                      <a:lnTo>
                        <a:pt x="3354" y="333"/>
                      </a:lnTo>
                      <a:lnTo>
                        <a:pt x="3358" y="321"/>
                      </a:lnTo>
                      <a:lnTo>
                        <a:pt x="3363" y="311"/>
                      </a:lnTo>
                      <a:lnTo>
                        <a:pt x="3367" y="301"/>
                      </a:lnTo>
                      <a:lnTo>
                        <a:pt x="3373" y="291"/>
                      </a:lnTo>
                      <a:lnTo>
                        <a:pt x="3379" y="281"/>
                      </a:lnTo>
                      <a:lnTo>
                        <a:pt x="3386" y="272"/>
                      </a:lnTo>
                      <a:lnTo>
                        <a:pt x="3393" y="263"/>
                      </a:lnTo>
                      <a:lnTo>
                        <a:pt x="3400" y="254"/>
                      </a:lnTo>
                      <a:lnTo>
                        <a:pt x="3408" y="245"/>
                      </a:lnTo>
                      <a:lnTo>
                        <a:pt x="3417" y="237"/>
                      </a:lnTo>
                      <a:lnTo>
                        <a:pt x="3425" y="230"/>
                      </a:lnTo>
                      <a:lnTo>
                        <a:pt x="3434" y="223"/>
                      </a:lnTo>
                      <a:lnTo>
                        <a:pt x="3443" y="215"/>
                      </a:lnTo>
                      <a:lnTo>
                        <a:pt x="3454" y="210"/>
                      </a:lnTo>
                      <a:lnTo>
                        <a:pt x="3464" y="204"/>
                      </a:lnTo>
                      <a:lnTo>
                        <a:pt x="3474" y="199"/>
                      </a:lnTo>
                      <a:lnTo>
                        <a:pt x="3484" y="195"/>
                      </a:lnTo>
                      <a:lnTo>
                        <a:pt x="3496" y="191"/>
                      </a:lnTo>
                      <a:lnTo>
                        <a:pt x="3507" y="188"/>
                      </a:lnTo>
                      <a:lnTo>
                        <a:pt x="3519" y="185"/>
                      </a:lnTo>
                      <a:lnTo>
                        <a:pt x="3532" y="183"/>
                      </a:lnTo>
                      <a:lnTo>
                        <a:pt x="3544" y="181"/>
                      </a:lnTo>
                      <a:lnTo>
                        <a:pt x="3556" y="179"/>
                      </a:lnTo>
                      <a:lnTo>
                        <a:pt x="3570" y="178"/>
                      </a:lnTo>
                      <a:lnTo>
                        <a:pt x="3583" y="178"/>
                      </a:lnTo>
                      <a:lnTo>
                        <a:pt x="3599" y="178"/>
                      </a:lnTo>
                      <a:lnTo>
                        <a:pt x="3616" y="179"/>
                      </a:lnTo>
                      <a:lnTo>
                        <a:pt x="3631" y="182"/>
                      </a:lnTo>
                      <a:lnTo>
                        <a:pt x="3646" y="185"/>
                      </a:lnTo>
                      <a:lnTo>
                        <a:pt x="3659" y="188"/>
                      </a:lnTo>
                      <a:lnTo>
                        <a:pt x="3672" y="192"/>
                      </a:lnTo>
                      <a:lnTo>
                        <a:pt x="3685" y="196"/>
                      </a:lnTo>
                      <a:lnTo>
                        <a:pt x="3696" y="201"/>
                      </a:lnTo>
                      <a:lnTo>
                        <a:pt x="3678" y="265"/>
                      </a:lnTo>
                      <a:lnTo>
                        <a:pt x="3667" y="260"/>
                      </a:lnTo>
                      <a:lnTo>
                        <a:pt x="3656" y="256"/>
                      </a:lnTo>
                      <a:lnTo>
                        <a:pt x="3646" y="251"/>
                      </a:lnTo>
                      <a:lnTo>
                        <a:pt x="3633" y="248"/>
                      </a:lnTo>
                      <a:lnTo>
                        <a:pt x="3622" y="246"/>
                      </a:lnTo>
                      <a:lnTo>
                        <a:pt x="3609" y="244"/>
                      </a:lnTo>
                      <a:lnTo>
                        <a:pt x="3596" y="243"/>
                      </a:lnTo>
                      <a:lnTo>
                        <a:pt x="3583" y="243"/>
                      </a:lnTo>
                      <a:lnTo>
                        <a:pt x="3565" y="244"/>
                      </a:lnTo>
                      <a:lnTo>
                        <a:pt x="3548" y="246"/>
                      </a:lnTo>
                      <a:lnTo>
                        <a:pt x="3532" y="250"/>
                      </a:lnTo>
                      <a:lnTo>
                        <a:pt x="3516" y="256"/>
                      </a:lnTo>
                      <a:lnTo>
                        <a:pt x="3502" y="263"/>
                      </a:lnTo>
                      <a:lnTo>
                        <a:pt x="3489" y="271"/>
                      </a:lnTo>
                      <a:lnTo>
                        <a:pt x="3476" y="281"/>
                      </a:lnTo>
                      <a:lnTo>
                        <a:pt x="3465" y="294"/>
                      </a:lnTo>
                      <a:lnTo>
                        <a:pt x="3456" y="305"/>
                      </a:lnTo>
                      <a:lnTo>
                        <a:pt x="3447" y="318"/>
                      </a:lnTo>
                      <a:lnTo>
                        <a:pt x="3440" y="332"/>
                      </a:lnTo>
                      <a:lnTo>
                        <a:pt x="3434" y="346"/>
                      </a:lnTo>
                      <a:lnTo>
                        <a:pt x="3430" y="362"/>
                      </a:lnTo>
                      <a:lnTo>
                        <a:pt x="3427" y="378"/>
                      </a:lnTo>
                      <a:lnTo>
                        <a:pt x="3425" y="396"/>
                      </a:lnTo>
                      <a:lnTo>
                        <a:pt x="3424" y="413"/>
                      </a:lnTo>
                      <a:lnTo>
                        <a:pt x="3425" y="432"/>
                      </a:lnTo>
                      <a:lnTo>
                        <a:pt x="3427" y="449"/>
                      </a:lnTo>
                      <a:lnTo>
                        <a:pt x="3430" y="467"/>
                      </a:lnTo>
                      <a:lnTo>
                        <a:pt x="3435" y="482"/>
                      </a:lnTo>
                      <a:lnTo>
                        <a:pt x="3441" y="496"/>
                      </a:lnTo>
                      <a:lnTo>
                        <a:pt x="3449" y="511"/>
                      </a:lnTo>
                      <a:lnTo>
                        <a:pt x="3458" y="523"/>
                      </a:lnTo>
                      <a:lnTo>
                        <a:pt x="3468" y="535"/>
                      </a:lnTo>
                      <a:lnTo>
                        <a:pt x="3479" y="546"/>
                      </a:lnTo>
                      <a:lnTo>
                        <a:pt x="3492" y="555"/>
                      </a:lnTo>
                      <a:lnTo>
                        <a:pt x="3505" y="563"/>
                      </a:lnTo>
                      <a:lnTo>
                        <a:pt x="3518" y="569"/>
                      </a:lnTo>
                      <a:lnTo>
                        <a:pt x="3533" y="575"/>
                      </a:lnTo>
                      <a:lnTo>
                        <a:pt x="3548" y="579"/>
                      </a:lnTo>
                      <a:lnTo>
                        <a:pt x="3564" y="581"/>
                      </a:lnTo>
                      <a:lnTo>
                        <a:pt x="3580" y="581"/>
                      </a:lnTo>
                      <a:lnTo>
                        <a:pt x="3592" y="581"/>
                      </a:lnTo>
                      <a:lnTo>
                        <a:pt x="3605" y="580"/>
                      </a:lnTo>
                      <a:lnTo>
                        <a:pt x="3618" y="578"/>
                      </a:lnTo>
                      <a:lnTo>
                        <a:pt x="3630" y="576"/>
                      </a:lnTo>
                      <a:lnTo>
                        <a:pt x="3643" y="572"/>
                      </a:lnTo>
                      <a:lnTo>
                        <a:pt x="3655" y="568"/>
                      </a:lnTo>
                      <a:lnTo>
                        <a:pt x="3667" y="564"/>
                      </a:lnTo>
                      <a:lnTo>
                        <a:pt x="3680" y="559"/>
                      </a:lnTo>
                      <a:close/>
                      <a:moveTo>
                        <a:pt x="4149" y="427"/>
                      </a:moveTo>
                      <a:lnTo>
                        <a:pt x="3836" y="426"/>
                      </a:lnTo>
                      <a:lnTo>
                        <a:pt x="3837" y="445"/>
                      </a:lnTo>
                      <a:lnTo>
                        <a:pt x="3840" y="463"/>
                      </a:lnTo>
                      <a:lnTo>
                        <a:pt x="3843" y="480"/>
                      </a:lnTo>
                      <a:lnTo>
                        <a:pt x="3848" y="495"/>
                      </a:lnTo>
                      <a:lnTo>
                        <a:pt x="3855" y="510"/>
                      </a:lnTo>
                      <a:lnTo>
                        <a:pt x="3864" y="523"/>
                      </a:lnTo>
                      <a:lnTo>
                        <a:pt x="3873" y="535"/>
                      </a:lnTo>
                      <a:lnTo>
                        <a:pt x="3883" y="546"/>
                      </a:lnTo>
                      <a:lnTo>
                        <a:pt x="3893" y="554"/>
                      </a:lnTo>
                      <a:lnTo>
                        <a:pt x="3905" y="562"/>
                      </a:lnTo>
                      <a:lnTo>
                        <a:pt x="3917" y="568"/>
                      </a:lnTo>
                      <a:lnTo>
                        <a:pt x="3929" y="573"/>
                      </a:lnTo>
                      <a:lnTo>
                        <a:pt x="3943" y="577"/>
                      </a:lnTo>
                      <a:lnTo>
                        <a:pt x="3958" y="580"/>
                      </a:lnTo>
                      <a:lnTo>
                        <a:pt x="3973" y="582"/>
                      </a:lnTo>
                      <a:lnTo>
                        <a:pt x="3989" y="582"/>
                      </a:lnTo>
                      <a:lnTo>
                        <a:pt x="4006" y="582"/>
                      </a:lnTo>
                      <a:lnTo>
                        <a:pt x="4023" y="581"/>
                      </a:lnTo>
                      <a:lnTo>
                        <a:pt x="4038" y="579"/>
                      </a:lnTo>
                      <a:lnTo>
                        <a:pt x="4055" y="577"/>
                      </a:lnTo>
                      <a:lnTo>
                        <a:pt x="4070" y="573"/>
                      </a:lnTo>
                      <a:lnTo>
                        <a:pt x="4084" y="569"/>
                      </a:lnTo>
                      <a:lnTo>
                        <a:pt x="4099" y="564"/>
                      </a:lnTo>
                      <a:lnTo>
                        <a:pt x="4113" y="559"/>
                      </a:lnTo>
                      <a:lnTo>
                        <a:pt x="4127" y="618"/>
                      </a:lnTo>
                      <a:lnTo>
                        <a:pt x="4111" y="624"/>
                      </a:lnTo>
                      <a:lnTo>
                        <a:pt x="4095" y="630"/>
                      </a:lnTo>
                      <a:lnTo>
                        <a:pt x="4077" y="635"/>
                      </a:lnTo>
                      <a:lnTo>
                        <a:pt x="4059" y="639"/>
                      </a:lnTo>
                      <a:lnTo>
                        <a:pt x="4039" y="642"/>
                      </a:lnTo>
                      <a:lnTo>
                        <a:pt x="4020" y="644"/>
                      </a:lnTo>
                      <a:lnTo>
                        <a:pt x="3999" y="646"/>
                      </a:lnTo>
                      <a:lnTo>
                        <a:pt x="3978" y="647"/>
                      </a:lnTo>
                      <a:lnTo>
                        <a:pt x="3953" y="646"/>
                      </a:lnTo>
                      <a:lnTo>
                        <a:pt x="3929" y="642"/>
                      </a:lnTo>
                      <a:lnTo>
                        <a:pt x="3918" y="640"/>
                      </a:lnTo>
                      <a:lnTo>
                        <a:pt x="3907" y="637"/>
                      </a:lnTo>
                      <a:lnTo>
                        <a:pt x="3896" y="634"/>
                      </a:lnTo>
                      <a:lnTo>
                        <a:pt x="3886" y="631"/>
                      </a:lnTo>
                      <a:lnTo>
                        <a:pt x="3877" y="627"/>
                      </a:lnTo>
                      <a:lnTo>
                        <a:pt x="3867" y="622"/>
                      </a:lnTo>
                      <a:lnTo>
                        <a:pt x="3857" y="617"/>
                      </a:lnTo>
                      <a:lnTo>
                        <a:pt x="3849" y="612"/>
                      </a:lnTo>
                      <a:lnTo>
                        <a:pt x="3840" y="605"/>
                      </a:lnTo>
                      <a:lnTo>
                        <a:pt x="3832" y="598"/>
                      </a:lnTo>
                      <a:lnTo>
                        <a:pt x="3823" y="592"/>
                      </a:lnTo>
                      <a:lnTo>
                        <a:pt x="3816" y="584"/>
                      </a:lnTo>
                      <a:lnTo>
                        <a:pt x="3809" y="576"/>
                      </a:lnTo>
                      <a:lnTo>
                        <a:pt x="3803" y="567"/>
                      </a:lnTo>
                      <a:lnTo>
                        <a:pt x="3796" y="559"/>
                      </a:lnTo>
                      <a:lnTo>
                        <a:pt x="3791" y="551"/>
                      </a:lnTo>
                      <a:lnTo>
                        <a:pt x="3785" y="542"/>
                      </a:lnTo>
                      <a:lnTo>
                        <a:pt x="3780" y="531"/>
                      </a:lnTo>
                      <a:lnTo>
                        <a:pt x="3776" y="522"/>
                      </a:lnTo>
                      <a:lnTo>
                        <a:pt x="3772" y="512"/>
                      </a:lnTo>
                      <a:lnTo>
                        <a:pt x="3768" y="501"/>
                      </a:lnTo>
                      <a:lnTo>
                        <a:pt x="3765" y="490"/>
                      </a:lnTo>
                      <a:lnTo>
                        <a:pt x="3763" y="480"/>
                      </a:lnTo>
                      <a:lnTo>
                        <a:pt x="3761" y="469"/>
                      </a:lnTo>
                      <a:lnTo>
                        <a:pt x="3758" y="445"/>
                      </a:lnTo>
                      <a:lnTo>
                        <a:pt x="3757" y="419"/>
                      </a:lnTo>
                      <a:lnTo>
                        <a:pt x="3758" y="394"/>
                      </a:lnTo>
                      <a:lnTo>
                        <a:pt x="3761" y="370"/>
                      </a:lnTo>
                      <a:lnTo>
                        <a:pt x="3765" y="346"/>
                      </a:lnTo>
                      <a:lnTo>
                        <a:pt x="3771" y="324"/>
                      </a:lnTo>
                      <a:lnTo>
                        <a:pt x="3775" y="313"/>
                      </a:lnTo>
                      <a:lnTo>
                        <a:pt x="3779" y="303"/>
                      </a:lnTo>
                      <a:lnTo>
                        <a:pt x="3784" y="293"/>
                      </a:lnTo>
                      <a:lnTo>
                        <a:pt x="3790" y="282"/>
                      </a:lnTo>
                      <a:lnTo>
                        <a:pt x="3795" y="273"/>
                      </a:lnTo>
                      <a:lnTo>
                        <a:pt x="3801" y="264"/>
                      </a:lnTo>
                      <a:lnTo>
                        <a:pt x="3808" y="255"/>
                      </a:lnTo>
                      <a:lnTo>
                        <a:pt x="3814" y="246"/>
                      </a:lnTo>
                      <a:lnTo>
                        <a:pt x="3821" y="238"/>
                      </a:lnTo>
                      <a:lnTo>
                        <a:pt x="3830" y="230"/>
                      </a:lnTo>
                      <a:lnTo>
                        <a:pt x="3838" y="223"/>
                      </a:lnTo>
                      <a:lnTo>
                        <a:pt x="3846" y="217"/>
                      </a:lnTo>
                      <a:lnTo>
                        <a:pt x="3854" y="210"/>
                      </a:lnTo>
                      <a:lnTo>
                        <a:pt x="3863" y="204"/>
                      </a:lnTo>
                      <a:lnTo>
                        <a:pt x="3872" y="199"/>
                      </a:lnTo>
                      <a:lnTo>
                        <a:pt x="3881" y="195"/>
                      </a:lnTo>
                      <a:lnTo>
                        <a:pt x="3891" y="191"/>
                      </a:lnTo>
                      <a:lnTo>
                        <a:pt x="3902" y="187"/>
                      </a:lnTo>
                      <a:lnTo>
                        <a:pt x="3912" y="185"/>
                      </a:lnTo>
                      <a:lnTo>
                        <a:pt x="3922" y="182"/>
                      </a:lnTo>
                      <a:lnTo>
                        <a:pt x="3933" y="179"/>
                      </a:lnTo>
                      <a:lnTo>
                        <a:pt x="3944" y="178"/>
                      </a:lnTo>
                      <a:lnTo>
                        <a:pt x="3956" y="177"/>
                      </a:lnTo>
                      <a:lnTo>
                        <a:pt x="3967" y="177"/>
                      </a:lnTo>
                      <a:lnTo>
                        <a:pt x="3980" y="177"/>
                      </a:lnTo>
                      <a:lnTo>
                        <a:pt x="3991" y="178"/>
                      </a:lnTo>
                      <a:lnTo>
                        <a:pt x="4002" y="181"/>
                      </a:lnTo>
                      <a:lnTo>
                        <a:pt x="4014" y="183"/>
                      </a:lnTo>
                      <a:lnTo>
                        <a:pt x="4024" y="185"/>
                      </a:lnTo>
                      <a:lnTo>
                        <a:pt x="4034" y="188"/>
                      </a:lnTo>
                      <a:lnTo>
                        <a:pt x="4044" y="192"/>
                      </a:lnTo>
                      <a:lnTo>
                        <a:pt x="4054" y="196"/>
                      </a:lnTo>
                      <a:lnTo>
                        <a:pt x="4063" y="201"/>
                      </a:lnTo>
                      <a:lnTo>
                        <a:pt x="4071" y="206"/>
                      </a:lnTo>
                      <a:lnTo>
                        <a:pt x="4079" y="212"/>
                      </a:lnTo>
                      <a:lnTo>
                        <a:pt x="4088" y="220"/>
                      </a:lnTo>
                      <a:lnTo>
                        <a:pt x="4095" y="227"/>
                      </a:lnTo>
                      <a:lnTo>
                        <a:pt x="4102" y="234"/>
                      </a:lnTo>
                      <a:lnTo>
                        <a:pt x="4108" y="242"/>
                      </a:lnTo>
                      <a:lnTo>
                        <a:pt x="4115" y="251"/>
                      </a:lnTo>
                      <a:lnTo>
                        <a:pt x="4124" y="266"/>
                      </a:lnTo>
                      <a:lnTo>
                        <a:pt x="4132" y="281"/>
                      </a:lnTo>
                      <a:lnTo>
                        <a:pt x="4138" y="298"/>
                      </a:lnTo>
                      <a:lnTo>
                        <a:pt x="4143" y="314"/>
                      </a:lnTo>
                      <a:lnTo>
                        <a:pt x="4147" y="332"/>
                      </a:lnTo>
                      <a:lnTo>
                        <a:pt x="4150" y="349"/>
                      </a:lnTo>
                      <a:lnTo>
                        <a:pt x="4152" y="369"/>
                      </a:lnTo>
                      <a:lnTo>
                        <a:pt x="4153" y="388"/>
                      </a:lnTo>
                      <a:lnTo>
                        <a:pt x="4152" y="400"/>
                      </a:lnTo>
                      <a:lnTo>
                        <a:pt x="4152" y="410"/>
                      </a:lnTo>
                      <a:lnTo>
                        <a:pt x="4151" y="419"/>
                      </a:lnTo>
                      <a:lnTo>
                        <a:pt x="4149" y="427"/>
                      </a:lnTo>
                      <a:close/>
                      <a:moveTo>
                        <a:pt x="3836" y="368"/>
                      </a:moveTo>
                      <a:lnTo>
                        <a:pt x="4074" y="368"/>
                      </a:lnTo>
                      <a:lnTo>
                        <a:pt x="4074" y="355"/>
                      </a:lnTo>
                      <a:lnTo>
                        <a:pt x="4073" y="344"/>
                      </a:lnTo>
                      <a:lnTo>
                        <a:pt x="4071" y="332"/>
                      </a:lnTo>
                      <a:lnTo>
                        <a:pt x="4069" y="321"/>
                      </a:lnTo>
                      <a:lnTo>
                        <a:pt x="4066" y="311"/>
                      </a:lnTo>
                      <a:lnTo>
                        <a:pt x="4062" y="301"/>
                      </a:lnTo>
                      <a:lnTo>
                        <a:pt x="4058" y="292"/>
                      </a:lnTo>
                      <a:lnTo>
                        <a:pt x="4052" y="282"/>
                      </a:lnTo>
                      <a:lnTo>
                        <a:pt x="4044" y="271"/>
                      </a:lnTo>
                      <a:lnTo>
                        <a:pt x="4035" y="262"/>
                      </a:lnTo>
                      <a:lnTo>
                        <a:pt x="4026" y="254"/>
                      </a:lnTo>
                      <a:lnTo>
                        <a:pt x="4015" y="247"/>
                      </a:lnTo>
                      <a:lnTo>
                        <a:pt x="4003" y="242"/>
                      </a:lnTo>
                      <a:lnTo>
                        <a:pt x="3990" y="239"/>
                      </a:lnTo>
                      <a:lnTo>
                        <a:pt x="3976" y="237"/>
                      </a:lnTo>
                      <a:lnTo>
                        <a:pt x="3961" y="236"/>
                      </a:lnTo>
                      <a:lnTo>
                        <a:pt x="3947" y="237"/>
                      </a:lnTo>
                      <a:lnTo>
                        <a:pt x="3934" y="239"/>
                      </a:lnTo>
                      <a:lnTo>
                        <a:pt x="3922" y="242"/>
                      </a:lnTo>
                      <a:lnTo>
                        <a:pt x="3910" y="247"/>
                      </a:lnTo>
                      <a:lnTo>
                        <a:pt x="3900" y="254"/>
                      </a:lnTo>
                      <a:lnTo>
                        <a:pt x="3888" y="261"/>
                      </a:lnTo>
                      <a:lnTo>
                        <a:pt x="3879" y="270"/>
                      </a:lnTo>
                      <a:lnTo>
                        <a:pt x="3870" y="280"/>
                      </a:lnTo>
                      <a:lnTo>
                        <a:pt x="3864" y="290"/>
                      </a:lnTo>
                      <a:lnTo>
                        <a:pt x="3857" y="300"/>
                      </a:lnTo>
                      <a:lnTo>
                        <a:pt x="3852" y="310"/>
                      </a:lnTo>
                      <a:lnTo>
                        <a:pt x="3848" y="320"/>
                      </a:lnTo>
                      <a:lnTo>
                        <a:pt x="3844" y="332"/>
                      </a:lnTo>
                      <a:lnTo>
                        <a:pt x="3840" y="343"/>
                      </a:lnTo>
                      <a:lnTo>
                        <a:pt x="3838" y="355"/>
                      </a:lnTo>
                      <a:lnTo>
                        <a:pt x="3836" y="368"/>
                      </a:lnTo>
                      <a:close/>
                      <a:moveTo>
                        <a:pt x="4756" y="559"/>
                      </a:moveTo>
                      <a:lnTo>
                        <a:pt x="4771" y="620"/>
                      </a:lnTo>
                      <a:lnTo>
                        <a:pt x="4756" y="627"/>
                      </a:lnTo>
                      <a:lnTo>
                        <a:pt x="4742" y="632"/>
                      </a:lnTo>
                      <a:lnTo>
                        <a:pt x="4728" y="636"/>
                      </a:lnTo>
                      <a:lnTo>
                        <a:pt x="4711" y="640"/>
                      </a:lnTo>
                      <a:lnTo>
                        <a:pt x="4695" y="643"/>
                      </a:lnTo>
                      <a:lnTo>
                        <a:pt x="4678" y="646"/>
                      </a:lnTo>
                      <a:lnTo>
                        <a:pt x="4660" y="647"/>
                      </a:lnTo>
                      <a:lnTo>
                        <a:pt x="4641" y="648"/>
                      </a:lnTo>
                      <a:lnTo>
                        <a:pt x="4617" y="647"/>
                      </a:lnTo>
                      <a:lnTo>
                        <a:pt x="4593" y="643"/>
                      </a:lnTo>
                      <a:lnTo>
                        <a:pt x="4582" y="641"/>
                      </a:lnTo>
                      <a:lnTo>
                        <a:pt x="4571" y="638"/>
                      </a:lnTo>
                      <a:lnTo>
                        <a:pt x="4560" y="635"/>
                      </a:lnTo>
                      <a:lnTo>
                        <a:pt x="4550" y="631"/>
                      </a:lnTo>
                      <a:lnTo>
                        <a:pt x="4541" y="627"/>
                      </a:lnTo>
                      <a:lnTo>
                        <a:pt x="4530" y="623"/>
                      </a:lnTo>
                      <a:lnTo>
                        <a:pt x="4521" y="618"/>
                      </a:lnTo>
                      <a:lnTo>
                        <a:pt x="4512" y="612"/>
                      </a:lnTo>
                      <a:lnTo>
                        <a:pt x="4504" y="605"/>
                      </a:lnTo>
                      <a:lnTo>
                        <a:pt x="4495" y="599"/>
                      </a:lnTo>
                      <a:lnTo>
                        <a:pt x="4487" y="592"/>
                      </a:lnTo>
                      <a:lnTo>
                        <a:pt x="4479" y="584"/>
                      </a:lnTo>
                      <a:lnTo>
                        <a:pt x="4472" y="576"/>
                      </a:lnTo>
                      <a:lnTo>
                        <a:pt x="4465" y="567"/>
                      </a:lnTo>
                      <a:lnTo>
                        <a:pt x="4458" y="559"/>
                      </a:lnTo>
                      <a:lnTo>
                        <a:pt x="4452" y="550"/>
                      </a:lnTo>
                      <a:lnTo>
                        <a:pt x="4447" y="541"/>
                      </a:lnTo>
                      <a:lnTo>
                        <a:pt x="4442" y="531"/>
                      </a:lnTo>
                      <a:lnTo>
                        <a:pt x="4437" y="521"/>
                      </a:lnTo>
                      <a:lnTo>
                        <a:pt x="4434" y="511"/>
                      </a:lnTo>
                      <a:lnTo>
                        <a:pt x="4430" y="500"/>
                      </a:lnTo>
                      <a:lnTo>
                        <a:pt x="4427" y="489"/>
                      </a:lnTo>
                      <a:lnTo>
                        <a:pt x="4424" y="478"/>
                      </a:lnTo>
                      <a:lnTo>
                        <a:pt x="4421" y="467"/>
                      </a:lnTo>
                      <a:lnTo>
                        <a:pt x="4419" y="442"/>
                      </a:lnTo>
                      <a:lnTo>
                        <a:pt x="4418" y="417"/>
                      </a:lnTo>
                      <a:lnTo>
                        <a:pt x="4418" y="404"/>
                      </a:lnTo>
                      <a:lnTo>
                        <a:pt x="4419" y="391"/>
                      </a:lnTo>
                      <a:lnTo>
                        <a:pt x="4420" y="379"/>
                      </a:lnTo>
                      <a:lnTo>
                        <a:pt x="4423" y="367"/>
                      </a:lnTo>
                      <a:lnTo>
                        <a:pt x="4425" y="355"/>
                      </a:lnTo>
                      <a:lnTo>
                        <a:pt x="4428" y="344"/>
                      </a:lnTo>
                      <a:lnTo>
                        <a:pt x="4431" y="333"/>
                      </a:lnTo>
                      <a:lnTo>
                        <a:pt x="4435" y="321"/>
                      </a:lnTo>
                      <a:lnTo>
                        <a:pt x="4439" y="311"/>
                      </a:lnTo>
                      <a:lnTo>
                        <a:pt x="4444" y="301"/>
                      </a:lnTo>
                      <a:lnTo>
                        <a:pt x="4449" y="291"/>
                      </a:lnTo>
                      <a:lnTo>
                        <a:pt x="4455" y="281"/>
                      </a:lnTo>
                      <a:lnTo>
                        <a:pt x="4462" y="272"/>
                      </a:lnTo>
                      <a:lnTo>
                        <a:pt x="4469" y="263"/>
                      </a:lnTo>
                      <a:lnTo>
                        <a:pt x="4476" y="254"/>
                      </a:lnTo>
                      <a:lnTo>
                        <a:pt x="4484" y="245"/>
                      </a:lnTo>
                      <a:lnTo>
                        <a:pt x="4492" y="237"/>
                      </a:lnTo>
                      <a:lnTo>
                        <a:pt x="4502" y="230"/>
                      </a:lnTo>
                      <a:lnTo>
                        <a:pt x="4511" y="223"/>
                      </a:lnTo>
                      <a:lnTo>
                        <a:pt x="4520" y="215"/>
                      </a:lnTo>
                      <a:lnTo>
                        <a:pt x="4529" y="210"/>
                      </a:lnTo>
                      <a:lnTo>
                        <a:pt x="4540" y="204"/>
                      </a:lnTo>
                      <a:lnTo>
                        <a:pt x="4550" y="199"/>
                      </a:lnTo>
                      <a:lnTo>
                        <a:pt x="4561" y="195"/>
                      </a:lnTo>
                      <a:lnTo>
                        <a:pt x="4573" y="191"/>
                      </a:lnTo>
                      <a:lnTo>
                        <a:pt x="4584" y="188"/>
                      </a:lnTo>
                      <a:lnTo>
                        <a:pt x="4595" y="185"/>
                      </a:lnTo>
                      <a:lnTo>
                        <a:pt x="4607" y="183"/>
                      </a:lnTo>
                      <a:lnTo>
                        <a:pt x="4620" y="181"/>
                      </a:lnTo>
                      <a:lnTo>
                        <a:pt x="4632" y="179"/>
                      </a:lnTo>
                      <a:lnTo>
                        <a:pt x="4645" y="178"/>
                      </a:lnTo>
                      <a:lnTo>
                        <a:pt x="4659" y="178"/>
                      </a:lnTo>
                      <a:lnTo>
                        <a:pt x="4676" y="178"/>
                      </a:lnTo>
                      <a:lnTo>
                        <a:pt x="4692" y="179"/>
                      </a:lnTo>
                      <a:lnTo>
                        <a:pt x="4707" y="182"/>
                      </a:lnTo>
                      <a:lnTo>
                        <a:pt x="4722" y="185"/>
                      </a:lnTo>
                      <a:lnTo>
                        <a:pt x="4736" y="188"/>
                      </a:lnTo>
                      <a:lnTo>
                        <a:pt x="4748" y="192"/>
                      </a:lnTo>
                      <a:lnTo>
                        <a:pt x="4761" y="196"/>
                      </a:lnTo>
                      <a:lnTo>
                        <a:pt x="4772" y="201"/>
                      </a:lnTo>
                      <a:lnTo>
                        <a:pt x="4753" y="265"/>
                      </a:lnTo>
                      <a:lnTo>
                        <a:pt x="4743" y="260"/>
                      </a:lnTo>
                      <a:lnTo>
                        <a:pt x="4733" y="256"/>
                      </a:lnTo>
                      <a:lnTo>
                        <a:pt x="4722" y="251"/>
                      </a:lnTo>
                      <a:lnTo>
                        <a:pt x="4710" y="248"/>
                      </a:lnTo>
                      <a:lnTo>
                        <a:pt x="4698" y="246"/>
                      </a:lnTo>
                      <a:lnTo>
                        <a:pt x="4686" y="244"/>
                      </a:lnTo>
                      <a:lnTo>
                        <a:pt x="4672" y="243"/>
                      </a:lnTo>
                      <a:lnTo>
                        <a:pt x="4659" y="243"/>
                      </a:lnTo>
                      <a:lnTo>
                        <a:pt x="4641" y="244"/>
                      </a:lnTo>
                      <a:lnTo>
                        <a:pt x="4624" y="246"/>
                      </a:lnTo>
                      <a:lnTo>
                        <a:pt x="4607" y="250"/>
                      </a:lnTo>
                      <a:lnTo>
                        <a:pt x="4593" y="256"/>
                      </a:lnTo>
                      <a:lnTo>
                        <a:pt x="4579" y="263"/>
                      </a:lnTo>
                      <a:lnTo>
                        <a:pt x="4565" y="271"/>
                      </a:lnTo>
                      <a:lnTo>
                        <a:pt x="4553" y="281"/>
                      </a:lnTo>
                      <a:lnTo>
                        <a:pt x="4542" y="294"/>
                      </a:lnTo>
                      <a:lnTo>
                        <a:pt x="4531" y="305"/>
                      </a:lnTo>
                      <a:lnTo>
                        <a:pt x="4523" y="318"/>
                      </a:lnTo>
                      <a:lnTo>
                        <a:pt x="4516" y="332"/>
                      </a:lnTo>
                      <a:lnTo>
                        <a:pt x="4511" y="346"/>
                      </a:lnTo>
                      <a:lnTo>
                        <a:pt x="4507" y="362"/>
                      </a:lnTo>
                      <a:lnTo>
                        <a:pt x="4503" y="378"/>
                      </a:lnTo>
                      <a:lnTo>
                        <a:pt x="4502" y="396"/>
                      </a:lnTo>
                      <a:lnTo>
                        <a:pt x="4501" y="413"/>
                      </a:lnTo>
                      <a:lnTo>
                        <a:pt x="4502" y="432"/>
                      </a:lnTo>
                      <a:lnTo>
                        <a:pt x="4504" y="449"/>
                      </a:lnTo>
                      <a:lnTo>
                        <a:pt x="4507" y="467"/>
                      </a:lnTo>
                      <a:lnTo>
                        <a:pt x="4512" y="482"/>
                      </a:lnTo>
                      <a:lnTo>
                        <a:pt x="4518" y="496"/>
                      </a:lnTo>
                      <a:lnTo>
                        <a:pt x="4525" y="511"/>
                      </a:lnTo>
                      <a:lnTo>
                        <a:pt x="4535" y="523"/>
                      </a:lnTo>
                      <a:lnTo>
                        <a:pt x="4545" y="535"/>
                      </a:lnTo>
                      <a:lnTo>
                        <a:pt x="4556" y="546"/>
                      </a:lnTo>
                      <a:lnTo>
                        <a:pt x="4568" y="555"/>
                      </a:lnTo>
                      <a:lnTo>
                        <a:pt x="4581" y="563"/>
                      </a:lnTo>
                      <a:lnTo>
                        <a:pt x="4594" y="569"/>
                      </a:lnTo>
                      <a:lnTo>
                        <a:pt x="4608" y="575"/>
                      </a:lnTo>
                      <a:lnTo>
                        <a:pt x="4624" y="579"/>
                      </a:lnTo>
                      <a:lnTo>
                        <a:pt x="4639" y="581"/>
                      </a:lnTo>
                      <a:lnTo>
                        <a:pt x="4657" y="581"/>
                      </a:lnTo>
                      <a:lnTo>
                        <a:pt x="4669" y="581"/>
                      </a:lnTo>
                      <a:lnTo>
                        <a:pt x="4681" y="580"/>
                      </a:lnTo>
                      <a:lnTo>
                        <a:pt x="4694" y="578"/>
                      </a:lnTo>
                      <a:lnTo>
                        <a:pt x="4706" y="576"/>
                      </a:lnTo>
                      <a:lnTo>
                        <a:pt x="4718" y="572"/>
                      </a:lnTo>
                      <a:lnTo>
                        <a:pt x="4732" y="568"/>
                      </a:lnTo>
                      <a:lnTo>
                        <a:pt x="4744" y="564"/>
                      </a:lnTo>
                      <a:lnTo>
                        <a:pt x="4756" y="559"/>
                      </a:lnTo>
                      <a:close/>
                      <a:moveTo>
                        <a:pt x="5225" y="427"/>
                      </a:moveTo>
                      <a:lnTo>
                        <a:pt x="4913" y="426"/>
                      </a:lnTo>
                      <a:lnTo>
                        <a:pt x="4914" y="445"/>
                      </a:lnTo>
                      <a:lnTo>
                        <a:pt x="4916" y="463"/>
                      </a:lnTo>
                      <a:lnTo>
                        <a:pt x="4920" y="480"/>
                      </a:lnTo>
                      <a:lnTo>
                        <a:pt x="4925" y="495"/>
                      </a:lnTo>
                      <a:lnTo>
                        <a:pt x="4931" y="510"/>
                      </a:lnTo>
                      <a:lnTo>
                        <a:pt x="4939" y="523"/>
                      </a:lnTo>
                      <a:lnTo>
                        <a:pt x="4949" y="535"/>
                      </a:lnTo>
                      <a:lnTo>
                        <a:pt x="4959" y="546"/>
                      </a:lnTo>
                      <a:lnTo>
                        <a:pt x="4969" y="554"/>
                      </a:lnTo>
                      <a:lnTo>
                        <a:pt x="4980" y="562"/>
                      </a:lnTo>
                      <a:lnTo>
                        <a:pt x="4993" y="568"/>
                      </a:lnTo>
                      <a:lnTo>
                        <a:pt x="5006" y="573"/>
                      </a:lnTo>
                      <a:lnTo>
                        <a:pt x="5019" y="577"/>
                      </a:lnTo>
                      <a:lnTo>
                        <a:pt x="5034" y="580"/>
                      </a:lnTo>
                      <a:lnTo>
                        <a:pt x="5049" y="582"/>
                      </a:lnTo>
                      <a:lnTo>
                        <a:pt x="5066" y="582"/>
                      </a:lnTo>
                      <a:lnTo>
                        <a:pt x="5082" y="582"/>
                      </a:lnTo>
                      <a:lnTo>
                        <a:pt x="5099" y="581"/>
                      </a:lnTo>
                      <a:lnTo>
                        <a:pt x="5115" y="579"/>
                      </a:lnTo>
                      <a:lnTo>
                        <a:pt x="5130" y="577"/>
                      </a:lnTo>
                      <a:lnTo>
                        <a:pt x="5146" y="573"/>
                      </a:lnTo>
                      <a:lnTo>
                        <a:pt x="5161" y="569"/>
                      </a:lnTo>
                      <a:lnTo>
                        <a:pt x="5176" y="564"/>
                      </a:lnTo>
                      <a:lnTo>
                        <a:pt x="5189" y="559"/>
                      </a:lnTo>
                      <a:lnTo>
                        <a:pt x="5203" y="618"/>
                      </a:lnTo>
                      <a:lnTo>
                        <a:pt x="5187" y="624"/>
                      </a:lnTo>
                      <a:lnTo>
                        <a:pt x="5171" y="630"/>
                      </a:lnTo>
                      <a:lnTo>
                        <a:pt x="5153" y="635"/>
                      </a:lnTo>
                      <a:lnTo>
                        <a:pt x="5135" y="639"/>
                      </a:lnTo>
                      <a:lnTo>
                        <a:pt x="5116" y="642"/>
                      </a:lnTo>
                      <a:lnTo>
                        <a:pt x="5096" y="644"/>
                      </a:lnTo>
                      <a:lnTo>
                        <a:pt x="5075" y="646"/>
                      </a:lnTo>
                      <a:lnTo>
                        <a:pt x="5054" y="647"/>
                      </a:lnTo>
                      <a:lnTo>
                        <a:pt x="5029" y="646"/>
                      </a:lnTo>
                      <a:lnTo>
                        <a:pt x="5006" y="642"/>
                      </a:lnTo>
                      <a:lnTo>
                        <a:pt x="4995" y="640"/>
                      </a:lnTo>
                      <a:lnTo>
                        <a:pt x="4984" y="637"/>
                      </a:lnTo>
                      <a:lnTo>
                        <a:pt x="4973" y="634"/>
                      </a:lnTo>
                      <a:lnTo>
                        <a:pt x="4963" y="631"/>
                      </a:lnTo>
                      <a:lnTo>
                        <a:pt x="4953" y="627"/>
                      </a:lnTo>
                      <a:lnTo>
                        <a:pt x="4943" y="622"/>
                      </a:lnTo>
                      <a:lnTo>
                        <a:pt x="4934" y="617"/>
                      </a:lnTo>
                      <a:lnTo>
                        <a:pt x="4925" y="612"/>
                      </a:lnTo>
                      <a:lnTo>
                        <a:pt x="4917" y="605"/>
                      </a:lnTo>
                      <a:lnTo>
                        <a:pt x="4909" y="598"/>
                      </a:lnTo>
                      <a:lnTo>
                        <a:pt x="4900" y="592"/>
                      </a:lnTo>
                      <a:lnTo>
                        <a:pt x="4893" y="584"/>
                      </a:lnTo>
                      <a:lnTo>
                        <a:pt x="4886" y="576"/>
                      </a:lnTo>
                      <a:lnTo>
                        <a:pt x="4879" y="567"/>
                      </a:lnTo>
                      <a:lnTo>
                        <a:pt x="4873" y="559"/>
                      </a:lnTo>
                      <a:lnTo>
                        <a:pt x="4866" y="551"/>
                      </a:lnTo>
                      <a:lnTo>
                        <a:pt x="4861" y="542"/>
                      </a:lnTo>
                      <a:lnTo>
                        <a:pt x="4856" y="531"/>
                      </a:lnTo>
                      <a:lnTo>
                        <a:pt x="4852" y="522"/>
                      </a:lnTo>
                      <a:lnTo>
                        <a:pt x="4848" y="512"/>
                      </a:lnTo>
                      <a:lnTo>
                        <a:pt x="4845" y="501"/>
                      </a:lnTo>
                      <a:lnTo>
                        <a:pt x="4842" y="490"/>
                      </a:lnTo>
                      <a:lnTo>
                        <a:pt x="4840" y="480"/>
                      </a:lnTo>
                      <a:lnTo>
                        <a:pt x="4837" y="469"/>
                      </a:lnTo>
                      <a:lnTo>
                        <a:pt x="4835" y="445"/>
                      </a:lnTo>
                      <a:lnTo>
                        <a:pt x="4834" y="419"/>
                      </a:lnTo>
                      <a:lnTo>
                        <a:pt x="4835" y="394"/>
                      </a:lnTo>
                      <a:lnTo>
                        <a:pt x="4837" y="370"/>
                      </a:lnTo>
                      <a:lnTo>
                        <a:pt x="4842" y="346"/>
                      </a:lnTo>
                      <a:lnTo>
                        <a:pt x="4848" y="324"/>
                      </a:lnTo>
                      <a:lnTo>
                        <a:pt x="4852" y="313"/>
                      </a:lnTo>
                      <a:lnTo>
                        <a:pt x="4856" y="303"/>
                      </a:lnTo>
                      <a:lnTo>
                        <a:pt x="4860" y="293"/>
                      </a:lnTo>
                      <a:lnTo>
                        <a:pt x="4865" y="282"/>
                      </a:lnTo>
                      <a:lnTo>
                        <a:pt x="4872" y="273"/>
                      </a:lnTo>
                      <a:lnTo>
                        <a:pt x="4878" y="264"/>
                      </a:lnTo>
                      <a:lnTo>
                        <a:pt x="4884" y="255"/>
                      </a:lnTo>
                      <a:lnTo>
                        <a:pt x="4891" y="246"/>
                      </a:lnTo>
                      <a:lnTo>
                        <a:pt x="4898" y="238"/>
                      </a:lnTo>
                      <a:lnTo>
                        <a:pt x="4905" y="230"/>
                      </a:lnTo>
                      <a:lnTo>
                        <a:pt x="4914" y="223"/>
                      </a:lnTo>
                      <a:lnTo>
                        <a:pt x="4922" y="217"/>
                      </a:lnTo>
                      <a:lnTo>
                        <a:pt x="4930" y="210"/>
                      </a:lnTo>
                      <a:lnTo>
                        <a:pt x="4939" y="204"/>
                      </a:lnTo>
                      <a:lnTo>
                        <a:pt x="4949" y="199"/>
                      </a:lnTo>
                      <a:lnTo>
                        <a:pt x="4958" y="195"/>
                      </a:lnTo>
                      <a:lnTo>
                        <a:pt x="4967" y="191"/>
                      </a:lnTo>
                      <a:lnTo>
                        <a:pt x="4977" y="187"/>
                      </a:lnTo>
                      <a:lnTo>
                        <a:pt x="4988" y="185"/>
                      </a:lnTo>
                      <a:lnTo>
                        <a:pt x="4999" y="182"/>
                      </a:lnTo>
                      <a:lnTo>
                        <a:pt x="5009" y="179"/>
                      </a:lnTo>
                      <a:lnTo>
                        <a:pt x="5021" y="178"/>
                      </a:lnTo>
                      <a:lnTo>
                        <a:pt x="5032" y="177"/>
                      </a:lnTo>
                      <a:lnTo>
                        <a:pt x="5044" y="177"/>
                      </a:lnTo>
                      <a:lnTo>
                        <a:pt x="5055" y="177"/>
                      </a:lnTo>
                      <a:lnTo>
                        <a:pt x="5068" y="178"/>
                      </a:lnTo>
                      <a:lnTo>
                        <a:pt x="5079" y="181"/>
                      </a:lnTo>
                      <a:lnTo>
                        <a:pt x="5090" y="183"/>
                      </a:lnTo>
                      <a:lnTo>
                        <a:pt x="5101" y="185"/>
                      </a:lnTo>
                      <a:lnTo>
                        <a:pt x="5111" y="188"/>
                      </a:lnTo>
                      <a:lnTo>
                        <a:pt x="5120" y="192"/>
                      </a:lnTo>
                      <a:lnTo>
                        <a:pt x="5129" y="196"/>
                      </a:lnTo>
                      <a:lnTo>
                        <a:pt x="5139" y="201"/>
                      </a:lnTo>
                      <a:lnTo>
                        <a:pt x="5148" y="206"/>
                      </a:lnTo>
                      <a:lnTo>
                        <a:pt x="5156" y="212"/>
                      </a:lnTo>
                      <a:lnTo>
                        <a:pt x="5163" y="220"/>
                      </a:lnTo>
                      <a:lnTo>
                        <a:pt x="5172" y="227"/>
                      </a:lnTo>
                      <a:lnTo>
                        <a:pt x="5178" y="234"/>
                      </a:lnTo>
                      <a:lnTo>
                        <a:pt x="5185" y="242"/>
                      </a:lnTo>
                      <a:lnTo>
                        <a:pt x="5191" y="251"/>
                      </a:lnTo>
                      <a:lnTo>
                        <a:pt x="5200" y="266"/>
                      </a:lnTo>
                      <a:lnTo>
                        <a:pt x="5208" y="281"/>
                      </a:lnTo>
                      <a:lnTo>
                        <a:pt x="5215" y="298"/>
                      </a:lnTo>
                      <a:lnTo>
                        <a:pt x="5220" y="314"/>
                      </a:lnTo>
                      <a:lnTo>
                        <a:pt x="5224" y="332"/>
                      </a:lnTo>
                      <a:lnTo>
                        <a:pt x="5227" y="349"/>
                      </a:lnTo>
                      <a:lnTo>
                        <a:pt x="5229" y="369"/>
                      </a:lnTo>
                      <a:lnTo>
                        <a:pt x="5229" y="388"/>
                      </a:lnTo>
                      <a:lnTo>
                        <a:pt x="5229" y="400"/>
                      </a:lnTo>
                      <a:lnTo>
                        <a:pt x="5228" y="410"/>
                      </a:lnTo>
                      <a:lnTo>
                        <a:pt x="5227" y="419"/>
                      </a:lnTo>
                      <a:lnTo>
                        <a:pt x="5225" y="427"/>
                      </a:lnTo>
                      <a:close/>
                      <a:moveTo>
                        <a:pt x="4913" y="368"/>
                      </a:moveTo>
                      <a:lnTo>
                        <a:pt x="5150" y="368"/>
                      </a:lnTo>
                      <a:lnTo>
                        <a:pt x="5150" y="355"/>
                      </a:lnTo>
                      <a:lnTo>
                        <a:pt x="5149" y="344"/>
                      </a:lnTo>
                      <a:lnTo>
                        <a:pt x="5148" y="332"/>
                      </a:lnTo>
                      <a:lnTo>
                        <a:pt x="5145" y="321"/>
                      </a:lnTo>
                      <a:lnTo>
                        <a:pt x="5142" y="311"/>
                      </a:lnTo>
                      <a:lnTo>
                        <a:pt x="5139" y="301"/>
                      </a:lnTo>
                      <a:lnTo>
                        <a:pt x="5134" y="292"/>
                      </a:lnTo>
                      <a:lnTo>
                        <a:pt x="5128" y="282"/>
                      </a:lnTo>
                      <a:lnTo>
                        <a:pt x="5120" y="271"/>
                      </a:lnTo>
                      <a:lnTo>
                        <a:pt x="5112" y="262"/>
                      </a:lnTo>
                      <a:lnTo>
                        <a:pt x="5102" y="254"/>
                      </a:lnTo>
                      <a:lnTo>
                        <a:pt x="5091" y="247"/>
                      </a:lnTo>
                      <a:lnTo>
                        <a:pt x="5079" y="242"/>
                      </a:lnTo>
                      <a:lnTo>
                        <a:pt x="5067" y="239"/>
                      </a:lnTo>
                      <a:lnTo>
                        <a:pt x="5052" y="237"/>
                      </a:lnTo>
                      <a:lnTo>
                        <a:pt x="5037" y="236"/>
                      </a:lnTo>
                      <a:lnTo>
                        <a:pt x="5024" y="237"/>
                      </a:lnTo>
                      <a:lnTo>
                        <a:pt x="5010" y="239"/>
                      </a:lnTo>
                      <a:lnTo>
                        <a:pt x="4998" y="242"/>
                      </a:lnTo>
                      <a:lnTo>
                        <a:pt x="4987" y="247"/>
                      </a:lnTo>
                      <a:lnTo>
                        <a:pt x="4975" y="254"/>
                      </a:lnTo>
                      <a:lnTo>
                        <a:pt x="4965" y="261"/>
                      </a:lnTo>
                      <a:lnTo>
                        <a:pt x="4956" y="270"/>
                      </a:lnTo>
                      <a:lnTo>
                        <a:pt x="4947" y="280"/>
                      </a:lnTo>
                      <a:lnTo>
                        <a:pt x="4940" y="290"/>
                      </a:lnTo>
                      <a:lnTo>
                        <a:pt x="4934" y="300"/>
                      </a:lnTo>
                      <a:lnTo>
                        <a:pt x="4929" y="310"/>
                      </a:lnTo>
                      <a:lnTo>
                        <a:pt x="4924" y="320"/>
                      </a:lnTo>
                      <a:lnTo>
                        <a:pt x="4920" y="332"/>
                      </a:lnTo>
                      <a:lnTo>
                        <a:pt x="4917" y="343"/>
                      </a:lnTo>
                      <a:lnTo>
                        <a:pt x="4914" y="355"/>
                      </a:lnTo>
                      <a:lnTo>
                        <a:pt x="4913" y="368"/>
                      </a:lnTo>
                      <a:close/>
                      <a:moveTo>
                        <a:pt x="5330" y="637"/>
                      </a:moveTo>
                      <a:lnTo>
                        <a:pt x="5330" y="328"/>
                      </a:lnTo>
                      <a:lnTo>
                        <a:pt x="5330" y="291"/>
                      </a:lnTo>
                      <a:lnTo>
                        <a:pt x="5330" y="256"/>
                      </a:lnTo>
                      <a:lnTo>
                        <a:pt x="5329" y="221"/>
                      </a:lnTo>
                      <a:lnTo>
                        <a:pt x="5328" y="188"/>
                      </a:lnTo>
                      <a:lnTo>
                        <a:pt x="5399" y="188"/>
                      </a:lnTo>
                      <a:lnTo>
                        <a:pt x="5402" y="276"/>
                      </a:lnTo>
                      <a:lnTo>
                        <a:pt x="5406" y="276"/>
                      </a:lnTo>
                      <a:lnTo>
                        <a:pt x="5409" y="265"/>
                      </a:lnTo>
                      <a:lnTo>
                        <a:pt x="5414" y="255"/>
                      </a:lnTo>
                      <a:lnTo>
                        <a:pt x="5419" y="245"/>
                      </a:lnTo>
                      <a:lnTo>
                        <a:pt x="5425" y="236"/>
                      </a:lnTo>
                      <a:lnTo>
                        <a:pt x="5432" y="227"/>
                      </a:lnTo>
                      <a:lnTo>
                        <a:pt x="5439" y="219"/>
                      </a:lnTo>
                      <a:lnTo>
                        <a:pt x="5446" y="211"/>
                      </a:lnTo>
                      <a:lnTo>
                        <a:pt x="5454" y="204"/>
                      </a:lnTo>
                      <a:lnTo>
                        <a:pt x="5463" y="198"/>
                      </a:lnTo>
                      <a:lnTo>
                        <a:pt x="5472" y="193"/>
                      </a:lnTo>
                      <a:lnTo>
                        <a:pt x="5481" y="188"/>
                      </a:lnTo>
                      <a:lnTo>
                        <a:pt x="5490" y="185"/>
                      </a:lnTo>
                      <a:lnTo>
                        <a:pt x="5500" y="182"/>
                      </a:lnTo>
                      <a:lnTo>
                        <a:pt x="5510" y="179"/>
                      </a:lnTo>
                      <a:lnTo>
                        <a:pt x="5520" y="177"/>
                      </a:lnTo>
                      <a:lnTo>
                        <a:pt x="5529" y="177"/>
                      </a:lnTo>
                      <a:lnTo>
                        <a:pt x="5541" y="178"/>
                      </a:lnTo>
                      <a:lnTo>
                        <a:pt x="5553" y="181"/>
                      </a:lnTo>
                      <a:lnTo>
                        <a:pt x="5553" y="258"/>
                      </a:lnTo>
                      <a:lnTo>
                        <a:pt x="5539" y="256"/>
                      </a:lnTo>
                      <a:lnTo>
                        <a:pt x="5524" y="255"/>
                      </a:lnTo>
                      <a:lnTo>
                        <a:pt x="5511" y="256"/>
                      </a:lnTo>
                      <a:lnTo>
                        <a:pt x="5498" y="258"/>
                      </a:lnTo>
                      <a:lnTo>
                        <a:pt x="5486" y="261"/>
                      </a:lnTo>
                      <a:lnTo>
                        <a:pt x="5475" y="266"/>
                      </a:lnTo>
                      <a:lnTo>
                        <a:pt x="5464" y="272"/>
                      </a:lnTo>
                      <a:lnTo>
                        <a:pt x="5455" y="280"/>
                      </a:lnTo>
                      <a:lnTo>
                        <a:pt x="5446" y="290"/>
                      </a:lnTo>
                      <a:lnTo>
                        <a:pt x="5438" y="300"/>
                      </a:lnTo>
                      <a:lnTo>
                        <a:pt x="5432" y="310"/>
                      </a:lnTo>
                      <a:lnTo>
                        <a:pt x="5426" y="321"/>
                      </a:lnTo>
                      <a:lnTo>
                        <a:pt x="5421" y="333"/>
                      </a:lnTo>
                      <a:lnTo>
                        <a:pt x="5418" y="344"/>
                      </a:lnTo>
                      <a:lnTo>
                        <a:pt x="5415" y="356"/>
                      </a:lnTo>
                      <a:lnTo>
                        <a:pt x="5413" y="370"/>
                      </a:lnTo>
                      <a:lnTo>
                        <a:pt x="5411" y="383"/>
                      </a:lnTo>
                      <a:lnTo>
                        <a:pt x="5411" y="398"/>
                      </a:lnTo>
                      <a:lnTo>
                        <a:pt x="5411" y="637"/>
                      </a:lnTo>
                      <a:lnTo>
                        <a:pt x="5330" y="637"/>
                      </a:lnTo>
                      <a:close/>
                      <a:moveTo>
                        <a:pt x="5652" y="105"/>
                      </a:moveTo>
                      <a:lnTo>
                        <a:pt x="5732" y="80"/>
                      </a:lnTo>
                      <a:lnTo>
                        <a:pt x="5732" y="188"/>
                      </a:lnTo>
                      <a:lnTo>
                        <a:pt x="5849" y="188"/>
                      </a:lnTo>
                      <a:lnTo>
                        <a:pt x="5849" y="249"/>
                      </a:lnTo>
                      <a:lnTo>
                        <a:pt x="5732" y="249"/>
                      </a:lnTo>
                      <a:lnTo>
                        <a:pt x="5732" y="492"/>
                      </a:lnTo>
                      <a:lnTo>
                        <a:pt x="5733" y="503"/>
                      </a:lnTo>
                      <a:lnTo>
                        <a:pt x="5733" y="513"/>
                      </a:lnTo>
                      <a:lnTo>
                        <a:pt x="5734" y="522"/>
                      </a:lnTo>
                      <a:lnTo>
                        <a:pt x="5736" y="530"/>
                      </a:lnTo>
                      <a:lnTo>
                        <a:pt x="5738" y="539"/>
                      </a:lnTo>
                      <a:lnTo>
                        <a:pt x="5741" y="546"/>
                      </a:lnTo>
                      <a:lnTo>
                        <a:pt x="5744" y="552"/>
                      </a:lnTo>
                      <a:lnTo>
                        <a:pt x="5747" y="557"/>
                      </a:lnTo>
                      <a:lnTo>
                        <a:pt x="5751" y="562"/>
                      </a:lnTo>
                      <a:lnTo>
                        <a:pt x="5756" y="567"/>
                      </a:lnTo>
                      <a:lnTo>
                        <a:pt x="5760" y="570"/>
                      </a:lnTo>
                      <a:lnTo>
                        <a:pt x="5766" y="573"/>
                      </a:lnTo>
                      <a:lnTo>
                        <a:pt x="5773" y="577"/>
                      </a:lnTo>
                      <a:lnTo>
                        <a:pt x="5779" y="578"/>
                      </a:lnTo>
                      <a:lnTo>
                        <a:pt x="5786" y="579"/>
                      </a:lnTo>
                      <a:lnTo>
                        <a:pt x="5793" y="580"/>
                      </a:lnTo>
                      <a:lnTo>
                        <a:pt x="5807" y="579"/>
                      </a:lnTo>
                      <a:lnTo>
                        <a:pt x="5819" y="578"/>
                      </a:lnTo>
                      <a:lnTo>
                        <a:pt x="5830" y="577"/>
                      </a:lnTo>
                      <a:lnTo>
                        <a:pt x="5840" y="573"/>
                      </a:lnTo>
                      <a:lnTo>
                        <a:pt x="5844" y="635"/>
                      </a:lnTo>
                      <a:lnTo>
                        <a:pt x="5829" y="640"/>
                      </a:lnTo>
                      <a:lnTo>
                        <a:pt x="5812" y="644"/>
                      </a:lnTo>
                      <a:lnTo>
                        <a:pt x="5792" y="647"/>
                      </a:lnTo>
                      <a:lnTo>
                        <a:pt x="5772" y="648"/>
                      </a:lnTo>
                      <a:lnTo>
                        <a:pt x="5758" y="647"/>
                      </a:lnTo>
                      <a:lnTo>
                        <a:pt x="5745" y="644"/>
                      </a:lnTo>
                      <a:lnTo>
                        <a:pt x="5733" y="642"/>
                      </a:lnTo>
                      <a:lnTo>
                        <a:pt x="5721" y="638"/>
                      </a:lnTo>
                      <a:lnTo>
                        <a:pt x="5710" y="633"/>
                      </a:lnTo>
                      <a:lnTo>
                        <a:pt x="5701" y="627"/>
                      </a:lnTo>
                      <a:lnTo>
                        <a:pt x="5691" y="620"/>
                      </a:lnTo>
                      <a:lnTo>
                        <a:pt x="5683" y="612"/>
                      </a:lnTo>
                      <a:lnTo>
                        <a:pt x="5676" y="602"/>
                      </a:lnTo>
                      <a:lnTo>
                        <a:pt x="5670" y="591"/>
                      </a:lnTo>
                      <a:lnTo>
                        <a:pt x="5665" y="579"/>
                      </a:lnTo>
                      <a:lnTo>
                        <a:pt x="5660" y="565"/>
                      </a:lnTo>
                      <a:lnTo>
                        <a:pt x="5657" y="550"/>
                      </a:lnTo>
                      <a:lnTo>
                        <a:pt x="5654" y="532"/>
                      </a:lnTo>
                      <a:lnTo>
                        <a:pt x="5652" y="515"/>
                      </a:lnTo>
                      <a:lnTo>
                        <a:pt x="5652" y="495"/>
                      </a:lnTo>
                      <a:lnTo>
                        <a:pt x="5652" y="249"/>
                      </a:lnTo>
                      <a:lnTo>
                        <a:pt x="5583" y="249"/>
                      </a:lnTo>
                      <a:lnTo>
                        <a:pt x="5583" y="188"/>
                      </a:lnTo>
                      <a:lnTo>
                        <a:pt x="5652" y="188"/>
                      </a:lnTo>
                      <a:lnTo>
                        <a:pt x="5652" y="105"/>
                      </a:lnTo>
                      <a:close/>
                      <a:moveTo>
                        <a:pt x="6256" y="362"/>
                      </a:moveTo>
                      <a:lnTo>
                        <a:pt x="6256" y="529"/>
                      </a:lnTo>
                      <a:lnTo>
                        <a:pt x="6257" y="561"/>
                      </a:lnTo>
                      <a:lnTo>
                        <a:pt x="6258" y="589"/>
                      </a:lnTo>
                      <a:lnTo>
                        <a:pt x="6260" y="615"/>
                      </a:lnTo>
                      <a:lnTo>
                        <a:pt x="6263" y="637"/>
                      </a:lnTo>
                      <a:lnTo>
                        <a:pt x="6189" y="637"/>
                      </a:lnTo>
                      <a:lnTo>
                        <a:pt x="6183" y="581"/>
                      </a:lnTo>
                      <a:lnTo>
                        <a:pt x="6180" y="581"/>
                      </a:lnTo>
                      <a:lnTo>
                        <a:pt x="6173" y="588"/>
                      </a:lnTo>
                      <a:lnTo>
                        <a:pt x="6167" y="596"/>
                      </a:lnTo>
                      <a:lnTo>
                        <a:pt x="6160" y="603"/>
                      </a:lnTo>
                      <a:lnTo>
                        <a:pt x="6154" y="610"/>
                      </a:lnTo>
                      <a:lnTo>
                        <a:pt x="6146" y="616"/>
                      </a:lnTo>
                      <a:lnTo>
                        <a:pt x="6138" y="621"/>
                      </a:lnTo>
                      <a:lnTo>
                        <a:pt x="6130" y="626"/>
                      </a:lnTo>
                      <a:lnTo>
                        <a:pt x="6122" y="630"/>
                      </a:lnTo>
                      <a:lnTo>
                        <a:pt x="6113" y="634"/>
                      </a:lnTo>
                      <a:lnTo>
                        <a:pt x="6104" y="637"/>
                      </a:lnTo>
                      <a:lnTo>
                        <a:pt x="6094" y="640"/>
                      </a:lnTo>
                      <a:lnTo>
                        <a:pt x="6085" y="642"/>
                      </a:lnTo>
                      <a:lnTo>
                        <a:pt x="6075" y="644"/>
                      </a:lnTo>
                      <a:lnTo>
                        <a:pt x="6064" y="647"/>
                      </a:lnTo>
                      <a:lnTo>
                        <a:pt x="6053" y="647"/>
                      </a:lnTo>
                      <a:lnTo>
                        <a:pt x="6043" y="648"/>
                      </a:lnTo>
                      <a:lnTo>
                        <a:pt x="6026" y="647"/>
                      </a:lnTo>
                      <a:lnTo>
                        <a:pt x="6012" y="644"/>
                      </a:lnTo>
                      <a:lnTo>
                        <a:pt x="5998" y="641"/>
                      </a:lnTo>
                      <a:lnTo>
                        <a:pt x="5984" y="637"/>
                      </a:lnTo>
                      <a:lnTo>
                        <a:pt x="5972" y="631"/>
                      </a:lnTo>
                      <a:lnTo>
                        <a:pt x="5961" y="625"/>
                      </a:lnTo>
                      <a:lnTo>
                        <a:pt x="5949" y="617"/>
                      </a:lnTo>
                      <a:lnTo>
                        <a:pt x="5939" y="607"/>
                      </a:lnTo>
                      <a:lnTo>
                        <a:pt x="5932" y="598"/>
                      </a:lnTo>
                      <a:lnTo>
                        <a:pt x="5925" y="588"/>
                      </a:lnTo>
                      <a:lnTo>
                        <a:pt x="5919" y="578"/>
                      </a:lnTo>
                      <a:lnTo>
                        <a:pt x="5913" y="566"/>
                      </a:lnTo>
                      <a:lnTo>
                        <a:pt x="5910" y="555"/>
                      </a:lnTo>
                      <a:lnTo>
                        <a:pt x="5907" y="543"/>
                      </a:lnTo>
                      <a:lnTo>
                        <a:pt x="5906" y="531"/>
                      </a:lnTo>
                      <a:lnTo>
                        <a:pt x="5905" y="518"/>
                      </a:lnTo>
                      <a:lnTo>
                        <a:pt x="5905" y="508"/>
                      </a:lnTo>
                      <a:lnTo>
                        <a:pt x="5906" y="498"/>
                      </a:lnTo>
                      <a:lnTo>
                        <a:pt x="5907" y="489"/>
                      </a:lnTo>
                      <a:lnTo>
                        <a:pt x="5909" y="480"/>
                      </a:lnTo>
                      <a:lnTo>
                        <a:pt x="5912" y="471"/>
                      </a:lnTo>
                      <a:lnTo>
                        <a:pt x="5915" y="462"/>
                      </a:lnTo>
                      <a:lnTo>
                        <a:pt x="5919" y="454"/>
                      </a:lnTo>
                      <a:lnTo>
                        <a:pt x="5923" y="446"/>
                      </a:lnTo>
                      <a:lnTo>
                        <a:pt x="5928" y="439"/>
                      </a:lnTo>
                      <a:lnTo>
                        <a:pt x="5933" y="432"/>
                      </a:lnTo>
                      <a:lnTo>
                        <a:pt x="5938" y="424"/>
                      </a:lnTo>
                      <a:lnTo>
                        <a:pt x="5944" y="417"/>
                      </a:lnTo>
                      <a:lnTo>
                        <a:pt x="5951" y="411"/>
                      </a:lnTo>
                      <a:lnTo>
                        <a:pt x="5959" y="405"/>
                      </a:lnTo>
                      <a:lnTo>
                        <a:pt x="5967" y="399"/>
                      </a:lnTo>
                      <a:lnTo>
                        <a:pt x="5975" y="393"/>
                      </a:lnTo>
                      <a:lnTo>
                        <a:pt x="5994" y="383"/>
                      </a:lnTo>
                      <a:lnTo>
                        <a:pt x="6014" y="374"/>
                      </a:lnTo>
                      <a:lnTo>
                        <a:pt x="6036" y="367"/>
                      </a:lnTo>
                      <a:lnTo>
                        <a:pt x="6060" y="362"/>
                      </a:lnTo>
                      <a:lnTo>
                        <a:pt x="6086" y="356"/>
                      </a:lnTo>
                      <a:lnTo>
                        <a:pt x="6114" y="353"/>
                      </a:lnTo>
                      <a:lnTo>
                        <a:pt x="6144" y="351"/>
                      </a:lnTo>
                      <a:lnTo>
                        <a:pt x="6175" y="351"/>
                      </a:lnTo>
                      <a:lnTo>
                        <a:pt x="6175" y="342"/>
                      </a:lnTo>
                      <a:lnTo>
                        <a:pt x="6174" y="329"/>
                      </a:lnTo>
                      <a:lnTo>
                        <a:pt x="6173" y="317"/>
                      </a:lnTo>
                      <a:lnTo>
                        <a:pt x="6171" y="306"/>
                      </a:lnTo>
                      <a:lnTo>
                        <a:pt x="6168" y="296"/>
                      </a:lnTo>
                      <a:lnTo>
                        <a:pt x="6165" y="286"/>
                      </a:lnTo>
                      <a:lnTo>
                        <a:pt x="6161" y="278"/>
                      </a:lnTo>
                      <a:lnTo>
                        <a:pt x="6156" y="271"/>
                      </a:lnTo>
                      <a:lnTo>
                        <a:pt x="6150" y="264"/>
                      </a:lnTo>
                      <a:lnTo>
                        <a:pt x="6143" y="258"/>
                      </a:lnTo>
                      <a:lnTo>
                        <a:pt x="6135" y="253"/>
                      </a:lnTo>
                      <a:lnTo>
                        <a:pt x="6127" y="248"/>
                      </a:lnTo>
                      <a:lnTo>
                        <a:pt x="6118" y="244"/>
                      </a:lnTo>
                      <a:lnTo>
                        <a:pt x="6108" y="241"/>
                      </a:lnTo>
                      <a:lnTo>
                        <a:pt x="6097" y="239"/>
                      </a:lnTo>
                      <a:lnTo>
                        <a:pt x="6085" y="238"/>
                      </a:lnTo>
                      <a:lnTo>
                        <a:pt x="6073" y="238"/>
                      </a:lnTo>
                      <a:lnTo>
                        <a:pt x="6056" y="238"/>
                      </a:lnTo>
                      <a:lnTo>
                        <a:pt x="6041" y="240"/>
                      </a:lnTo>
                      <a:lnTo>
                        <a:pt x="6025" y="242"/>
                      </a:lnTo>
                      <a:lnTo>
                        <a:pt x="6010" y="246"/>
                      </a:lnTo>
                      <a:lnTo>
                        <a:pt x="5996" y="250"/>
                      </a:lnTo>
                      <a:lnTo>
                        <a:pt x="5982" y="257"/>
                      </a:lnTo>
                      <a:lnTo>
                        <a:pt x="5969" y="264"/>
                      </a:lnTo>
                      <a:lnTo>
                        <a:pt x="5957" y="271"/>
                      </a:lnTo>
                      <a:lnTo>
                        <a:pt x="5938" y="218"/>
                      </a:lnTo>
                      <a:lnTo>
                        <a:pt x="5953" y="208"/>
                      </a:lnTo>
                      <a:lnTo>
                        <a:pt x="5970" y="200"/>
                      </a:lnTo>
                      <a:lnTo>
                        <a:pt x="5987" y="193"/>
                      </a:lnTo>
                      <a:lnTo>
                        <a:pt x="6005" y="188"/>
                      </a:lnTo>
                      <a:lnTo>
                        <a:pt x="6024" y="183"/>
                      </a:lnTo>
                      <a:lnTo>
                        <a:pt x="6044" y="179"/>
                      </a:lnTo>
                      <a:lnTo>
                        <a:pt x="6063" y="178"/>
                      </a:lnTo>
                      <a:lnTo>
                        <a:pt x="6085" y="177"/>
                      </a:lnTo>
                      <a:lnTo>
                        <a:pt x="6106" y="178"/>
                      </a:lnTo>
                      <a:lnTo>
                        <a:pt x="6125" y="181"/>
                      </a:lnTo>
                      <a:lnTo>
                        <a:pt x="6143" y="184"/>
                      </a:lnTo>
                      <a:lnTo>
                        <a:pt x="6160" y="189"/>
                      </a:lnTo>
                      <a:lnTo>
                        <a:pt x="6175" y="195"/>
                      </a:lnTo>
                      <a:lnTo>
                        <a:pt x="6189" y="203"/>
                      </a:lnTo>
                      <a:lnTo>
                        <a:pt x="6202" y="212"/>
                      </a:lnTo>
                      <a:lnTo>
                        <a:pt x="6213" y="224"/>
                      </a:lnTo>
                      <a:lnTo>
                        <a:pt x="6223" y="236"/>
                      </a:lnTo>
                      <a:lnTo>
                        <a:pt x="6232" y="249"/>
                      </a:lnTo>
                      <a:lnTo>
                        <a:pt x="6239" y="264"/>
                      </a:lnTo>
                      <a:lnTo>
                        <a:pt x="6245" y="280"/>
                      </a:lnTo>
                      <a:lnTo>
                        <a:pt x="6249" y="299"/>
                      </a:lnTo>
                      <a:lnTo>
                        <a:pt x="6254" y="318"/>
                      </a:lnTo>
                      <a:lnTo>
                        <a:pt x="6255" y="339"/>
                      </a:lnTo>
                      <a:lnTo>
                        <a:pt x="6256" y="362"/>
                      </a:lnTo>
                      <a:close/>
                      <a:moveTo>
                        <a:pt x="6175" y="486"/>
                      </a:moveTo>
                      <a:lnTo>
                        <a:pt x="6175" y="408"/>
                      </a:lnTo>
                      <a:lnTo>
                        <a:pt x="6152" y="408"/>
                      </a:lnTo>
                      <a:lnTo>
                        <a:pt x="6131" y="409"/>
                      </a:lnTo>
                      <a:lnTo>
                        <a:pt x="6111" y="410"/>
                      </a:lnTo>
                      <a:lnTo>
                        <a:pt x="6092" y="413"/>
                      </a:lnTo>
                      <a:lnTo>
                        <a:pt x="6076" y="416"/>
                      </a:lnTo>
                      <a:lnTo>
                        <a:pt x="6060" y="420"/>
                      </a:lnTo>
                      <a:lnTo>
                        <a:pt x="6046" y="425"/>
                      </a:lnTo>
                      <a:lnTo>
                        <a:pt x="6034" y="432"/>
                      </a:lnTo>
                      <a:lnTo>
                        <a:pt x="6022" y="438"/>
                      </a:lnTo>
                      <a:lnTo>
                        <a:pt x="6013" y="445"/>
                      </a:lnTo>
                      <a:lnTo>
                        <a:pt x="6005" y="454"/>
                      </a:lnTo>
                      <a:lnTo>
                        <a:pt x="5999" y="463"/>
                      </a:lnTo>
                      <a:lnTo>
                        <a:pt x="5994" y="474"/>
                      </a:lnTo>
                      <a:lnTo>
                        <a:pt x="5989" y="484"/>
                      </a:lnTo>
                      <a:lnTo>
                        <a:pt x="5987" y="496"/>
                      </a:lnTo>
                      <a:lnTo>
                        <a:pt x="5986" y="509"/>
                      </a:lnTo>
                      <a:lnTo>
                        <a:pt x="5987" y="518"/>
                      </a:lnTo>
                      <a:lnTo>
                        <a:pt x="5988" y="527"/>
                      </a:lnTo>
                      <a:lnTo>
                        <a:pt x="5990" y="534"/>
                      </a:lnTo>
                      <a:lnTo>
                        <a:pt x="5993" y="543"/>
                      </a:lnTo>
                      <a:lnTo>
                        <a:pt x="5996" y="550"/>
                      </a:lnTo>
                      <a:lnTo>
                        <a:pt x="6000" y="556"/>
                      </a:lnTo>
                      <a:lnTo>
                        <a:pt x="6005" y="562"/>
                      </a:lnTo>
                      <a:lnTo>
                        <a:pt x="6010" y="567"/>
                      </a:lnTo>
                      <a:lnTo>
                        <a:pt x="6015" y="571"/>
                      </a:lnTo>
                      <a:lnTo>
                        <a:pt x="6020" y="576"/>
                      </a:lnTo>
                      <a:lnTo>
                        <a:pt x="6026" y="579"/>
                      </a:lnTo>
                      <a:lnTo>
                        <a:pt x="6034" y="582"/>
                      </a:lnTo>
                      <a:lnTo>
                        <a:pt x="6040" y="584"/>
                      </a:lnTo>
                      <a:lnTo>
                        <a:pt x="6047" y="586"/>
                      </a:lnTo>
                      <a:lnTo>
                        <a:pt x="6055" y="587"/>
                      </a:lnTo>
                      <a:lnTo>
                        <a:pt x="6063" y="587"/>
                      </a:lnTo>
                      <a:lnTo>
                        <a:pt x="6073" y="587"/>
                      </a:lnTo>
                      <a:lnTo>
                        <a:pt x="6083" y="585"/>
                      </a:lnTo>
                      <a:lnTo>
                        <a:pt x="6092" y="584"/>
                      </a:lnTo>
                      <a:lnTo>
                        <a:pt x="6100" y="581"/>
                      </a:lnTo>
                      <a:lnTo>
                        <a:pt x="6110" y="578"/>
                      </a:lnTo>
                      <a:lnTo>
                        <a:pt x="6118" y="573"/>
                      </a:lnTo>
                      <a:lnTo>
                        <a:pt x="6126" y="569"/>
                      </a:lnTo>
                      <a:lnTo>
                        <a:pt x="6133" y="563"/>
                      </a:lnTo>
                      <a:lnTo>
                        <a:pt x="6140" y="558"/>
                      </a:lnTo>
                      <a:lnTo>
                        <a:pt x="6146" y="553"/>
                      </a:lnTo>
                      <a:lnTo>
                        <a:pt x="6152" y="547"/>
                      </a:lnTo>
                      <a:lnTo>
                        <a:pt x="6156" y="541"/>
                      </a:lnTo>
                      <a:lnTo>
                        <a:pt x="6161" y="533"/>
                      </a:lnTo>
                      <a:lnTo>
                        <a:pt x="6164" y="526"/>
                      </a:lnTo>
                      <a:lnTo>
                        <a:pt x="6167" y="519"/>
                      </a:lnTo>
                      <a:lnTo>
                        <a:pt x="6170" y="512"/>
                      </a:lnTo>
                      <a:lnTo>
                        <a:pt x="6172" y="506"/>
                      </a:lnTo>
                      <a:lnTo>
                        <a:pt x="6173" y="499"/>
                      </a:lnTo>
                      <a:lnTo>
                        <a:pt x="6174" y="493"/>
                      </a:lnTo>
                      <a:lnTo>
                        <a:pt x="6175" y="486"/>
                      </a:lnTo>
                      <a:close/>
                      <a:moveTo>
                        <a:pt x="6469" y="637"/>
                      </a:moveTo>
                      <a:lnTo>
                        <a:pt x="6387" y="637"/>
                      </a:lnTo>
                      <a:lnTo>
                        <a:pt x="6387" y="188"/>
                      </a:lnTo>
                      <a:lnTo>
                        <a:pt x="6469" y="188"/>
                      </a:lnTo>
                      <a:lnTo>
                        <a:pt x="6469" y="637"/>
                      </a:lnTo>
                      <a:close/>
                      <a:moveTo>
                        <a:pt x="6427" y="105"/>
                      </a:moveTo>
                      <a:lnTo>
                        <a:pt x="6426" y="105"/>
                      </a:lnTo>
                      <a:lnTo>
                        <a:pt x="6416" y="104"/>
                      </a:lnTo>
                      <a:lnTo>
                        <a:pt x="6406" y="101"/>
                      </a:lnTo>
                      <a:lnTo>
                        <a:pt x="6401" y="99"/>
                      </a:lnTo>
                      <a:lnTo>
                        <a:pt x="6397" y="96"/>
                      </a:lnTo>
                      <a:lnTo>
                        <a:pt x="6393" y="93"/>
                      </a:lnTo>
                      <a:lnTo>
                        <a:pt x="6389" y="90"/>
                      </a:lnTo>
                      <a:lnTo>
                        <a:pt x="6383" y="82"/>
                      </a:lnTo>
                      <a:lnTo>
                        <a:pt x="6379" y="72"/>
                      </a:lnTo>
                      <a:lnTo>
                        <a:pt x="6376" y="63"/>
                      </a:lnTo>
                      <a:lnTo>
                        <a:pt x="6375" y="52"/>
                      </a:lnTo>
                      <a:lnTo>
                        <a:pt x="6376" y="42"/>
                      </a:lnTo>
                      <a:lnTo>
                        <a:pt x="6379" y="32"/>
                      </a:lnTo>
                      <a:lnTo>
                        <a:pt x="6384" y="23"/>
                      </a:lnTo>
                      <a:lnTo>
                        <a:pt x="6390" y="16"/>
                      </a:lnTo>
                      <a:lnTo>
                        <a:pt x="6394" y="12"/>
                      </a:lnTo>
                      <a:lnTo>
                        <a:pt x="6398" y="9"/>
                      </a:lnTo>
                      <a:lnTo>
                        <a:pt x="6403" y="6"/>
                      </a:lnTo>
                      <a:lnTo>
                        <a:pt x="6407" y="4"/>
                      </a:lnTo>
                      <a:lnTo>
                        <a:pt x="6417" y="2"/>
                      </a:lnTo>
                      <a:lnTo>
                        <a:pt x="6428" y="0"/>
                      </a:lnTo>
                      <a:lnTo>
                        <a:pt x="6439" y="2"/>
                      </a:lnTo>
                      <a:lnTo>
                        <a:pt x="6449" y="4"/>
                      </a:lnTo>
                      <a:lnTo>
                        <a:pt x="6454" y="6"/>
                      </a:lnTo>
                      <a:lnTo>
                        <a:pt x="6458" y="9"/>
                      </a:lnTo>
                      <a:lnTo>
                        <a:pt x="6462" y="12"/>
                      </a:lnTo>
                      <a:lnTo>
                        <a:pt x="6465" y="15"/>
                      </a:lnTo>
                      <a:lnTo>
                        <a:pt x="6472" y="23"/>
                      </a:lnTo>
                      <a:lnTo>
                        <a:pt x="6476" y="31"/>
                      </a:lnTo>
                      <a:lnTo>
                        <a:pt x="6480" y="42"/>
                      </a:lnTo>
                      <a:lnTo>
                        <a:pt x="6480" y="52"/>
                      </a:lnTo>
                      <a:lnTo>
                        <a:pt x="6480" y="63"/>
                      </a:lnTo>
                      <a:lnTo>
                        <a:pt x="6476" y="72"/>
                      </a:lnTo>
                      <a:lnTo>
                        <a:pt x="6472" y="82"/>
                      </a:lnTo>
                      <a:lnTo>
                        <a:pt x="6465" y="90"/>
                      </a:lnTo>
                      <a:lnTo>
                        <a:pt x="6462" y="93"/>
                      </a:lnTo>
                      <a:lnTo>
                        <a:pt x="6458" y="96"/>
                      </a:lnTo>
                      <a:lnTo>
                        <a:pt x="6454" y="99"/>
                      </a:lnTo>
                      <a:lnTo>
                        <a:pt x="6449" y="101"/>
                      </a:lnTo>
                      <a:lnTo>
                        <a:pt x="6444" y="103"/>
                      </a:lnTo>
                      <a:lnTo>
                        <a:pt x="6438" y="104"/>
                      </a:lnTo>
                      <a:lnTo>
                        <a:pt x="6433" y="104"/>
                      </a:lnTo>
                      <a:lnTo>
                        <a:pt x="6427" y="105"/>
                      </a:lnTo>
                      <a:close/>
                      <a:moveTo>
                        <a:pt x="6604" y="637"/>
                      </a:moveTo>
                      <a:lnTo>
                        <a:pt x="6604" y="309"/>
                      </a:lnTo>
                      <a:lnTo>
                        <a:pt x="6604" y="280"/>
                      </a:lnTo>
                      <a:lnTo>
                        <a:pt x="6603" y="250"/>
                      </a:lnTo>
                      <a:lnTo>
                        <a:pt x="6602" y="220"/>
                      </a:lnTo>
                      <a:lnTo>
                        <a:pt x="6601" y="188"/>
                      </a:lnTo>
                      <a:lnTo>
                        <a:pt x="6673" y="188"/>
                      </a:lnTo>
                      <a:lnTo>
                        <a:pt x="6678" y="262"/>
                      </a:lnTo>
                      <a:lnTo>
                        <a:pt x="6679" y="262"/>
                      </a:lnTo>
                      <a:lnTo>
                        <a:pt x="6684" y="254"/>
                      </a:lnTo>
                      <a:lnTo>
                        <a:pt x="6690" y="245"/>
                      </a:lnTo>
                      <a:lnTo>
                        <a:pt x="6695" y="237"/>
                      </a:lnTo>
                      <a:lnTo>
                        <a:pt x="6703" y="230"/>
                      </a:lnTo>
                      <a:lnTo>
                        <a:pt x="6710" y="223"/>
                      </a:lnTo>
                      <a:lnTo>
                        <a:pt x="6717" y="217"/>
                      </a:lnTo>
                      <a:lnTo>
                        <a:pt x="6725" y="210"/>
                      </a:lnTo>
                      <a:lnTo>
                        <a:pt x="6734" y="204"/>
                      </a:lnTo>
                      <a:lnTo>
                        <a:pt x="6745" y="198"/>
                      </a:lnTo>
                      <a:lnTo>
                        <a:pt x="6756" y="193"/>
                      </a:lnTo>
                      <a:lnTo>
                        <a:pt x="6767" y="188"/>
                      </a:lnTo>
                      <a:lnTo>
                        <a:pt x="6779" y="185"/>
                      </a:lnTo>
                      <a:lnTo>
                        <a:pt x="6790" y="182"/>
                      </a:lnTo>
                      <a:lnTo>
                        <a:pt x="6802" y="179"/>
                      </a:lnTo>
                      <a:lnTo>
                        <a:pt x="6815" y="177"/>
                      </a:lnTo>
                      <a:lnTo>
                        <a:pt x="6828" y="177"/>
                      </a:lnTo>
                      <a:lnTo>
                        <a:pt x="6842" y="178"/>
                      </a:lnTo>
                      <a:lnTo>
                        <a:pt x="6857" y="179"/>
                      </a:lnTo>
                      <a:lnTo>
                        <a:pt x="6870" y="183"/>
                      </a:lnTo>
                      <a:lnTo>
                        <a:pt x="6883" y="187"/>
                      </a:lnTo>
                      <a:lnTo>
                        <a:pt x="6896" y="192"/>
                      </a:lnTo>
                      <a:lnTo>
                        <a:pt x="6908" y="199"/>
                      </a:lnTo>
                      <a:lnTo>
                        <a:pt x="6919" y="206"/>
                      </a:lnTo>
                      <a:lnTo>
                        <a:pt x="6930" y="215"/>
                      </a:lnTo>
                      <a:lnTo>
                        <a:pt x="6937" y="222"/>
                      </a:lnTo>
                      <a:lnTo>
                        <a:pt x="6943" y="229"/>
                      </a:lnTo>
                      <a:lnTo>
                        <a:pt x="6949" y="236"/>
                      </a:lnTo>
                      <a:lnTo>
                        <a:pt x="6954" y="244"/>
                      </a:lnTo>
                      <a:lnTo>
                        <a:pt x="6959" y="251"/>
                      </a:lnTo>
                      <a:lnTo>
                        <a:pt x="6965" y="261"/>
                      </a:lnTo>
                      <a:lnTo>
                        <a:pt x="6969" y="269"/>
                      </a:lnTo>
                      <a:lnTo>
                        <a:pt x="6972" y="279"/>
                      </a:lnTo>
                      <a:lnTo>
                        <a:pt x="6976" y="289"/>
                      </a:lnTo>
                      <a:lnTo>
                        <a:pt x="6978" y="299"/>
                      </a:lnTo>
                      <a:lnTo>
                        <a:pt x="6981" y="309"/>
                      </a:lnTo>
                      <a:lnTo>
                        <a:pt x="6983" y="320"/>
                      </a:lnTo>
                      <a:lnTo>
                        <a:pt x="6985" y="344"/>
                      </a:lnTo>
                      <a:lnTo>
                        <a:pt x="6986" y="369"/>
                      </a:lnTo>
                      <a:lnTo>
                        <a:pt x="6986" y="637"/>
                      </a:lnTo>
                      <a:lnTo>
                        <a:pt x="6905" y="637"/>
                      </a:lnTo>
                      <a:lnTo>
                        <a:pt x="6905" y="378"/>
                      </a:lnTo>
                      <a:lnTo>
                        <a:pt x="6904" y="362"/>
                      </a:lnTo>
                      <a:lnTo>
                        <a:pt x="6903" y="346"/>
                      </a:lnTo>
                      <a:lnTo>
                        <a:pt x="6901" y="333"/>
                      </a:lnTo>
                      <a:lnTo>
                        <a:pt x="6898" y="319"/>
                      </a:lnTo>
                      <a:lnTo>
                        <a:pt x="6895" y="307"/>
                      </a:lnTo>
                      <a:lnTo>
                        <a:pt x="6890" y="297"/>
                      </a:lnTo>
                      <a:lnTo>
                        <a:pt x="6884" y="286"/>
                      </a:lnTo>
                      <a:lnTo>
                        <a:pt x="6878" y="277"/>
                      </a:lnTo>
                      <a:lnTo>
                        <a:pt x="6872" y="270"/>
                      </a:lnTo>
                      <a:lnTo>
                        <a:pt x="6864" y="263"/>
                      </a:lnTo>
                      <a:lnTo>
                        <a:pt x="6856" y="258"/>
                      </a:lnTo>
                      <a:lnTo>
                        <a:pt x="6846" y="253"/>
                      </a:lnTo>
                      <a:lnTo>
                        <a:pt x="6836" y="249"/>
                      </a:lnTo>
                      <a:lnTo>
                        <a:pt x="6825" y="246"/>
                      </a:lnTo>
                      <a:lnTo>
                        <a:pt x="6814" y="244"/>
                      </a:lnTo>
                      <a:lnTo>
                        <a:pt x="6801" y="244"/>
                      </a:lnTo>
                      <a:lnTo>
                        <a:pt x="6791" y="244"/>
                      </a:lnTo>
                      <a:lnTo>
                        <a:pt x="6782" y="245"/>
                      </a:lnTo>
                      <a:lnTo>
                        <a:pt x="6772" y="247"/>
                      </a:lnTo>
                      <a:lnTo>
                        <a:pt x="6764" y="250"/>
                      </a:lnTo>
                      <a:lnTo>
                        <a:pt x="6756" y="254"/>
                      </a:lnTo>
                      <a:lnTo>
                        <a:pt x="6748" y="258"/>
                      </a:lnTo>
                      <a:lnTo>
                        <a:pt x="6740" y="263"/>
                      </a:lnTo>
                      <a:lnTo>
                        <a:pt x="6732" y="268"/>
                      </a:lnTo>
                      <a:lnTo>
                        <a:pt x="6725" y="274"/>
                      </a:lnTo>
                      <a:lnTo>
                        <a:pt x="6719" y="281"/>
                      </a:lnTo>
                      <a:lnTo>
                        <a:pt x="6713" y="289"/>
                      </a:lnTo>
                      <a:lnTo>
                        <a:pt x="6707" y="296"/>
                      </a:lnTo>
                      <a:lnTo>
                        <a:pt x="6703" y="303"/>
                      </a:lnTo>
                      <a:lnTo>
                        <a:pt x="6698" y="311"/>
                      </a:lnTo>
                      <a:lnTo>
                        <a:pt x="6694" y="319"/>
                      </a:lnTo>
                      <a:lnTo>
                        <a:pt x="6691" y="329"/>
                      </a:lnTo>
                      <a:lnTo>
                        <a:pt x="6689" y="337"/>
                      </a:lnTo>
                      <a:lnTo>
                        <a:pt x="6687" y="346"/>
                      </a:lnTo>
                      <a:lnTo>
                        <a:pt x="6686" y="356"/>
                      </a:lnTo>
                      <a:lnTo>
                        <a:pt x="6686" y="367"/>
                      </a:lnTo>
                      <a:lnTo>
                        <a:pt x="6686" y="637"/>
                      </a:lnTo>
                      <a:lnTo>
                        <a:pt x="6604" y="637"/>
                      </a:lnTo>
                      <a:close/>
                      <a:moveTo>
                        <a:pt x="7137" y="105"/>
                      </a:moveTo>
                      <a:lnTo>
                        <a:pt x="7217" y="80"/>
                      </a:lnTo>
                      <a:lnTo>
                        <a:pt x="7217" y="188"/>
                      </a:lnTo>
                      <a:lnTo>
                        <a:pt x="7333" y="188"/>
                      </a:lnTo>
                      <a:lnTo>
                        <a:pt x="7333" y="249"/>
                      </a:lnTo>
                      <a:lnTo>
                        <a:pt x="7217" y="249"/>
                      </a:lnTo>
                      <a:lnTo>
                        <a:pt x="7217" y="492"/>
                      </a:lnTo>
                      <a:lnTo>
                        <a:pt x="7217" y="503"/>
                      </a:lnTo>
                      <a:lnTo>
                        <a:pt x="7218" y="513"/>
                      </a:lnTo>
                      <a:lnTo>
                        <a:pt x="7219" y="522"/>
                      </a:lnTo>
                      <a:lnTo>
                        <a:pt x="7220" y="530"/>
                      </a:lnTo>
                      <a:lnTo>
                        <a:pt x="7223" y="539"/>
                      </a:lnTo>
                      <a:lnTo>
                        <a:pt x="7226" y="546"/>
                      </a:lnTo>
                      <a:lnTo>
                        <a:pt x="7229" y="552"/>
                      </a:lnTo>
                      <a:lnTo>
                        <a:pt x="7233" y="557"/>
                      </a:lnTo>
                      <a:lnTo>
                        <a:pt x="7237" y="562"/>
                      </a:lnTo>
                      <a:lnTo>
                        <a:pt x="7241" y="567"/>
                      </a:lnTo>
                      <a:lnTo>
                        <a:pt x="7246" y="570"/>
                      </a:lnTo>
                      <a:lnTo>
                        <a:pt x="7251" y="573"/>
                      </a:lnTo>
                      <a:lnTo>
                        <a:pt x="7257" y="577"/>
                      </a:lnTo>
                      <a:lnTo>
                        <a:pt x="7264" y="578"/>
                      </a:lnTo>
                      <a:lnTo>
                        <a:pt x="7271" y="579"/>
                      </a:lnTo>
                      <a:lnTo>
                        <a:pt x="7278" y="580"/>
                      </a:lnTo>
                      <a:lnTo>
                        <a:pt x="7291" y="579"/>
                      </a:lnTo>
                      <a:lnTo>
                        <a:pt x="7304" y="578"/>
                      </a:lnTo>
                      <a:lnTo>
                        <a:pt x="7315" y="577"/>
                      </a:lnTo>
                      <a:lnTo>
                        <a:pt x="7325" y="573"/>
                      </a:lnTo>
                      <a:lnTo>
                        <a:pt x="7329" y="635"/>
                      </a:lnTo>
                      <a:lnTo>
                        <a:pt x="7314" y="640"/>
                      </a:lnTo>
                      <a:lnTo>
                        <a:pt x="7296" y="644"/>
                      </a:lnTo>
                      <a:lnTo>
                        <a:pt x="7278" y="647"/>
                      </a:lnTo>
                      <a:lnTo>
                        <a:pt x="7257" y="648"/>
                      </a:lnTo>
                      <a:lnTo>
                        <a:pt x="7243" y="647"/>
                      </a:lnTo>
                      <a:lnTo>
                        <a:pt x="7230" y="644"/>
                      </a:lnTo>
                      <a:lnTo>
                        <a:pt x="7217" y="642"/>
                      </a:lnTo>
                      <a:lnTo>
                        <a:pt x="7206" y="638"/>
                      </a:lnTo>
                      <a:lnTo>
                        <a:pt x="7196" y="633"/>
                      </a:lnTo>
                      <a:lnTo>
                        <a:pt x="7185" y="627"/>
                      </a:lnTo>
                      <a:lnTo>
                        <a:pt x="7176" y="620"/>
                      </a:lnTo>
                      <a:lnTo>
                        <a:pt x="7168" y="612"/>
                      </a:lnTo>
                      <a:lnTo>
                        <a:pt x="7161" y="602"/>
                      </a:lnTo>
                      <a:lnTo>
                        <a:pt x="7155" y="591"/>
                      </a:lnTo>
                      <a:lnTo>
                        <a:pt x="7149" y="579"/>
                      </a:lnTo>
                      <a:lnTo>
                        <a:pt x="7145" y="565"/>
                      </a:lnTo>
                      <a:lnTo>
                        <a:pt x="7141" y="550"/>
                      </a:lnTo>
                      <a:lnTo>
                        <a:pt x="7139" y="532"/>
                      </a:lnTo>
                      <a:lnTo>
                        <a:pt x="7138" y="515"/>
                      </a:lnTo>
                      <a:lnTo>
                        <a:pt x="7137" y="495"/>
                      </a:lnTo>
                      <a:lnTo>
                        <a:pt x="7137" y="249"/>
                      </a:lnTo>
                      <a:lnTo>
                        <a:pt x="7068" y="249"/>
                      </a:lnTo>
                      <a:lnTo>
                        <a:pt x="7068" y="188"/>
                      </a:lnTo>
                      <a:lnTo>
                        <a:pt x="7137" y="188"/>
                      </a:lnTo>
                      <a:lnTo>
                        <a:pt x="7137" y="105"/>
                      </a:lnTo>
                      <a:close/>
                      <a:moveTo>
                        <a:pt x="7366" y="188"/>
                      </a:moveTo>
                      <a:lnTo>
                        <a:pt x="7455" y="188"/>
                      </a:lnTo>
                      <a:lnTo>
                        <a:pt x="7553" y="453"/>
                      </a:lnTo>
                      <a:lnTo>
                        <a:pt x="7560" y="474"/>
                      </a:lnTo>
                      <a:lnTo>
                        <a:pt x="7568" y="495"/>
                      </a:lnTo>
                      <a:lnTo>
                        <a:pt x="7575" y="519"/>
                      </a:lnTo>
                      <a:lnTo>
                        <a:pt x="7582" y="545"/>
                      </a:lnTo>
                      <a:lnTo>
                        <a:pt x="7584" y="545"/>
                      </a:lnTo>
                      <a:lnTo>
                        <a:pt x="7589" y="527"/>
                      </a:lnTo>
                      <a:lnTo>
                        <a:pt x="7595" y="507"/>
                      </a:lnTo>
                      <a:lnTo>
                        <a:pt x="7604" y="481"/>
                      </a:lnTo>
                      <a:lnTo>
                        <a:pt x="7613" y="451"/>
                      </a:lnTo>
                      <a:lnTo>
                        <a:pt x="7701" y="188"/>
                      </a:lnTo>
                      <a:lnTo>
                        <a:pt x="7788" y="188"/>
                      </a:lnTo>
                      <a:lnTo>
                        <a:pt x="7665" y="508"/>
                      </a:lnTo>
                      <a:lnTo>
                        <a:pt x="7654" y="537"/>
                      </a:lnTo>
                      <a:lnTo>
                        <a:pt x="7644" y="564"/>
                      </a:lnTo>
                      <a:lnTo>
                        <a:pt x="7632" y="590"/>
                      </a:lnTo>
                      <a:lnTo>
                        <a:pt x="7623" y="614"/>
                      </a:lnTo>
                      <a:lnTo>
                        <a:pt x="7613" y="635"/>
                      </a:lnTo>
                      <a:lnTo>
                        <a:pt x="7604" y="655"/>
                      </a:lnTo>
                      <a:lnTo>
                        <a:pt x="7595" y="672"/>
                      </a:lnTo>
                      <a:lnTo>
                        <a:pt x="7587" y="688"/>
                      </a:lnTo>
                      <a:lnTo>
                        <a:pt x="7578" y="704"/>
                      </a:lnTo>
                      <a:lnTo>
                        <a:pt x="7569" y="719"/>
                      </a:lnTo>
                      <a:lnTo>
                        <a:pt x="7559" y="733"/>
                      </a:lnTo>
                      <a:lnTo>
                        <a:pt x="7550" y="746"/>
                      </a:lnTo>
                      <a:lnTo>
                        <a:pt x="7541" y="759"/>
                      </a:lnTo>
                      <a:lnTo>
                        <a:pt x="7532" y="770"/>
                      </a:lnTo>
                      <a:lnTo>
                        <a:pt x="7521" y="780"/>
                      </a:lnTo>
                      <a:lnTo>
                        <a:pt x="7512" y="790"/>
                      </a:lnTo>
                      <a:lnTo>
                        <a:pt x="7500" y="800"/>
                      </a:lnTo>
                      <a:lnTo>
                        <a:pt x="7487" y="809"/>
                      </a:lnTo>
                      <a:lnTo>
                        <a:pt x="7474" y="817"/>
                      </a:lnTo>
                      <a:lnTo>
                        <a:pt x="7462" y="825"/>
                      </a:lnTo>
                      <a:lnTo>
                        <a:pt x="7450" y="831"/>
                      </a:lnTo>
                      <a:lnTo>
                        <a:pt x="7437" y="835"/>
                      </a:lnTo>
                      <a:lnTo>
                        <a:pt x="7424" y="839"/>
                      </a:lnTo>
                      <a:lnTo>
                        <a:pt x="7412" y="842"/>
                      </a:lnTo>
                      <a:lnTo>
                        <a:pt x="7391" y="773"/>
                      </a:lnTo>
                      <a:lnTo>
                        <a:pt x="7409" y="766"/>
                      </a:lnTo>
                      <a:lnTo>
                        <a:pt x="7428" y="758"/>
                      </a:lnTo>
                      <a:lnTo>
                        <a:pt x="7445" y="746"/>
                      </a:lnTo>
                      <a:lnTo>
                        <a:pt x="7463" y="733"/>
                      </a:lnTo>
                      <a:lnTo>
                        <a:pt x="7473" y="725"/>
                      </a:lnTo>
                      <a:lnTo>
                        <a:pt x="7482" y="714"/>
                      </a:lnTo>
                      <a:lnTo>
                        <a:pt x="7493" y="704"/>
                      </a:lnTo>
                      <a:lnTo>
                        <a:pt x="7501" y="693"/>
                      </a:lnTo>
                      <a:lnTo>
                        <a:pt x="7509" y="682"/>
                      </a:lnTo>
                      <a:lnTo>
                        <a:pt x="7517" y="669"/>
                      </a:lnTo>
                      <a:lnTo>
                        <a:pt x="7525" y="656"/>
                      </a:lnTo>
                      <a:lnTo>
                        <a:pt x="7531" y="642"/>
                      </a:lnTo>
                      <a:lnTo>
                        <a:pt x="7536" y="631"/>
                      </a:lnTo>
                      <a:lnTo>
                        <a:pt x="7538" y="623"/>
                      </a:lnTo>
                      <a:lnTo>
                        <a:pt x="7536" y="615"/>
                      </a:lnTo>
                      <a:lnTo>
                        <a:pt x="7532" y="601"/>
                      </a:lnTo>
                      <a:lnTo>
                        <a:pt x="7366" y="188"/>
                      </a:lnTo>
                      <a:close/>
                      <a:moveTo>
                        <a:pt x="7898" y="648"/>
                      </a:moveTo>
                      <a:lnTo>
                        <a:pt x="7896" y="648"/>
                      </a:lnTo>
                      <a:lnTo>
                        <a:pt x="7890" y="647"/>
                      </a:lnTo>
                      <a:lnTo>
                        <a:pt x="7885" y="647"/>
                      </a:lnTo>
                      <a:lnTo>
                        <a:pt x="7880" y="644"/>
                      </a:lnTo>
                      <a:lnTo>
                        <a:pt x="7875" y="642"/>
                      </a:lnTo>
                      <a:lnTo>
                        <a:pt x="7871" y="640"/>
                      </a:lnTo>
                      <a:lnTo>
                        <a:pt x="7866" y="637"/>
                      </a:lnTo>
                      <a:lnTo>
                        <a:pt x="7862" y="634"/>
                      </a:lnTo>
                      <a:lnTo>
                        <a:pt x="7857" y="630"/>
                      </a:lnTo>
                      <a:lnTo>
                        <a:pt x="7854" y="626"/>
                      </a:lnTo>
                      <a:lnTo>
                        <a:pt x="7851" y="622"/>
                      </a:lnTo>
                      <a:lnTo>
                        <a:pt x="7848" y="617"/>
                      </a:lnTo>
                      <a:lnTo>
                        <a:pt x="7846" y="612"/>
                      </a:lnTo>
                      <a:lnTo>
                        <a:pt x="7844" y="600"/>
                      </a:lnTo>
                      <a:lnTo>
                        <a:pt x="7843" y="589"/>
                      </a:lnTo>
                      <a:lnTo>
                        <a:pt x="7843" y="583"/>
                      </a:lnTo>
                      <a:lnTo>
                        <a:pt x="7844" y="577"/>
                      </a:lnTo>
                      <a:lnTo>
                        <a:pt x="7845" y="571"/>
                      </a:lnTo>
                      <a:lnTo>
                        <a:pt x="7846" y="565"/>
                      </a:lnTo>
                      <a:lnTo>
                        <a:pt x="7849" y="560"/>
                      </a:lnTo>
                      <a:lnTo>
                        <a:pt x="7851" y="556"/>
                      </a:lnTo>
                      <a:lnTo>
                        <a:pt x="7854" y="551"/>
                      </a:lnTo>
                      <a:lnTo>
                        <a:pt x="7858" y="547"/>
                      </a:lnTo>
                      <a:lnTo>
                        <a:pt x="7863" y="543"/>
                      </a:lnTo>
                      <a:lnTo>
                        <a:pt x="7867" y="540"/>
                      </a:lnTo>
                      <a:lnTo>
                        <a:pt x="7872" y="536"/>
                      </a:lnTo>
                      <a:lnTo>
                        <a:pt x="7876" y="534"/>
                      </a:lnTo>
                      <a:lnTo>
                        <a:pt x="7881" y="532"/>
                      </a:lnTo>
                      <a:lnTo>
                        <a:pt x="7887" y="531"/>
                      </a:lnTo>
                      <a:lnTo>
                        <a:pt x="7892" y="530"/>
                      </a:lnTo>
                      <a:lnTo>
                        <a:pt x="7899" y="530"/>
                      </a:lnTo>
                      <a:lnTo>
                        <a:pt x="7905" y="530"/>
                      </a:lnTo>
                      <a:lnTo>
                        <a:pt x="7910" y="531"/>
                      </a:lnTo>
                      <a:lnTo>
                        <a:pt x="7915" y="532"/>
                      </a:lnTo>
                      <a:lnTo>
                        <a:pt x="7920" y="534"/>
                      </a:lnTo>
                      <a:lnTo>
                        <a:pt x="7925" y="536"/>
                      </a:lnTo>
                      <a:lnTo>
                        <a:pt x="7929" y="540"/>
                      </a:lnTo>
                      <a:lnTo>
                        <a:pt x="7933" y="543"/>
                      </a:lnTo>
                      <a:lnTo>
                        <a:pt x="7938" y="547"/>
                      </a:lnTo>
                      <a:lnTo>
                        <a:pt x="7942" y="551"/>
                      </a:lnTo>
                      <a:lnTo>
                        <a:pt x="7945" y="555"/>
                      </a:lnTo>
                      <a:lnTo>
                        <a:pt x="7947" y="560"/>
                      </a:lnTo>
                      <a:lnTo>
                        <a:pt x="7949" y="565"/>
                      </a:lnTo>
                      <a:lnTo>
                        <a:pt x="7951" y="570"/>
                      </a:lnTo>
                      <a:lnTo>
                        <a:pt x="7952" y="577"/>
                      </a:lnTo>
                      <a:lnTo>
                        <a:pt x="7953" y="583"/>
                      </a:lnTo>
                      <a:lnTo>
                        <a:pt x="7953" y="589"/>
                      </a:lnTo>
                      <a:lnTo>
                        <a:pt x="7952" y="600"/>
                      </a:lnTo>
                      <a:lnTo>
                        <a:pt x="7949" y="612"/>
                      </a:lnTo>
                      <a:lnTo>
                        <a:pt x="7947" y="617"/>
                      </a:lnTo>
                      <a:lnTo>
                        <a:pt x="7945" y="622"/>
                      </a:lnTo>
                      <a:lnTo>
                        <a:pt x="7942" y="626"/>
                      </a:lnTo>
                      <a:lnTo>
                        <a:pt x="7938" y="630"/>
                      </a:lnTo>
                      <a:lnTo>
                        <a:pt x="7933" y="634"/>
                      </a:lnTo>
                      <a:lnTo>
                        <a:pt x="7929" y="637"/>
                      </a:lnTo>
                      <a:lnTo>
                        <a:pt x="7925" y="640"/>
                      </a:lnTo>
                      <a:lnTo>
                        <a:pt x="7920" y="642"/>
                      </a:lnTo>
                      <a:lnTo>
                        <a:pt x="7915" y="644"/>
                      </a:lnTo>
                      <a:lnTo>
                        <a:pt x="7909" y="647"/>
                      </a:lnTo>
                      <a:lnTo>
                        <a:pt x="7904" y="647"/>
                      </a:lnTo>
                      <a:lnTo>
                        <a:pt x="7898" y="648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sp>
            <p:nvSpPr>
              <p:cNvPr id="20" name="Freeform 19"/>
              <p:cNvSpPr>
                <a:spLocks noEditPoints="1"/>
              </p:cNvSpPr>
              <p:nvPr userDrawn="1"/>
            </p:nvSpPr>
            <p:spPr bwMode="auto">
              <a:xfrm>
                <a:off x="283754" y="246870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971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/>
          <p:cNvSpPr/>
          <p:nvPr/>
        </p:nvSpPr>
        <p:spPr>
          <a:xfrm>
            <a:off x="-19051" y="2"/>
            <a:ext cx="9163050" cy="4743450"/>
          </a:xfrm>
          <a:custGeom>
            <a:avLst/>
            <a:gdLst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0 w 9144000"/>
              <a:gd name="connsiteY3" fmla="*/ 4648200 h 4648200"/>
              <a:gd name="connsiteX4" fmla="*/ 0 w 9144000"/>
              <a:gd name="connsiteY4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0 w 9144000"/>
              <a:gd name="connsiteY4" fmla="*/ 4648200 h 4648200"/>
              <a:gd name="connsiteX5" fmla="*/ 0 w 9144000"/>
              <a:gd name="connsiteY5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819150 w 9144000"/>
              <a:gd name="connsiteY4" fmla="*/ 4648200 h 4648200"/>
              <a:gd name="connsiteX5" fmla="*/ 0 w 9144000"/>
              <a:gd name="connsiteY5" fmla="*/ 4648200 h 4648200"/>
              <a:gd name="connsiteX6" fmla="*/ 0 w 9144000"/>
              <a:gd name="connsiteY6" fmla="*/ 0 h 4648200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0 w 9144000"/>
              <a:gd name="connsiteY5" fmla="*/ 4648200 h 6181725"/>
              <a:gd name="connsiteX6" fmla="*/ 0 w 9144000"/>
              <a:gd name="connsiteY6" fmla="*/ 0 h 6181725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552450 w 9144000"/>
              <a:gd name="connsiteY5" fmla="*/ 5534025 h 6181725"/>
              <a:gd name="connsiteX6" fmla="*/ 0 w 9144000"/>
              <a:gd name="connsiteY6" fmla="*/ 4648200 h 6181725"/>
              <a:gd name="connsiteX7" fmla="*/ 0 w 9144000"/>
              <a:gd name="connsiteY7" fmla="*/ 0 h 6181725"/>
              <a:gd name="connsiteX0" fmla="*/ 9525 w 9153525"/>
              <a:gd name="connsiteY0" fmla="*/ 0 h 6267450"/>
              <a:gd name="connsiteX1" fmla="*/ 9153525 w 9153525"/>
              <a:gd name="connsiteY1" fmla="*/ 0 h 6267450"/>
              <a:gd name="connsiteX2" fmla="*/ 9153525 w 9153525"/>
              <a:gd name="connsiteY2" fmla="*/ 4648200 h 6267450"/>
              <a:gd name="connsiteX3" fmla="*/ 962025 w 9153525"/>
              <a:gd name="connsiteY3" fmla="*/ 4648200 h 6267450"/>
              <a:gd name="connsiteX4" fmla="*/ 952500 w 9153525"/>
              <a:gd name="connsiteY4" fmla="*/ 6181725 h 6267450"/>
              <a:gd name="connsiteX5" fmla="*/ 0 w 9153525"/>
              <a:gd name="connsiteY5" fmla="*/ 6267450 h 6267450"/>
              <a:gd name="connsiteX6" fmla="*/ 9525 w 9153525"/>
              <a:gd name="connsiteY6" fmla="*/ 4648200 h 6267450"/>
              <a:gd name="connsiteX7" fmla="*/ 9525 w 9153525"/>
              <a:gd name="connsiteY7" fmla="*/ 0 h 6267450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9620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10763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19050 w 9163050"/>
              <a:gd name="connsiteY0" fmla="*/ 0 h 6324600"/>
              <a:gd name="connsiteX1" fmla="*/ 9163050 w 9163050"/>
              <a:gd name="connsiteY1" fmla="*/ 0 h 6324600"/>
              <a:gd name="connsiteX2" fmla="*/ 9163050 w 9163050"/>
              <a:gd name="connsiteY2" fmla="*/ 4648200 h 6324600"/>
              <a:gd name="connsiteX3" fmla="*/ 1085850 w 9163050"/>
              <a:gd name="connsiteY3" fmla="*/ 4648200 h 6324600"/>
              <a:gd name="connsiteX4" fmla="*/ 1085850 w 9163050"/>
              <a:gd name="connsiteY4" fmla="*/ 6315075 h 6324600"/>
              <a:gd name="connsiteX5" fmla="*/ 0 w 9163050"/>
              <a:gd name="connsiteY5" fmla="*/ 6324600 h 6324600"/>
              <a:gd name="connsiteX6" fmla="*/ 19050 w 9163050"/>
              <a:gd name="connsiteY6" fmla="*/ 4648200 h 6324600"/>
              <a:gd name="connsiteX7" fmla="*/ 19050 w 9163050"/>
              <a:gd name="connsiteY7" fmla="*/ 0 h 632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3050" h="6324600">
                <a:moveTo>
                  <a:pt x="19050" y="0"/>
                </a:moveTo>
                <a:lnTo>
                  <a:pt x="9163050" y="0"/>
                </a:lnTo>
                <a:lnTo>
                  <a:pt x="9163050" y="4648200"/>
                </a:lnTo>
                <a:lnTo>
                  <a:pt x="1085850" y="4648200"/>
                </a:lnTo>
                <a:lnTo>
                  <a:pt x="1085850" y="6315075"/>
                </a:lnTo>
                <a:lnTo>
                  <a:pt x="0" y="6324600"/>
                </a:lnTo>
                <a:lnTo>
                  <a:pt x="19050" y="4648200"/>
                </a:lnTo>
                <a:lnTo>
                  <a:pt x="19050" y="0"/>
                </a:lnTo>
                <a:close/>
              </a:path>
            </a:pathLst>
          </a:cu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" y="2200275"/>
            <a:ext cx="8077200" cy="415499"/>
          </a:xfrm>
          <a:prstGeom prst="rect">
            <a:avLst/>
          </a:prstGeom>
          <a:noFill/>
        </p:spPr>
        <p:txBody>
          <a:bodyPr wrap="square" lIns="68580" tIns="34290" rIns="68580" bIns="34290" rtlCol="0">
            <a:noAutofit/>
          </a:bodyPr>
          <a:lstStyle/>
          <a:p>
            <a:pPr algn="l" defTabSz="685800" rtl="0" eaLnBrk="1" latinLnBrk="0" hangingPunct="1">
              <a:spcBef>
                <a:spcPct val="0"/>
              </a:spcBef>
              <a:buNone/>
            </a:pPr>
            <a:r>
              <a:rPr lang="en-US" sz="2300" kern="12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Arial" pitchFamily="34" charset="0"/>
              </a:rPr>
              <a:t>Thank You</a:t>
            </a:r>
          </a:p>
        </p:txBody>
      </p:sp>
      <p:sp>
        <p:nvSpPr>
          <p:cNvPr id="19" name="Rectangle 18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/>
            <a:endParaRPr lang="en-US" sz="1400" kern="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4048" y="4457700"/>
            <a:ext cx="1958998" cy="614058"/>
          </a:xfrm>
          <a:prstGeom prst="rect">
            <a:avLst/>
          </a:prstGeom>
          <a:noFill/>
        </p:spPr>
        <p:txBody>
          <a:bodyPr wrap="none" lIns="68580" tIns="34290" rIns="68580" bIns="34290" rtlCol="0">
            <a:noAutofit/>
          </a:bodyPr>
          <a:lstStyle/>
          <a:p>
            <a:r>
              <a:rPr lang="en-US" sz="1100" dirty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IT Services</a:t>
            </a:r>
          </a:p>
          <a:p>
            <a:r>
              <a:rPr lang="en-US" sz="1100" dirty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Business Solutions</a:t>
            </a:r>
          </a:p>
          <a:p>
            <a:r>
              <a:rPr lang="en-US" sz="1100" dirty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Consulting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7972973" y="4885741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studioppt I 01 I 2019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283754" y="192882"/>
            <a:ext cx="8632822" cy="318254"/>
            <a:chOff x="283754" y="192882"/>
            <a:chExt cx="8632822" cy="318254"/>
          </a:xfrm>
        </p:grpSpPr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283754" y="246870"/>
              <a:ext cx="2142738" cy="253193"/>
              <a:chOff x="283754" y="246870"/>
              <a:chExt cx="2142738" cy="253193"/>
            </a:xfrm>
          </p:grpSpPr>
          <p:grpSp>
            <p:nvGrpSpPr>
              <p:cNvPr id="28" name="Group 27"/>
              <p:cNvGrpSpPr/>
              <p:nvPr userDrawn="1"/>
            </p:nvGrpSpPr>
            <p:grpSpPr>
              <a:xfrm>
                <a:off x="673165" y="246870"/>
                <a:ext cx="1753327" cy="253193"/>
                <a:chOff x="656520" y="250031"/>
                <a:chExt cx="1631861" cy="235663"/>
              </a:xfrm>
            </p:grpSpPr>
            <p:sp>
              <p:nvSpPr>
                <p:cNvPr id="31" name="Freeform 30"/>
                <p:cNvSpPr>
                  <a:spLocks noEditPoints="1"/>
                </p:cNvSpPr>
                <p:nvPr/>
              </p:nvSpPr>
              <p:spPr bwMode="auto">
                <a:xfrm>
                  <a:off x="1466912" y="250031"/>
                  <a:ext cx="489413" cy="84203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2" name="Freeform 31"/>
                <p:cNvSpPr>
                  <a:spLocks noEditPoints="1"/>
                </p:cNvSpPr>
                <p:nvPr/>
              </p:nvSpPr>
              <p:spPr bwMode="auto">
                <a:xfrm>
                  <a:off x="656520" y="250031"/>
                  <a:ext cx="780730" cy="84203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3" name="Freeform 32"/>
                <p:cNvSpPr>
                  <a:spLocks noEditPoints="1"/>
                </p:cNvSpPr>
                <p:nvPr/>
              </p:nvSpPr>
              <p:spPr bwMode="auto">
                <a:xfrm>
                  <a:off x="1409510" y="392855"/>
                  <a:ext cx="878871" cy="92839"/>
                </a:xfrm>
                <a:custGeom>
                  <a:avLst/>
                  <a:gdLst/>
                  <a:ahLst/>
                  <a:cxnLst>
                    <a:cxn ang="0">
                      <a:pos x="805" y="637"/>
                    </a:cxn>
                    <a:cxn ang="0">
                      <a:pos x="996" y="219"/>
                    </a:cxn>
                    <a:cxn ang="0">
                      <a:pos x="1304" y="357"/>
                    </a:cxn>
                    <a:cxn ang="0">
                      <a:pos x="1069" y="644"/>
                    </a:cxn>
                    <a:cxn ang="0">
                      <a:pos x="1040" y="573"/>
                    </a:cxn>
                    <a:cxn ang="0">
                      <a:pos x="1182" y="280"/>
                    </a:cxn>
                    <a:cxn ang="0">
                      <a:pos x="1457" y="426"/>
                    </a:cxn>
                    <a:cxn ang="0">
                      <a:pos x="1680" y="639"/>
                    </a:cxn>
                    <a:cxn ang="0">
                      <a:pos x="1384" y="480"/>
                    </a:cxn>
                    <a:cxn ang="0">
                      <a:pos x="1565" y="178"/>
                    </a:cxn>
                    <a:cxn ang="0">
                      <a:pos x="1772" y="419"/>
                    </a:cxn>
                    <a:cxn ang="0">
                      <a:pos x="1479" y="300"/>
                    </a:cxn>
                    <a:cxn ang="0">
                      <a:pos x="2054" y="179"/>
                    </a:cxn>
                    <a:cxn ang="0">
                      <a:pos x="2260" y="188"/>
                    </a:cxn>
                    <a:cxn ang="0">
                      <a:pos x="2257" y="15"/>
                    </a:cxn>
                    <a:cxn ang="0">
                      <a:pos x="2523" y="568"/>
                    </a:cxn>
                    <a:cxn ang="0">
                      <a:pos x="2483" y="627"/>
                    </a:cxn>
                    <a:cxn ang="0">
                      <a:pos x="2395" y="282"/>
                    </a:cxn>
                    <a:cxn ang="0">
                      <a:pos x="2669" y="201"/>
                    </a:cxn>
                    <a:cxn ang="0">
                      <a:pos x="2657" y="282"/>
                    </a:cxn>
                    <a:cxn ang="0">
                      <a:pos x="2858" y="220"/>
                    </a:cxn>
                    <a:cxn ang="0">
                      <a:pos x="3192" y="222"/>
                    </a:cxn>
                    <a:cxn ang="0">
                      <a:pos x="3092" y="249"/>
                    </a:cxn>
                    <a:cxn ang="0">
                      <a:pos x="3666" y="632"/>
                    </a:cxn>
                    <a:cxn ang="0">
                      <a:pos x="3354" y="500"/>
                    </a:cxn>
                    <a:cxn ang="0">
                      <a:pos x="3484" y="195"/>
                    </a:cxn>
                    <a:cxn ang="0">
                      <a:pos x="3516" y="256"/>
                    </a:cxn>
                    <a:cxn ang="0">
                      <a:pos x="3592" y="581"/>
                    </a:cxn>
                    <a:cxn ang="0">
                      <a:pos x="4055" y="577"/>
                    </a:cxn>
                    <a:cxn ang="0">
                      <a:pos x="3803" y="567"/>
                    </a:cxn>
                    <a:cxn ang="0">
                      <a:pos x="3854" y="210"/>
                    </a:cxn>
                    <a:cxn ang="0">
                      <a:pos x="4132" y="281"/>
                    </a:cxn>
                    <a:cxn ang="0">
                      <a:pos x="3947" y="237"/>
                    </a:cxn>
                    <a:cxn ang="0">
                      <a:pos x="4571" y="638"/>
                    </a:cxn>
                    <a:cxn ang="0">
                      <a:pos x="4425" y="355"/>
                    </a:cxn>
                    <a:cxn ang="0">
                      <a:pos x="4692" y="179"/>
                    </a:cxn>
                    <a:cxn ang="0">
                      <a:pos x="4503" y="378"/>
                    </a:cxn>
                    <a:cxn ang="0">
                      <a:pos x="4914" y="445"/>
                    </a:cxn>
                    <a:cxn ang="0">
                      <a:pos x="5116" y="642"/>
                    </a:cxn>
                    <a:cxn ang="0">
                      <a:pos x="4837" y="469"/>
                    </a:cxn>
                    <a:cxn ang="0">
                      <a:pos x="5032" y="177"/>
                    </a:cxn>
                    <a:cxn ang="0">
                      <a:pos x="5225" y="427"/>
                    </a:cxn>
                    <a:cxn ang="0">
                      <a:pos x="4929" y="310"/>
                    </a:cxn>
                    <a:cxn ang="0">
                      <a:pos x="5520" y="177"/>
                    </a:cxn>
                    <a:cxn ang="0">
                      <a:pos x="5849" y="249"/>
                    </a:cxn>
                    <a:cxn ang="0">
                      <a:pos x="5745" y="644"/>
                    </a:cxn>
                    <a:cxn ang="0">
                      <a:pos x="6173" y="588"/>
                    </a:cxn>
                    <a:cxn ang="0">
                      <a:pos x="5907" y="543"/>
                    </a:cxn>
                    <a:cxn ang="0">
                      <a:pos x="6173" y="317"/>
                    </a:cxn>
                    <a:cxn ang="0">
                      <a:pos x="6044" y="179"/>
                    </a:cxn>
                    <a:cxn ang="0">
                      <a:pos x="6022" y="438"/>
                    </a:cxn>
                    <a:cxn ang="0">
                      <a:pos x="6118" y="573"/>
                    </a:cxn>
                    <a:cxn ang="0">
                      <a:pos x="6379" y="72"/>
                    </a:cxn>
                    <a:cxn ang="0">
                      <a:pos x="6454" y="99"/>
                    </a:cxn>
                    <a:cxn ang="0">
                      <a:pos x="6815" y="177"/>
                    </a:cxn>
                    <a:cxn ang="0">
                      <a:pos x="6901" y="333"/>
                    </a:cxn>
                    <a:cxn ang="0">
                      <a:pos x="6691" y="329"/>
                    </a:cxn>
                    <a:cxn ang="0">
                      <a:pos x="7278" y="580"/>
                    </a:cxn>
                    <a:cxn ang="0">
                      <a:pos x="7137" y="188"/>
                    </a:cxn>
                    <a:cxn ang="0">
                      <a:pos x="7541" y="759"/>
                    </a:cxn>
                    <a:cxn ang="0">
                      <a:pos x="7366" y="188"/>
                    </a:cxn>
                    <a:cxn ang="0">
                      <a:pos x="7881" y="532"/>
                    </a:cxn>
                    <a:cxn ang="0">
                      <a:pos x="7920" y="642"/>
                    </a:cxn>
                  </a:cxnLst>
                  <a:rect l="0" t="0" r="r" b="b"/>
                  <a:pathLst>
                    <a:path w="7953" h="842">
                      <a:moveTo>
                        <a:pt x="324" y="277"/>
                      </a:moveTo>
                      <a:lnTo>
                        <a:pt x="324" y="344"/>
                      </a:lnTo>
                      <a:lnTo>
                        <a:pt x="81" y="344"/>
                      </a:lnTo>
                      <a:lnTo>
                        <a:pt x="81" y="569"/>
                      </a:lnTo>
                      <a:lnTo>
                        <a:pt x="352" y="569"/>
                      </a:lnTo>
                      <a:lnTo>
                        <a:pt x="352" y="637"/>
                      </a:lnTo>
                      <a:lnTo>
                        <a:pt x="0" y="637"/>
                      </a:lnTo>
                      <a:lnTo>
                        <a:pt x="0" y="11"/>
                      </a:lnTo>
                      <a:lnTo>
                        <a:pt x="338" y="11"/>
                      </a:lnTo>
                      <a:lnTo>
                        <a:pt x="338" y="79"/>
                      </a:lnTo>
                      <a:lnTo>
                        <a:pt x="81" y="79"/>
                      </a:lnTo>
                      <a:lnTo>
                        <a:pt x="81" y="277"/>
                      </a:lnTo>
                      <a:lnTo>
                        <a:pt x="324" y="277"/>
                      </a:lnTo>
                      <a:close/>
                      <a:moveTo>
                        <a:pt x="401" y="188"/>
                      </a:moveTo>
                      <a:lnTo>
                        <a:pt x="492" y="188"/>
                      </a:lnTo>
                      <a:lnTo>
                        <a:pt x="556" y="284"/>
                      </a:lnTo>
                      <a:lnTo>
                        <a:pt x="566" y="300"/>
                      </a:lnTo>
                      <a:lnTo>
                        <a:pt x="578" y="317"/>
                      </a:lnTo>
                      <a:lnTo>
                        <a:pt x="589" y="337"/>
                      </a:lnTo>
                      <a:lnTo>
                        <a:pt x="601" y="357"/>
                      </a:lnTo>
                      <a:lnTo>
                        <a:pt x="604" y="357"/>
                      </a:lnTo>
                      <a:lnTo>
                        <a:pt x="614" y="340"/>
                      </a:lnTo>
                      <a:lnTo>
                        <a:pt x="625" y="321"/>
                      </a:lnTo>
                      <a:lnTo>
                        <a:pt x="636" y="303"/>
                      </a:lnTo>
                      <a:lnTo>
                        <a:pt x="649" y="283"/>
                      </a:lnTo>
                      <a:lnTo>
                        <a:pt x="712" y="188"/>
                      </a:lnTo>
                      <a:lnTo>
                        <a:pt x="800" y="188"/>
                      </a:lnTo>
                      <a:lnTo>
                        <a:pt x="646" y="405"/>
                      </a:lnTo>
                      <a:lnTo>
                        <a:pt x="805" y="637"/>
                      </a:lnTo>
                      <a:lnTo>
                        <a:pt x="712" y="637"/>
                      </a:lnTo>
                      <a:lnTo>
                        <a:pt x="646" y="535"/>
                      </a:lnTo>
                      <a:lnTo>
                        <a:pt x="635" y="520"/>
                      </a:lnTo>
                      <a:lnTo>
                        <a:pt x="624" y="501"/>
                      </a:lnTo>
                      <a:lnTo>
                        <a:pt x="612" y="481"/>
                      </a:lnTo>
                      <a:lnTo>
                        <a:pt x="598" y="457"/>
                      </a:lnTo>
                      <a:lnTo>
                        <a:pt x="596" y="457"/>
                      </a:lnTo>
                      <a:lnTo>
                        <a:pt x="588" y="472"/>
                      </a:lnTo>
                      <a:lnTo>
                        <a:pt x="578" y="490"/>
                      </a:lnTo>
                      <a:lnTo>
                        <a:pt x="564" y="511"/>
                      </a:lnTo>
                      <a:lnTo>
                        <a:pt x="549" y="535"/>
                      </a:lnTo>
                      <a:lnTo>
                        <a:pt x="484" y="637"/>
                      </a:lnTo>
                      <a:lnTo>
                        <a:pt x="394" y="637"/>
                      </a:lnTo>
                      <a:lnTo>
                        <a:pt x="553" y="408"/>
                      </a:lnTo>
                      <a:lnTo>
                        <a:pt x="401" y="188"/>
                      </a:lnTo>
                      <a:close/>
                      <a:moveTo>
                        <a:pt x="883" y="820"/>
                      </a:moveTo>
                      <a:lnTo>
                        <a:pt x="883" y="334"/>
                      </a:lnTo>
                      <a:lnTo>
                        <a:pt x="883" y="298"/>
                      </a:lnTo>
                      <a:lnTo>
                        <a:pt x="882" y="261"/>
                      </a:lnTo>
                      <a:lnTo>
                        <a:pt x="881" y="224"/>
                      </a:lnTo>
                      <a:lnTo>
                        <a:pt x="880" y="188"/>
                      </a:lnTo>
                      <a:lnTo>
                        <a:pt x="953" y="188"/>
                      </a:lnTo>
                      <a:lnTo>
                        <a:pt x="957" y="265"/>
                      </a:lnTo>
                      <a:lnTo>
                        <a:pt x="958" y="265"/>
                      </a:lnTo>
                      <a:lnTo>
                        <a:pt x="965" y="255"/>
                      </a:lnTo>
                      <a:lnTo>
                        <a:pt x="972" y="244"/>
                      </a:lnTo>
                      <a:lnTo>
                        <a:pt x="979" y="235"/>
                      </a:lnTo>
                      <a:lnTo>
                        <a:pt x="988" y="227"/>
                      </a:lnTo>
                      <a:lnTo>
                        <a:pt x="996" y="219"/>
                      </a:lnTo>
                      <a:lnTo>
                        <a:pt x="1005" y="211"/>
                      </a:lnTo>
                      <a:lnTo>
                        <a:pt x="1014" y="205"/>
                      </a:lnTo>
                      <a:lnTo>
                        <a:pt x="1024" y="199"/>
                      </a:lnTo>
                      <a:lnTo>
                        <a:pt x="1034" y="194"/>
                      </a:lnTo>
                      <a:lnTo>
                        <a:pt x="1045" y="190"/>
                      </a:lnTo>
                      <a:lnTo>
                        <a:pt x="1055" y="186"/>
                      </a:lnTo>
                      <a:lnTo>
                        <a:pt x="1068" y="183"/>
                      </a:lnTo>
                      <a:lnTo>
                        <a:pt x="1079" y="181"/>
                      </a:lnTo>
                      <a:lnTo>
                        <a:pt x="1091" y="178"/>
                      </a:lnTo>
                      <a:lnTo>
                        <a:pt x="1105" y="177"/>
                      </a:lnTo>
                      <a:lnTo>
                        <a:pt x="1118" y="177"/>
                      </a:lnTo>
                      <a:lnTo>
                        <a:pt x="1138" y="178"/>
                      </a:lnTo>
                      <a:lnTo>
                        <a:pt x="1157" y="182"/>
                      </a:lnTo>
                      <a:lnTo>
                        <a:pt x="1166" y="184"/>
                      </a:lnTo>
                      <a:lnTo>
                        <a:pt x="1176" y="187"/>
                      </a:lnTo>
                      <a:lnTo>
                        <a:pt x="1185" y="190"/>
                      </a:lnTo>
                      <a:lnTo>
                        <a:pt x="1193" y="193"/>
                      </a:lnTo>
                      <a:lnTo>
                        <a:pt x="1201" y="198"/>
                      </a:lnTo>
                      <a:lnTo>
                        <a:pt x="1210" y="202"/>
                      </a:lnTo>
                      <a:lnTo>
                        <a:pt x="1218" y="207"/>
                      </a:lnTo>
                      <a:lnTo>
                        <a:pt x="1225" y="213"/>
                      </a:lnTo>
                      <a:lnTo>
                        <a:pt x="1240" y="226"/>
                      </a:lnTo>
                      <a:lnTo>
                        <a:pt x="1254" y="241"/>
                      </a:lnTo>
                      <a:lnTo>
                        <a:pt x="1266" y="258"/>
                      </a:lnTo>
                      <a:lnTo>
                        <a:pt x="1277" y="275"/>
                      </a:lnTo>
                      <a:lnTo>
                        <a:pt x="1287" y="294"/>
                      </a:lnTo>
                      <a:lnTo>
                        <a:pt x="1294" y="314"/>
                      </a:lnTo>
                      <a:lnTo>
                        <a:pt x="1300" y="335"/>
                      </a:lnTo>
                      <a:lnTo>
                        <a:pt x="1304" y="357"/>
                      </a:lnTo>
                      <a:lnTo>
                        <a:pt x="1307" y="381"/>
                      </a:lnTo>
                      <a:lnTo>
                        <a:pt x="1308" y="406"/>
                      </a:lnTo>
                      <a:lnTo>
                        <a:pt x="1307" y="434"/>
                      </a:lnTo>
                      <a:lnTo>
                        <a:pt x="1304" y="460"/>
                      </a:lnTo>
                      <a:lnTo>
                        <a:pt x="1302" y="473"/>
                      </a:lnTo>
                      <a:lnTo>
                        <a:pt x="1299" y="485"/>
                      </a:lnTo>
                      <a:lnTo>
                        <a:pt x="1296" y="497"/>
                      </a:lnTo>
                      <a:lnTo>
                        <a:pt x="1292" y="509"/>
                      </a:lnTo>
                      <a:lnTo>
                        <a:pt x="1288" y="520"/>
                      </a:lnTo>
                      <a:lnTo>
                        <a:pt x="1283" y="530"/>
                      </a:lnTo>
                      <a:lnTo>
                        <a:pt x="1278" y="541"/>
                      </a:lnTo>
                      <a:lnTo>
                        <a:pt x="1272" y="551"/>
                      </a:lnTo>
                      <a:lnTo>
                        <a:pt x="1266" y="560"/>
                      </a:lnTo>
                      <a:lnTo>
                        <a:pt x="1260" y="569"/>
                      </a:lnTo>
                      <a:lnTo>
                        <a:pt x="1253" y="579"/>
                      </a:lnTo>
                      <a:lnTo>
                        <a:pt x="1245" y="587"/>
                      </a:lnTo>
                      <a:lnTo>
                        <a:pt x="1231" y="601"/>
                      </a:lnTo>
                      <a:lnTo>
                        <a:pt x="1215" y="614"/>
                      </a:lnTo>
                      <a:lnTo>
                        <a:pt x="1207" y="619"/>
                      </a:lnTo>
                      <a:lnTo>
                        <a:pt x="1198" y="624"/>
                      </a:lnTo>
                      <a:lnTo>
                        <a:pt x="1190" y="628"/>
                      </a:lnTo>
                      <a:lnTo>
                        <a:pt x="1181" y="632"/>
                      </a:lnTo>
                      <a:lnTo>
                        <a:pt x="1163" y="638"/>
                      </a:lnTo>
                      <a:lnTo>
                        <a:pt x="1144" y="643"/>
                      </a:lnTo>
                      <a:lnTo>
                        <a:pt x="1123" y="647"/>
                      </a:lnTo>
                      <a:lnTo>
                        <a:pt x="1103" y="648"/>
                      </a:lnTo>
                      <a:lnTo>
                        <a:pt x="1091" y="647"/>
                      </a:lnTo>
                      <a:lnTo>
                        <a:pt x="1079" y="646"/>
                      </a:lnTo>
                      <a:lnTo>
                        <a:pt x="1069" y="644"/>
                      </a:lnTo>
                      <a:lnTo>
                        <a:pt x="1058" y="642"/>
                      </a:lnTo>
                      <a:lnTo>
                        <a:pt x="1048" y="640"/>
                      </a:lnTo>
                      <a:lnTo>
                        <a:pt x="1038" y="637"/>
                      </a:lnTo>
                      <a:lnTo>
                        <a:pt x="1029" y="633"/>
                      </a:lnTo>
                      <a:lnTo>
                        <a:pt x="1019" y="629"/>
                      </a:lnTo>
                      <a:lnTo>
                        <a:pt x="1011" y="625"/>
                      </a:lnTo>
                      <a:lnTo>
                        <a:pt x="1003" y="620"/>
                      </a:lnTo>
                      <a:lnTo>
                        <a:pt x="996" y="614"/>
                      </a:lnTo>
                      <a:lnTo>
                        <a:pt x="989" y="607"/>
                      </a:lnTo>
                      <a:lnTo>
                        <a:pt x="981" y="600"/>
                      </a:lnTo>
                      <a:lnTo>
                        <a:pt x="975" y="593"/>
                      </a:lnTo>
                      <a:lnTo>
                        <a:pt x="969" y="585"/>
                      </a:lnTo>
                      <a:lnTo>
                        <a:pt x="964" y="577"/>
                      </a:lnTo>
                      <a:lnTo>
                        <a:pt x="964" y="820"/>
                      </a:lnTo>
                      <a:lnTo>
                        <a:pt x="883" y="820"/>
                      </a:lnTo>
                      <a:close/>
                      <a:moveTo>
                        <a:pt x="964" y="377"/>
                      </a:moveTo>
                      <a:lnTo>
                        <a:pt x="964" y="454"/>
                      </a:lnTo>
                      <a:lnTo>
                        <a:pt x="964" y="468"/>
                      </a:lnTo>
                      <a:lnTo>
                        <a:pt x="966" y="480"/>
                      </a:lnTo>
                      <a:lnTo>
                        <a:pt x="969" y="492"/>
                      </a:lnTo>
                      <a:lnTo>
                        <a:pt x="972" y="504"/>
                      </a:lnTo>
                      <a:lnTo>
                        <a:pt x="977" y="515"/>
                      </a:lnTo>
                      <a:lnTo>
                        <a:pt x="983" y="525"/>
                      </a:lnTo>
                      <a:lnTo>
                        <a:pt x="991" y="535"/>
                      </a:lnTo>
                      <a:lnTo>
                        <a:pt x="1000" y="546"/>
                      </a:lnTo>
                      <a:lnTo>
                        <a:pt x="1009" y="554"/>
                      </a:lnTo>
                      <a:lnTo>
                        <a:pt x="1018" y="562"/>
                      </a:lnTo>
                      <a:lnTo>
                        <a:pt x="1029" y="568"/>
                      </a:lnTo>
                      <a:lnTo>
                        <a:pt x="1040" y="573"/>
                      </a:lnTo>
                      <a:lnTo>
                        <a:pt x="1051" y="578"/>
                      </a:lnTo>
                      <a:lnTo>
                        <a:pt x="1064" y="581"/>
                      </a:lnTo>
                      <a:lnTo>
                        <a:pt x="1077" y="583"/>
                      </a:lnTo>
                      <a:lnTo>
                        <a:pt x="1090" y="583"/>
                      </a:lnTo>
                      <a:lnTo>
                        <a:pt x="1106" y="583"/>
                      </a:lnTo>
                      <a:lnTo>
                        <a:pt x="1120" y="580"/>
                      </a:lnTo>
                      <a:lnTo>
                        <a:pt x="1133" y="577"/>
                      </a:lnTo>
                      <a:lnTo>
                        <a:pt x="1147" y="571"/>
                      </a:lnTo>
                      <a:lnTo>
                        <a:pt x="1159" y="564"/>
                      </a:lnTo>
                      <a:lnTo>
                        <a:pt x="1170" y="556"/>
                      </a:lnTo>
                      <a:lnTo>
                        <a:pt x="1181" y="547"/>
                      </a:lnTo>
                      <a:lnTo>
                        <a:pt x="1190" y="535"/>
                      </a:lnTo>
                      <a:lnTo>
                        <a:pt x="1198" y="523"/>
                      </a:lnTo>
                      <a:lnTo>
                        <a:pt x="1205" y="510"/>
                      </a:lnTo>
                      <a:lnTo>
                        <a:pt x="1212" y="495"/>
                      </a:lnTo>
                      <a:lnTo>
                        <a:pt x="1217" y="480"/>
                      </a:lnTo>
                      <a:lnTo>
                        <a:pt x="1221" y="463"/>
                      </a:lnTo>
                      <a:lnTo>
                        <a:pt x="1224" y="447"/>
                      </a:lnTo>
                      <a:lnTo>
                        <a:pt x="1226" y="428"/>
                      </a:lnTo>
                      <a:lnTo>
                        <a:pt x="1226" y="410"/>
                      </a:lnTo>
                      <a:lnTo>
                        <a:pt x="1226" y="392"/>
                      </a:lnTo>
                      <a:lnTo>
                        <a:pt x="1224" y="376"/>
                      </a:lnTo>
                      <a:lnTo>
                        <a:pt x="1221" y="360"/>
                      </a:lnTo>
                      <a:lnTo>
                        <a:pt x="1218" y="345"/>
                      </a:lnTo>
                      <a:lnTo>
                        <a:pt x="1213" y="331"/>
                      </a:lnTo>
                      <a:lnTo>
                        <a:pt x="1206" y="317"/>
                      </a:lnTo>
                      <a:lnTo>
                        <a:pt x="1200" y="305"/>
                      </a:lnTo>
                      <a:lnTo>
                        <a:pt x="1192" y="293"/>
                      </a:lnTo>
                      <a:lnTo>
                        <a:pt x="1182" y="280"/>
                      </a:lnTo>
                      <a:lnTo>
                        <a:pt x="1172" y="271"/>
                      </a:lnTo>
                      <a:lnTo>
                        <a:pt x="1160" y="262"/>
                      </a:lnTo>
                      <a:lnTo>
                        <a:pt x="1149" y="255"/>
                      </a:lnTo>
                      <a:lnTo>
                        <a:pt x="1136" y="249"/>
                      </a:lnTo>
                      <a:lnTo>
                        <a:pt x="1122" y="245"/>
                      </a:lnTo>
                      <a:lnTo>
                        <a:pt x="1108" y="243"/>
                      </a:lnTo>
                      <a:lnTo>
                        <a:pt x="1092" y="242"/>
                      </a:lnTo>
                      <a:lnTo>
                        <a:pt x="1082" y="243"/>
                      </a:lnTo>
                      <a:lnTo>
                        <a:pt x="1072" y="244"/>
                      </a:lnTo>
                      <a:lnTo>
                        <a:pt x="1062" y="246"/>
                      </a:lnTo>
                      <a:lnTo>
                        <a:pt x="1052" y="249"/>
                      </a:lnTo>
                      <a:lnTo>
                        <a:pt x="1042" y="254"/>
                      </a:lnTo>
                      <a:lnTo>
                        <a:pt x="1033" y="258"/>
                      </a:lnTo>
                      <a:lnTo>
                        <a:pt x="1024" y="264"/>
                      </a:lnTo>
                      <a:lnTo>
                        <a:pt x="1015" y="270"/>
                      </a:lnTo>
                      <a:lnTo>
                        <a:pt x="1007" y="277"/>
                      </a:lnTo>
                      <a:lnTo>
                        <a:pt x="999" y="285"/>
                      </a:lnTo>
                      <a:lnTo>
                        <a:pt x="993" y="294"/>
                      </a:lnTo>
                      <a:lnTo>
                        <a:pt x="987" y="303"/>
                      </a:lnTo>
                      <a:lnTo>
                        <a:pt x="981" y="312"/>
                      </a:lnTo>
                      <a:lnTo>
                        <a:pt x="976" y="321"/>
                      </a:lnTo>
                      <a:lnTo>
                        <a:pt x="972" y="333"/>
                      </a:lnTo>
                      <a:lnTo>
                        <a:pt x="969" y="344"/>
                      </a:lnTo>
                      <a:lnTo>
                        <a:pt x="967" y="353"/>
                      </a:lnTo>
                      <a:lnTo>
                        <a:pt x="965" y="363"/>
                      </a:lnTo>
                      <a:lnTo>
                        <a:pt x="964" y="370"/>
                      </a:lnTo>
                      <a:lnTo>
                        <a:pt x="964" y="377"/>
                      </a:lnTo>
                      <a:close/>
                      <a:moveTo>
                        <a:pt x="1771" y="427"/>
                      </a:moveTo>
                      <a:lnTo>
                        <a:pt x="1457" y="426"/>
                      </a:lnTo>
                      <a:lnTo>
                        <a:pt x="1458" y="445"/>
                      </a:lnTo>
                      <a:lnTo>
                        <a:pt x="1460" y="463"/>
                      </a:lnTo>
                      <a:lnTo>
                        <a:pt x="1464" y="480"/>
                      </a:lnTo>
                      <a:lnTo>
                        <a:pt x="1469" y="495"/>
                      </a:lnTo>
                      <a:lnTo>
                        <a:pt x="1477" y="510"/>
                      </a:lnTo>
                      <a:lnTo>
                        <a:pt x="1484" y="523"/>
                      </a:lnTo>
                      <a:lnTo>
                        <a:pt x="1493" y="535"/>
                      </a:lnTo>
                      <a:lnTo>
                        <a:pt x="1504" y="546"/>
                      </a:lnTo>
                      <a:lnTo>
                        <a:pt x="1515" y="554"/>
                      </a:lnTo>
                      <a:lnTo>
                        <a:pt x="1526" y="562"/>
                      </a:lnTo>
                      <a:lnTo>
                        <a:pt x="1537" y="568"/>
                      </a:lnTo>
                      <a:lnTo>
                        <a:pt x="1551" y="573"/>
                      </a:lnTo>
                      <a:lnTo>
                        <a:pt x="1564" y="577"/>
                      </a:lnTo>
                      <a:lnTo>
                        <a:pt x="1578" y="580"/>
                      </a:lnTo>
                      <a:lnTo>
                        <a:pt x="1594" y="582"/>
                      </a:lnTo>
                      <a:lnTo>
                        <a:pt x="1610" y="582"/>
                      </a:lnTo>
                      <a:lnTo>
                        <a:pt x="1628" y="582"/>
                      </a:lnTo>
                      <a:lnTo>
                        <a:pt x="1644" y="581"/>
                      </a:lnTo>
                      <a:lnTo>
                        <a:pt x="1660" y="579"/>
                      </a:lnTo>
                      <a:lnTo>
                        <a:pt x="1676" y="577"/>
                      </a:lnTo>
                      <a:lnTo>
                        <a:pt x="1690" y="573"/>
                      </a:lnTo>
                      <a:lnTo>
                        <a:pt x="1706" y="569"/>
                      </a:lnTo>
                      <a:lnTo>
                        <a:pt x="1720" y="564"/>
                      </a:lnTo>
                      <a:lnTo>
                        <a:pt x="1735" y="559"/>
                      </a:lnTo>
                      <a:lnTo>
                        <a:pt x="1748" y="618"/>
                      </a:lnTo>
                      <a:lnTo>
                        <a:pt x="1733" y="624"/>
                      </a:lnTo>
                      <a:lnTo>
                        <a:pt x="1715" y="630"/>
                      </a:lnTo>
                      <a:lnTo>
                        <a:pt x="1698" y="635"/>
                      </a:lnTo>
                      <a:lnTo>
                        <a:pt x="1680" y="639"/>
                      </a:lnTo>
                      <a:lnTo>
                        <a:pt x="1661" y="642"/>
                      </a:lnTo>
                      <a:lnTo>
                        <a:pt x="1641" y="644"/>
                      </a:lnTo>
                      <a:lnTo>
                        <a:pt x="1621" y="646"/>
                      </a:lnTo>
                      <a:lnTo>
                        <a:pt x="1599" y="647"/>
                      </a:lnTo>
                      <a:lnTo>
                        <a:pt x="1574" y="646"/>
                      </a:lnTo>
                      <a:lnTo>
                        <a:pt x="1551" y="642"/>
                      </a:lnTo>
                      <a:lnTo>
                        <a:pt x="1539" y="640"/>
                      </a:lnTo>
                      <a:lnTo>
                        <a:pt x="1528" y="637"/>
                      </a:lnTo>
                      <a:lnTo>
                        <a:pt x="1518" y="634"/>
                      </a:lnTo>
                      <a:lnTo>
                        <a:pt x="1507" y="631"/>
                      </a:lnTo>
                      <a:lnTo>
                        <a:pt x="1497" y="627"/>
                      </a:lnTo>
                      <a:lnTo>
                        <a:pt x="1488" y="622"/>
                      </a:lnTo>
                      <a:lnTo>
                        <a:pt x="1479" y="617"/>
                      </a:lnTo>
                      <a:lnTo>
                        <a:pt x="1469" y="612"/>
                      </a:lnTo>
                      <a:lnTo>
                        <a:pt x="1461" y="605"/>
                      </a:lnTo>
                      <a:lnTo>
                        <a:pt x="1453" y="598"/>
                      </a:lnTo>
                      <a:lnTo>
                        <a:pt x="1445" y="592"/>
                      </a:lnTo>
                      <a:lnTo>
                        <a:pt x="1438" y="584"/>
                      </a:lnTo>
                      <a:lnTo>
                        <a:pt x="1430" y="576"/>
                      </a:lnTo>
                      <a:lnTo>
                        <a:pt x="1423" y="567"/>
                      </a:lnTo>
                      <a:lnTo>
                        <a:pt x="1417" y="559"/>
                      </a:lnTo>
                      <a:lnTo>
                        <a:pt x="1412" y="551"/>
                      </a:lnTo>
                      <a:lnTo>
                        <a:pt x="1406" y="542"/>
                      </a:lnTo>
                      <a:lnTo>
                        <a:pt x="1402" y="531"/>
                      </a:lnTo>
                      <a:lnTo>
                        <a:pt x="1397" y="522"/>
                      </a:lnTo>
                      <a:lnTo>
                        <a:pt x="1393" y="512"/>
                      </a:lnTo>
                      <a:lnTo>
                        <a:pt x="1389" y="501"/>
                      </a:lnTo>
                      <a:lnTo>
                        <a:pt x="1386" y="490"/>
                      </a:lnTo>
                      <a:lnTo>
                        <a:pt x="1384" y="480"/>
                      </a:lnTo>
                      <a:lnTo>
                        <a:pt x="1382" y="469"/>
                      </a:lnTo>
                      <a:lnTo>
                        <a:pt x="1379" y="445"/>
                      </a:lnTo>
                      <a:lnTo>
                        <a:pt x="1378" y="419"/>
                      </a:lnTo>
                      <a:lnTo>
                        <a:pt x="1379" y="394"/>
                      </a:lnTo>
                      <a:lnTo>
                        <a:pt x="1382" y="370"/>
                      </a:lnTo>
                      <a:lnTo>
                        <a:pt x="1386" y="346"/>
                      </a:lnTo>
                      <a:lnTo>
                        <a:pt x="1392" y="324"/>
                      </a:lnTo>
                      <a:lnTo>
                        <a:pt x="1397" y="313"/>
                      </a:lnTo>
                      <a:lnTo>
                        <a:pt x="1401" y="303"/>
                      </a:lnTo>
                      <a:lnTo>
                        <a:pt x="1406" y="293"/>
                      </a:lnTo>
                      <a:lnTo>
                        <a:pt x="1411" y="282"/>
                      </a:lnTo>
                      <a:lnTo>
                        <a:pt x="1416" y="273"/>
                      </a:lnTo>
                      <a:lnTo>
                        <a:pt x="1422" y="264"/>
                      </a:lnTo>
                      <a:lnTo>
                        <a:pt x="1428" y="255"/>
                      </a:lnTo>
                      <a:lnTo>
                        <a:pt x="1436" y="246"/>
                      </a:lnTo>
                      <a:lnTo>
                        <a:pt x="1443" y="238"/>
                      </a:lnTo>
                      <a:lnTo>
                        <a:pt x="1451" y="230"/>
                      </a:lnTo>
                      <a:lnTo>
                        <a:pt x="1458" y="223"/>
                      </a:lnTo>
                      <a:lnTo>
                        <a:pt x="1466" y="217"/>
                      </a:lnTo>
                      <a:lnTo>
                        <a:pt x="1476" y="210"/>
                      </a:lnTo>
                      <a:lnTo>
                        <a:pt x="1484" y="204"/>
                      </a:lnTo>
                      <a:lnTo>
                        <a:pt x="1493" y="199"/>
                      </a:lnTo>
                      <a:lnTo>
                        <a:pt x="1502" y="195"/>
                      </a:lnTo>
                      <a:lnTo>
                        <a:pt x="1513" y="191"/>
                      </a:lnTo>
                      <a:lnTo>
                        <a:pt x="1522" y="187"/>
                      </a:lnTo>
                      <a:lnTo>
                        <a:pt x="1532" y="185"/>
                      </a:lnTo>
                      <a:lnTo>
                        <a:pt x="1543" y="182"/>
                      </a:lnTo>
                      <a:lnTo>
                        <a:pt x="1554" y="179"/>
                      </a:lnTo>
                      <a:lnTo>
                        <a:pt x="1565" y="178"/>
                      </a:lnTo>
                      <a:lnTo>
                        <a:pt x="1576" y="177"/>
                      </a:lnTo>
                      <a:lnTo>
                        <a:pt x="1589" y="177"/>
                      </a:lnTo>
                      <a:lnTo>
                        <a:pt x="1601" y="177"/>
                      </a:lnTo>
                      <a:lnTo>
                        <a:pt x="1612" y="178"/>
                      </a:lnTo>
                      <a:lnTo>
                        <a:pt x="1624" y="181"/>
                      </a:lnTo>
                      <a:lnTo>
                        <a:pt x="1635" y="183"/>
                      </a:lnTo>
                      <a:lnTo>
                        <a:pt x="1645" y="185"/>
                      </a:lnTo>
                      <a:lnTo>
                        <a:pt x="1655" y="188"/>
                      </a:lnTo>
                      <a:lnTo>
                        <a:pt x="1665" y="192"/>
                      </a:lnTo>
                      <a:lnTo>
                        <a:pt x="1675" y="196"/>
                      </a:lnTo>
                      <a:lnTo>
                        <a:pt x="1683" y="201"/>
                      </a:lnTo>
                      <a:lnTo>
                        <a:pt x="1692" y="206"/>
                      </a:lnTo>
                      <a:lnTo>
                        <a:pt x="1701" y="212"/>
                      </a:lnTo>
                      <a:lnTo>
                        <a:pt x="1708" y="220"/>
                      </a:lnTo>
                      <a:lnTo>
                        <a:pt x="1716" y="227"/>
                      </a:lnTo>
                      <a:lnTo>
                        <a:pt x="1723" y="234"/>
                      </a:lnTo>
                      <a:lnTo>
                        <a:pt x="1729" y="242"/>
                      </a:lnTo>
                      <a:lnTo>
                        <a:pt x="1736" y="251"/>
                      </a:lnTo>
                      <a:lnTo>
                        <a:pt x="1745" y="266"/>
                      </a:lnTo>
                      <a:lnTo>
                        <a:pt x="1753" y="281"/>
                      </a:lnTo>
                      <a:lnTo>
                        <a:pt x="1759" y="298"/>
                      </a:lnTo>
                      <a:lnTo>
                        <a:pt x="1764" y="314"/>
                      </a:lnTo>
                      <a:lnTo>
                        <a:pt x="1768" y="332"/>
                      </a:lnTo>
                      <a:lnTo>
                        <a:pt x="1772" y="349"/>
                      </a:lnTo>
                      <a:lnTo>
                        <a:pt x="1774" y="369"/>
                      </a:lnTo>
                      <a:lnTo>
                        <a:pt x="1774" y="388"/>
                      </a:lnTo>
                      <a:lnTo>
                        <a:pt x="1774" y="400"/>
                      </a:lnTo>
                      <a:lnTo>
                        <a:pt x="1773" y="410"/>
                      </a:lnTo>
                      <a:lnTo>
                        <a:pt x="1772" y="419"/>
                      </a:lnTo>
                      <a:lnTo>
                        <a:pt x="1771" y="427"/>
                      </a:lnTo>
                      <a:close/>
                      <a:moveTo>
                        <a:pt x="1457" y="368"/>
                      </a:moveTo>
                      <a:lnTo>
                        <a:pt x="1696" y="368"/>
                      </a:lnTo>
                      <a:lnTo>
                        <a:pt x="1696" y="355"/>
                      </a:lnTo>
                      <a:lnTo>
                        <a:pt x="1694" y="344"/>
                      </a:lnTo>
                      <a:lnTo>
                        <a:pt x="1692" y="332"/>
                      </a:lnTo>
                      <a:lnTo>
                        <a:pt x="1690" y="321"/>
                      </a:lnTo>
                      <a:lnTo>
                        <a:pt x="1687" y="311"/>
                      </a:lnTo>
                      <a:lnTo>
                        <a:pt x="1683" y="301"/>
                      </a:lnTo>
                      <a:lnTo>
                        <a:pt x="1678" y="292"/>
                      </a:lnTo>
                      <a:lnTo>
                        <a:pt x="1673" y="282"/>
                      </a:lnTo>
                      <a:lnTo>
                        <a:pt x="1666" y="271"/>
                      </a:lnTo>
                      <a:lnTo>
                        <a:pt x="1656" y="262"/>
                      </a:lnTo>
                      <a:lnTo>
                        <a:pt x="1646" y="254"/>
                      </a:lnTo>
                      <a:lnTo>
                        <a:pt x="1636" y="247"/>
                      </a:lnTo>
                      <a:lnTo>
                        <a:pt x="1624" y="242"/>
                      </a:lnTo>
                      <a:lnTo>
                        <a:pt x="1611" y="239"/>
                      </a:lnTo>
                      <a:lnTo>
                        <a:pt x="1597" y="237"/>
                      </a:lnTo>
                      <a:lnTo>
                        <a:pt x="1583" y="236"/>
                      </a:lnTo>
                      <a:lnTo>
                        <a:pt x="1568" y="237"/>
                      </a:lnTo>
                      <a:lnTo>
                        <a:pt x="1555" y="239"/>
                      </a:lnTo>
                      <a:lnTo>
                        <a:pt x="1542" y="242"/>
                      </a:lnTo>
                      <a:lnTo>
                        <a:pt x="1531" y="247"/>
                      </a:lnTo>
                      <a:lnTo>
                        <a:pt x="1520" y="254"/>
                      </a:lnTo>
                      <a:lnTo>
                        <a:pt x="1510" y="261"/>
                      </a:lnTo>
                      <a:lnTo>
                        <a:pt x="1500" y="270"/>
                      </a:lnTo>
                      <a:lnTo>
                        <a:pt x="1491" y="280"/>
                      </a:lnTo>
                      <a:lnTo>
                        <a:pt x="1485" y="290"/>
                      </a:lnTo>
                      <a:lnTo>
                        <a:pt x="1479" y="300"/>
                      </a:lnTo>
                      <a:lnTo>
                        <a:pt x="1474" y="310"/>
                      </a:lnTo>
                      <a:lnTo>
                        <a:pt x="1468" y="320"/>
                      </a:lnTo>
                      <a:lnTo>
                        <a:pt x="1464" y="332"/>
                      </a:lnTo>
                      <a:lnTo>
                        <a:pt x="1461" y="343"/>
                      </a:lnTo>
                      <a:lnTo>
                        <a:pt x="1459" y="355"/>
                      </a:lnTo>
                      <a:lnTo>
                        <a:pt x="1457" y="368"/>
                      </a:lnTo>
                      <a:close/>
                      <a:moveTo>
                        <a:pt x="1875" y="637"/>
                      </a:moveTo>
                      <a:lnTo>
                        <a:pt x="1875" y="328"/>
                      </a:lnTo>
                      <a:lnTo>
                        <a:pt x="1875" y="291"/>
                      </a:lnTo>
                      <a:lnTo>
                        <a:pt x="1874" y="256"/>
                      </a:lnTo>
                      <a:lnTo>
                        <a:pt x="1873" y="221"/>
                      </a:lnTo>
                      <a:lnTo>
                        <a:pt x="1872" y="188"/>
                      </a:lnTo>
                      <a:lnTo>
                        <a:pt x="1944" y="188"/>
                      </a:lnTo>
                      <a:lnTo>
                        <a:pt x="1946" y="276"/>
                      </a:lnTo>
                      <a:lnTo>
                        <a:pt x="1950" y="276"/>
                      </a:lnTo>
                      <a:lnTo>
                        <a:pt x="1954" y="265"/>
                      </a:lnTo>
                      <a:lnTo>
                        <a:pt x="1959" y="255"/>
                      </a:lnTo>
                      <a:lnTo>
                        <a:pt x="1964" y="245"/>
                      </a:lnTo>
                      <a:lnTo>
                        <a:pt x="1970" y="236"/>
                      </a:lnTo>
                      <a:lnTo>
                        <a:pt x="1976" y="227"/>
                      </a:lnTo>
                      <a:lnTo>
                        <a:pt x="1983" y="219"/>
                      </a:lnTo>
                      <a:lnTo>
                        <a:pt x="1991" y="211"/>
                      </a:lnTo>
                      <a:lnTo>
                        <a:pt x="2000" y="204"/>
                      </a:lnTo>
                      <a:lnTo>
                        <a:pt x="2008" y="198"/>
                      </a:lnTo>
                      <a:lnTo>
                        <a:pt x="2017" y="193"/>
                      </a:lnTo>
                      <a:lnTo>
                        <a:pt x="2026" y="188"/>
                      </a:lnTo>
                      <a:lnTo>
                        <a:pt x="2036" y="185"/>
                      </a:lnTo>
                      <a:lnTo>
                        <a:pt x="2045" y="182"/>
                      </a:lnTo>
                      <a:lnTo>
                        <a:pt x="2054" y="179"/>
                      </a:lnTo>
                      <a:lnTo>
                        <a:pt x="2064" y="177"/>
                      </a:lnTo>
                      <a:lnTo>
                        <a:pt x="2075" y="177"/>
                      </a:lnTo>
                      <a:lnTo>
                        <a:pt x="2087" y="178"/>
                      </a:lnTo>
                      <a:lnTo>
                        <a:pt x="2097" y="181"/>
                      </a:lnTo>
                      <a:lnTo>
                        <a:pt x="2097" y="258"/>
                      </a:lnTo>
                      <a:lnTo>
                        <a:pt x="2084" y="256"/>
                      </a:lnTo>
                      <a:lnTo>
                        <a:pt x="2069" y="255"/>
                      </a:lnTo>
                      <a:lnTo>
                        <a:pt x="2055" y="256"/>
                      </a:lnTo>
                      <a:lnTo>
                        <a:pt x="2043" y="258"/>
                      </a:lnTo>
                      <a:lnTo>
                        <a:pt x="2032" y="261"/>
                      </a:lnTo>
                      <a:lnTo>
                        <a:pt x="2020" y="266"/>
                      </a:lnTo>
                      <a:lnTo>
                        <a:pt x="2010" y="272"/>
                      </a:lnTo>
                      <a:lnTo>
                        <a:pt x="2000" y="280"/>
                      </a:lnTo>
                      <a:lnTo>
                        <a:pt x="1990" y="290"/>
                      </a:lnTo>
                      <a:lnTo>
                        <a:pt x="1982" y="300"/>
                      </a:lnTo>
                      <a:lnTo>
                        <a:pt x="1976" y="310"/>
                      </a:lnTo>
                      <a:lnTo>
                        <a:pt x="1971" y="321"/>
                      </a:lnTo>
                      <a:lnTo>
                        <a:pt x="1966" y="333"/>
                      </a:lnTo>
                      <a:lnTo>
                        <a:pt x="1963" y="344"/>
                      </a:lnTo>
                      <a:lnTo>
                        <a:pt x="1960" y="356"/>
                      </a:lnTo>
                      <a:lnTo>
                        <a:pt x="1958" y="370"/>
                      </a:lnTo>
                      <a:lnTo>
                        <a:pt x="1957" y="383"/>
                      </a:lnTo>
                      <a:lnTo>
                        <a:pt x="1955" y="398"/>
                      </a:lnTo>
                      <a:lnTo>
                        <a:pt x="1955" y="637"/>
                      </a:lnTo>
                      <a:lnTo>
                        <a:pt x="1875" y="637"/>
                      </a:lnTo>
                      <a:close/>
                      <a:moveTo>
                        <a:pt x="2260" y="637"/>
                      </a:moveTo>
                      <a:lnTo>
                        <a:pt x="2178" y="637"/>
                      </a:lnTo>
                      <a:lnTo>
                        <a:pt x="2178" y="188"/>
                      </a:lnTo>
                      <a:lnTo>
                        <a:pt x="2260" y="188"/>
                      </a:lnTo>
                      <a:lnTo>
                        <a:pt x="2260" y="637"/>
                      </a:lnTo>
                      <a:close/>
                      <a:moveTo>
                        <a:pt x="2219" y="105"/>
                      </a:moveTo>
                      <a:lnTo>
                        <a:pt x="2217" y="105"/>
                      </a:lnTo>
                      <a:lnTo>
                        <a:pt x="2206" y="104"/>
                      </a:lnTo>
                      <a:lnTo>
                        <a:pt x="2197" y="101"/>
                      </a:lnTo>
                      <a:lnTo>
                        <a:pt x="2193" y="99"/>
                      </a:lnTo>
                      <a:lnTo>
                        <a:pt x="2189" y="96"/>
                      </a:lnTo>
                      <a:lnTo>
                        <a:pt x="2185" y="93"/>
                      </a:lnTo>
                      <a:lnTo>
                        <a:pt x="2181" y="90"/>
                      </a:lnTo>
                      <a:lnTo>
                        <a:pt x="2174" y="82"/>
                      </a:lnTo>
                      <a:lnTo>
                        <a:pt x="2170" y="72"/>
                      </a:lnTo>
                      <a:lnTo>
                        <a:pt x="2167" y="63"/>
                      </a:lnTo>
                      <a:lnTo>
                        <a:pt x="2166" y="52"/>
                      </a:lnTo>
                      <a:lnTo>
                        <a:pt x="2167" y="42"/>
                      </a:lnTo>
                      <a:lnTo>
                        <a:pt x="2170" y="32"/>
                      </a:lnTo>
                      <a:lnTo>
                        <a:pt x="2174" y="23"/>
                      </a:lnTo>
                      <a:lnTo>
                        <a:pt x="2182" y="16"/>
                      </a:lnTo>
                      <a:lnTo>
                        <a:pt x="2185" y="12"/>
                      </a:lnTo>
                      <a:lnTo>
                        <a:pt x="2189" y="9"/>
                      </a:lnTo>
                      <a:lnTo>
                        <a:pt x="2194" y="6"/>
                      </a:lnTo>
                      <a:lnTo>
                        <a:pt x="2198" y="4"/>
                      </a:lnTo>
                      <a:lnTo>
                        <a:pt x="2208" y="2"/>
                      </a:lnTo>
                      <a:lnTo>
                        <a:pt x="2220" y="0"/>
                      </a:lnTo>
                      <a:lnTo>
                        <a:pt x="2230" y="2"/>
                      </a:lnTo>
                      <a:lnTo>
                        <a:pt x="2240" y="4"/>
                      </a:lnTo>
                      <a:lnTo>
                        <a:pt x="2244" y="6"/>
                      </a:lnTo>
                      <a:lnTo>
                        <a:pt x="2249" y="9"/>
                      </a:lnTo>
                      <a:lnTo>
                        <a:pt x="2253" y="12"/>
                      </a:lnTo>
                      <a:lnTo>
                        <a:pt x="2257" y="15"/>
                      </a:lnTo>
                      <a:lnTo>
                        <a:pt x="2263" y="23"/>
                      </a:lnTo>
                      <a:lnTo>
                        <a:pt x="2268" y="31"/>
                      </a:lnTo>
                      <a:lnTo>
                        <a:pt x="2270" y="42"/>
                      </a:lnTo>
                      <a:lnTo>
                        <a:pt x="2271" y="52"/>
                      </a:lnTo>
                      <a:lnTo>
                        <a:pt x="2270" y="63"/>
                      </a:lnTo>
                      <a:lnTo>
                        <a:pt x="2268" y="72"/>
                      </a:lnTo>
                      <a:lnTo>
                        <a:pt x="2263" y="82"/>
                      </a:lnTo>
                      <a:lnTo>
                        <a:pt x="2257" y="90"/>
                      </a:lnTo>
                      <a:lnTo>
                        <a:pt x="2253" y="93"/>
                      </a:lnTo>
                      <a:lnTo>
                        <a:pt x="2249" y="96"/>
                      </a:lnTo>
                      <a:lnTo>
                        <a:pt x="2244" y="99"/>
                      </a:lnTo>
                      <a:lnTo>
                        <a:pt x="2240" y="101"/>
                      </a:lnTo>
                      <a:lnTo>
                        <a:pt x="2235" y="103"/>
                      </a:lnTo>
                      <a:lnTo>
                        <a:pt x="2230" y="104"/>
                      </a:lnTo>
                      <a:lnTo>
                        <a:pt x="2224" y="104"/>
                      </a:lnTo>
                      <a:lnTo>
                        <a:pt x="2219" y="105"/>
                      </a:lnTo>
                      <a:close/>
                      <a:moveTo>
                        <a:pt x="2755" y="427"/>
                      </a:moveTo>
                      <a:lnTo>
                        <a:pt x="2441" y="426"/>
                      </a:lnTo>
                      <a:lnTo>
                        <a:pt x="2443" y="445"/>
                      </a:lnTo>
                      <a:lnTo>
                        <a:pt x="2446" y="463"/>
                      </a:lnTo>
                      <a:lnTo>
                        <a:pt x="2449" y="480"/>
                      </a:lnTo>
                      <a:lnTo>
                        <a:pt x="2454" y="495"/>
                      </a:lnTo>
                      <a:lnTo>
                        <a:pt x="2461" y="510"/>
                      </a:lnTo>
                      <a:lnTo>
                        <a:pt x="2469" y="523"/>
                      </a:lnTo>
                      <a:lnTo>
                        <a:pt x="2478" y="535"/>
                      </a:lnTo>
                      <a:lnTo>
                        <a:pt x="2489" y="546"/>
                      </a:lnTo>
                      <a:lnTo>
                        <a:pt x="2499" y="554"/>
                      </a:lnTo>
                      <a:lnTo>
                        <a:pt x="2510" y="562"/>
                      </a:lnTo>
                      <a:lnTo>
                        <a:pt x="2523" y="568"/>
                      </a:lnTo>
                      <a:lnTo>
                        <a:pt x="2535" y="573"/>
                      </a:lnTo>
                      <a:lnTo>
                        <a:pt x="2548" y="577"/>
                      </a:lnTo>
                      <a:lnTo>
                        <a:pt x="2564" y="580"/>
                      </a:lnTo>
                      <a:lnTo>
                        <a:pt x="2579" y="582"/>
                      </a:lnTo>
                      <a:lnTo>
                        <a:pt x="2595" y="582"/>
                      </a:lnTo>
                      <a:lnTo>
                        <a:pt x="2612" y="582"/>
                      </a:lnTo>
                      <a:lnTo>
                        <a:pt x="2628" y="581"/>
                      </a:lnTo>
                      <a:lnTo>
                        <a:pt x="2644" y="579"/>
                      </a:lnTo>
                      <a:lnTo>
                        <a:pt x="2660" y="577"/>
                      </a:lnTo>
                      <a:lnTo>
                        <a:pt x="2676" y="573"/>
                      </a:lnTo>
                      <a:lnTo>
                        <a:pt x="2690" y="569"/>
                      </a:lnTo>
                      <a:lnTo>
                        <a:pt x="2705" y="564"/>
                      </a:lnTo>
                      <a:lnTo>
                        <a:pt x="2719" y="559"/>
                      </a:lnTo>
                      <a:lnTo>
                        <a:pt x="2732" y="618"/>
                      </a:lnTo>
                      <a:lnTo>
                        <a:pt x="2717" y="624"/>
                      </a:lnTo>
                      <a:lnTo>
                        <a:pt x="2700" y="630"/>
                      </a:lnTo>
                      <a:lnTo>
                        <a:pt x="2683" y="635"/>
                      </a:lnTo>
                      <a:lnTo>
                        <a:pt x="2664" y="639"/>
                      </a:lnTo>
                      <a:lnTo>
                        <a:pt x="2645" y="642"/>
                      </a:lnTo>
                      <a:lnTo>
                        <a:pt x="2625" y="644"/>
                      </a:lnTo>
                      <a:lnTo>
                        <a:pt x="2605" y="646"/>
                      </a:lnTo>
                      <a:lnTo>
                        <a:pt x="2583" y="647"/>
                      </a:lnTo>
                      <a:lnTo>
                        <a:pt x="2559" y="646"/>
                      </a:lnTo>
                      <a:lnTo>
                        <a:pt x="2535" y="642"/>
                      </a:lnTo>
                      <a:lnTo>
                        <a:pt x="2524" y="640"/>
                      </a:lnTo>
                      <a:lnTo>
                        <a:pt x="2512" y="637"/>
                      </a:lnTo>
                      <a:lnTo>
                        <a:pt x="2502" y="634"/>
                      </a:lnTo>
                      <a:lnTo>
                        <a:pt x="2492" y="631"/>
                      </a:lnTo>
                      <a:lnTo>
                        <a:pt x="2483" y="627"/>
                      </a:lnTo>
                      <a:lnTo>
                        <a:pt x="2472" y="622"/>
                      </a:lnTo>
                      <a:lnTo>
                        <a:pt x="2463" y="617"/>
                      </a:lnTo>
                      <a:lnTo>
                        <a:pt x="2455" y="612"/>
                      </a:lnTo>
                      <a:lnTo>
                        <a:pt x="2446" y="605"/>
                      </a:lnTo>
                      <a:lnTo>
                        <a:pt x="2437" y="598"/>
                      </a:lnTo>
                      <a:lnTo>
                        <a:pt x="2429" y="592"/>
                      </a:lnTo>
                      <a:lnTo>
                        <a:pt x="2422" y="584"/>
                      </a:lnTo>
                      <a:lnTo>
                        <a:pt x="2415" y="576"/>
                      </a:lnTo>
                      <a:lnTo>
                        <a:pt x="2409" y="567"/>
                      </a:lnTo>
                      <a:lnTo>
                        <a:pt x="2401" y="559"/>
                      </a:lnTo>
                      <a:lnTo>
                        <a:pt x="2396" y="551"/>
                      </a:lnTo>
                      <a:lnTo>
                        <a:pt x="2391" y="542"/>
                      </a:lnTo>
                      <a:lnTo>
                        <a:pt x="2386" y="531"/>
                      </a:lnTo>
                      <a:lnTo>
                        <a:pt x="2382" y="522"/>
                      </a:lnTo>
                      <a:lnTo>
                        <a:pt x="2378" y="512"/>
                      </a:lnTo>
                      <a:lnTo>
                        <a:pt x="2374" y="501"/>
                      </a:lnTo>
                      <a:lnTo>
                        <a:pt x="2371" y="490"/>
                      </a:lnTo>
                      <a:lnTo>
                        <a:pt x="2369" y="480"/>
                      </a:lnTo>
                      <a:lnTo>
                        <a:pt x="2366" y="469"/>
                      </a:lnTo>
                      <a:lnTo>
                        <a:pt x="2363" y="445"/>
                      </a:lnTo>
                      <a:lnTo>
                        <a:pt x="2362" y="419"/>
                      </a:lnTo>
                      <a:lnTo>
                        <a:pt x="2363" y="394"/>
                      </a:lnTo>
                      <a:lnTo>
                        <a:pt x="2366" y="370"/>
                      </a:lnTo>
                      <a:lnTo>
                        <a:pt x="2371" y="346"/>
                      </a:lnTo>
                      <a:lnTo>
                        <a:pt x="2377" y="324"/>
                      </a:lnTo>
                      <a:lnTo>
                        <a:pt x="2381" y="313"/>
                      </a:lnTo>
                      <a:lnTo>
                        <a:pt x="2385" y="303"/>
                      </a:lnTo>
                      <a:lnTo>
                        <a:pt x="2390" y="293"/>
                      </a:lnTo>
                      <a:lnTo>
                        <a:pt x="2395" y="282"/>
                      </a:lnTo>
                      <a:lnTo>
                        <a:pt x="2400" y="273"/>
                      </a:lnTo>
                      <a:lnTo>
                        <a:pt x="2407" y="264"/>
                      </a:lnTo>
                      <a:lnTo>
                        <a:pt x="2414" y="255"/>
                      </a:lnTo>
                      <a:lnTo>
                        <a:pt x="2420" y="246"/>
                      </a:lnTo>
                      <a:lnTo>
                        <a:pt x="2427" y="238"/>
                      </a:lnTo>
                      <a:lnTo>
                        <a:pt x="2435" y="230"/>
                      </a:lnTo>
                      <a:lnTo>
                        <a:pt x="2444" y="223"/>
                      </a:lnTo>
                      <a:lnTo>
                        <a:pt x="2452" y="217"/>
                      </a:lnTo>
                      <a:lnTo>
                        <a:pt x="2460" y="210"/>
                      </a:lnTo>
                      <a:lnTo>
                        <a:pt x="2468" y="204"/>
                      </a:lnTo>
                      <a:lnTo>
                        <a:pt x="2477" y="199"/>
                      </a:lnTo>
                      <a:lnTo>
                        <a:pt x="2487" y="195"/>
                      </a:lnTo>
                      <a:lnTo>
                        <a:pt x="2497" y="191"/>
                      </a:lnTo>
                      <a:lnTo>
                        <a:pt x="2507" y="187"/>
                      </a:lnTo>
                      <a:lnTo>
                        <a:pt x="2518" y="185"/>
                      </a:lnTo>
                      <a:lnTo>
                        <a:pt x="2528" y="182"/>
                      </a:lnTo>
                      <a:lnTo>
                        <a:pt x="2539" y="179"/>
                      </a:lnTo>
                      <a:lnTo>
                        <a:pt x="2549" y="178"/>
                      </a:lnTo>
                      <a:lnTo>
                        <a:pt x="2562" y="177"/>
                      </a:lnTo>
                      <a:lnTo>
                        <a:pt x="2573" y="177"/>
                      </a:lnTo>
                      <a:lnTo>
                        <a:pt x="2585" y="177"/>
                      </a:lnTo>
                      <a:lnTo>
                        <a:pt x="2597" y="178"/>
                      </a:lnTo>
                      <a:lnTo>
                        <a:pt x="2608" y="181"/>
                      </a:lnTo>
                      <a:lnTo>
                        <a:pt x="2619" y="183"/>
                      </a:lnTo>
                      <a:lnTo>
                        <a:pt x="2630" y="185"/>
                      </a:lnTo>
                      <a:lnTo>
                        <a:pt x="2640" y="188"/>
                      </a:lnTo>
                      <a:lnTo>
                        <a:pt x="2650" y="192"/>
                      </a:lnTo>
                      <a:lnTo>
                        <a:pt x="2659" y="196"/>
                      </a:lnTo>
                      <a:lnTo>
                        <a:pt x="2669" y="201"/>
                      </a:lnTo>
                      <a:lnTo>
                        <a:pt x="2677" y="206"/>
                      </a:lnTo>
                      <a:lnTo>
                        <a:pt x="2685" y="212"/>
                      </a:lnTo>
                      <a:lnTo>
                        <a:pt x="2693" y="220"/>
                      </a:lnTo>
                      <a:lnTo>
                        <a:pt x="2700" y="227"/>
                      </a:lnTo>
                      <a:lnTo>
                        <a:pt x="2708" y="234"/>
                      </a:lnTo>
                      <a:lnTo>
                        <a:pt x="2714" y="242"/>
                      </a:lnTo>
                      <a:lnTo>
                        <a:pt x="2721" y="251"/>
                      </a:lnTo>
                      <a:lnTo>
                        <a:pt x="2729" y="266"/>
                      </a:lnTo>
                      <a:lnTo>
                        <a:pt x="2737" y="281"/>
                      </a:lnTo>
                      <a:lnTo>
                        <a:pt x="2744" y="298"/>
                      </a:lnTo>
                      <a:lnTo>
                        <a:pt x="2749" y="314"/>
                      </a:lnTo>
                      <a:lnTo>
                        <a:pt x="2753" y="332"/>
                      </a:lnTo>
                      <a:lnTo>
                        <a:pt x="2756" y="349"/>
                      </a:lnTo>
                      <a:lnTo>
                        <a:pt x="2758" y="369"/>
                      </a:lnTo>
                      <a:lnTo>
                        <a:pt x="2759" y="388"/>
                      </a:lnTo>
                      <a:lnTo>
                        <a:pt x="2758" y="400"/>
                      </a:lnTo>
                      <a:lnTo>
                        <a:pt x="2758" y="410"/>
                      </a:lnTo>
                      <a:lnTo>
                        <a:pt x="2757" y="419"/>
                      </a:lnTo>
                      <a:lnTo>
                        <a:pt x="2755" y="427"/>
                      </a:lnTo>
                      <a:close/>
                      <a:moveTo>
                        <a:pt x="2441" y="368"/>
                      </a:moveTo>
                      <a:lnTo>
                        <a:pt x="2680" y="368"/>
                      </a:lnTo>
                      <a:lnTo>
                        <a:pt x="2680" y="355"/>
                      </a:lnTo>
                      <a:lnTo>
                        <a:pt x="2679" y="344"/>
                      </a:lnTo>
                      <a:lnTo>
                        <a:pt x="2677" y="332"/>
                      </a:lnTo>
                      <a:lnTo>
                        <a:pt x="2675" y="321"/>
                      </a:lnTo>
                      <a:lnTo>
                        <a:pt x="2672" y="311"/>
                      </a:lnTo>
                      <a:lnTo>
                        <a:pt x="2668" y="301"/>
                      </a:lnTo>
                      <a:lnTo>
                        <a:pt x="2663" y="292"/>
                      </a:lnTo>
                      <a:lnTo>
                        <a:pt x="2657" y="282"/>
                      </a:lnTo>
                      <a:lnTo>
                        <a:pt x="2650" y="271"/>
                      </a:lnTo>
                      <a:lnTo>
                        <a:pt x="2641" y="262"/>
                      </a:lnTo>
                      <a:lnTo>
                        <a:pt x="2632" y="254"/>
                      </a:lnTo>
                      <a:lnTo>
                        <a:pt x="2620" y="247"/>
                      </a:lnTo>
                      <a:lnTo>
                        <a:pt x="2609" y="242"/>
                      </a:lnTo>
                      <a:lnTo>
                        <a:pt x="2596" y="239"/>
                      </a:lnTo>
                      <a:lnTo>
                        <a:pt x="2581" y="237"/>
                      </a:lnTo>
                      <a:lnTo>
                        <a:pt x="2567" y="236"/>
                      </a:lnTo>
                      <a:lnTo>
                        <a:pt x="2552" y="237"/>
                      </a:lnTo>
                      <a:lnTo>
                        <a:pt x="2540" y="239"/>
                      </a:lnTo>
                      <a:lnTo>
                        <a:pt x="2528" y="242"/>
                      </a:lnTo>
                      <a:lnTo>
                        <a:pt x="2515" y="247"/>
                      </a:lnTo>
                      <a:lnTo>
                        <a:pt x="2504" y="254"/>
                      </a:lnTo>
                      <a:lnTo>
                        <a:pt x="2494" y="261"/>
                      </a:lnTo>
                      <a:lnTo>
                        <a:pt x="2485" y="270"/>
                      </a:lnTo>
                      <a:lnTo>
                        <a:pt x="2475" y="280"/>
                      </a:lnTo>
                      <a:lnTo>
                        <a:pt x="2469" y="290"/>
                      </a:lnTo>
                      <a:lnTo>
                        <a:pt x="2463" y="300"/>
                      </a:lnTo>
                      <a:lnTo>
                        <a:pt x="2458" y="310"/>
                      </a:lnTo>
                      <a:lnTo>
                        <a:pt x="2454" y="320"/>
                      </a:lnTo>
                      <a:lnTo>
                        <a:pt x="2450" y="332"/>
                      </a:lnTo>
                      <a:lnTo>
                        <a:pt x="2446" y="343"/>
                      </a:lnTo>
                      <a:lnTo>
                        <a:pt x="2444" y="355"/>
                      </a:lnTo>
                      <a:lnTo>
                        <a:pt x="2441" y="368"/>
                      </a:lnTo>
                      <a:close/>
                      <a:moveTo>
                        <a:pt x="2860" y="637"/>
                      </a:moveTo>
                      <a:lnTo>
                        <a:pt x="2860" y="309"/>
                      </a:lnTo>
                      <a:lnTo>
                        <a:pt x="2860" y="280"/>
                      </a:lnTo>
                      <a:lnTo>
                        <a:pt x="2859" y="250"/>
                      </a:lnTo>
                      <a:lnTo>
                        <a:pt x="2858" y="220"/>
                      </a:lnTo>
                      <a:lnTo>
                        <a:pt x="2856" y="188"/>
                      </a:lnTo>
                      <a:lnTo>
                        <a:pt x="2929" y="188"/>
                      </a:lnTo>
                      <a:lnTo>
                        <a:pt x="2933" y="262"/>
                      </a:lnTo>
                      <a:lnTo>
                        <a:pt x="2935" y="262"/>
                      </a:lnTo>
                      <a:lnTo>
                        <a:pt x="2940" y="254"/>
                      </a:lnTo>
                      <a:lnTo>
                        <a:pt x="2945" y="245"/>
                      </a:lnTo>
                      <a:lnTo>
                        <a:pt x="2951" y="237"/>
                      </a:lnTo>
                      <a:lnTo>
                        <a:pt x="2958" y="230"/>
                      </a:lnTo>
                      <a:lnTo>
                        <a:pt x="2964" y="223"/>
                      </a:lnTo>
                      <a:lnTo>
                        <a:pt x="2973" y="217"/>
                      </a:lnTo>
                      <a:lnTo>
                        <a:pt x="2981" y="210"/>
                      </a:lnTo>
                      <a:lnTo>
                        <a:pt x="2989" y="204"/>
                      </a:lnTo>
                      <a:lnTo>
                        <a:pt x="3000" y="198"/>
                      </a:lnTo>
                      <a:lnTo>
                        <a:pt x="3011" y="193"/>
                      </a:lnTo>
                      <a:lnTo>
                        <a:pt x="3022" y="188"/>
                      </a:lnTo>
                      <a:lnTo>
                        <a:pt x="3033" y="185"/>
                      </a:lnTo>
                      <a:lnTo>
                        <a:pt x="3046" y="182"/>
                      </a:lnTo>
                      <a:lnTo>
                        <a:pt x="3058" y="179"/>
                      </a:lnTo>
                      <a:lnTo>
                        <a:pt x="3070" y="177"/>
                      </a:lnTo>
                      <a:lnTo>
                        <a:pt x="3084" y="177"/>
                      </a:lnTo>
                      <a:lnTo>
                        <a:pt x="3098" y="178"/>
                      </a:lnTo>
                      <a:lnTo>
                        <a:pt x="3112" y="179"/>
                      </a:lnTo>
                      <a:lnTo>
                        <a:pt x="3126" y="183"/>
                      </a:lnTo>
                      <a:lnTo>
                        <a:pt x="3139" y="187"/>
                      </a:lnTo>
                      <a:lnTo>
                        <a:pt x="3151" y="192"/>
                      </a:lnTo>
                      <a:lnTo>
                        <a:pt x="3163" y="199"/>
                      </a:lnTo>
                      <a:lnTo>
                        <a:pt x="3174" y="206"/>
                      </a:lnTo>
                      <a:lnTo>
                        <a:pt x="3185" y="215"/>
                      </a:lnTo>
                      <a:lnTo>
                        <a:pt x="3192" y="222"/>
                      </a:lnTo>
                      <a:lnTo>
                        <a:pt x="3199" y="229"/>
                      </a:lnTo>
                      <a:lnTo>
                        <a:pt x="3205" y="236"/>
                      </a:lnTo>
                      <a:lnTo>
                        <a:pt x="3210" y="244"/>
                      </a:lnTo>
                      <a:lnTo>
                        <a:pt x="3215" y="251"/>
                      </a:lnTo>
                      <a:lnTo>
                        <a:pt x="3219" y="261"/>
                      </a:lnTo>
                      <a:lnTo>
                        <a:pt x="3223" y="269"/>
                      </a:lnTo>
                      <a:lnTo>
                        <a:pt x="3228" y="279"/>
                      </a:lnTo>
                      <a:lnTo>
                        <a:pt x="3231" y="289"/>
                      </a:lnTo>
                      <a:lnTo>
                        <a:pt x="3234" y="299"/>
                      </a:lnTo>
                      <a:lnTo>
                        <a:pt x="3236" y="309"/>
                      </a:lnTo>
                      <a:lnTo>
                        <a:pt x="3238" y="320"/>
                      </a:lnTo>
                      <a:lnTo>
                        <a:pt x="3241" y="344"/>
                      </a:lnTo>
                      <a:lnTo>
                        <a:pt x="3242" y="369"/>
                      </a:lnTo>
                      <a:lnTo>
                        <a:pt x="3242" y="637"/>
                      </a:lnTo>
                      <a:lnTo>
                        <a:pt x="3160" y="637"/>
                      </a:lnTo>
                      <a:lnTo>
                        <a:pt x="3160" y="378"/>
                      </a:lnTo>
                      <a:lnTo>
                        <a:pt x="3160" y="362"/>
                      </a:lnTo>
                      <a:lnTo>
                        <a:pt x="3159" y="346"/>
                      </a:lnTo>
                      <a:lnTo>
                        <a:pt x="3157" y="333"/>
                      </a:lnTo>
                      <a:lnTo>
                        <a:pt x="3154" y="319"/>
                      </a:lnTo>
                      <a:lnTo>
                        <a:pt x="3150" y="307"/>
                      </a:lnTo>
                      <a:lnTo>
                        <a:pt x="3145" y="297"/>
                      </a:lnTo>
                      <a:lnTo>
                        <a:pt x="3140" y="286"/>
                      </a:lnTo>
                      <a:lnTo>
                        <a:pt x="3134" y="277"/>
                      </a:lnTo>
                      <a:lnTo>
                        <a:pt x="3127" y="270"/>
                      </a:lnTo>
                      <a:lnTo>
                        <a:pt x="3120" y="263"/>
                      </a:lnTo>
                      <a:lnTo>
                        <a:pt x="3111" y="258"/>
                      </a:lnTo>
                      <a:lnTo>
                        <a:pt x="3102" y="253"/>
                      </a:lnTo>
                      <a:lnTo>
                        <a:pt x="3092" y="249"/>
                      </a:lnTo>
                      <a:lnTo>
                        <a:pt x="3081" y="246"/>
                      </a:lnTo>
                      <a:lnTo>
                        <a:pt x="3069" y="244"/>
                      </a:lnTo>
                      <a:lnTo>
                        <a:pt x="3056" y="244"/>
                      </a:lnTo>
                      <a:lnTo>
                        <a:pt x="3047" y="244"/>
                      </a:lnTo>
                      <a:lnTo>
                        <a:pt x="3037" y="245"/>
                      </a:lnTo>
                      <a:lnTo>
                        <a:pt x="3028" y="247"/>
                      </a:lnTo>
                      <a:lnTo>
                        <a:pt x="3020" y="250"/>
                      </a:lnTo>
                      <a:lnTo>
                        <a:pt x="3012" y="254"/>
                      </a:lnTo>
                      <a:lnTo>
                        <a:pt x="3004" y="258"/>
                      </a:lnTo>
                      <a:lnTo>
                        <a:pt x="2995" y="263"/>
                      </a:lnTo>
                      <a:lnTo>
                        <a:pt x="2988" y="268"/>
                      </a:lnTo>
                      <a:lnTo>
                        <a:pt x="2981" y="274"/>
                      </a:lnTo>
                      <a:lnTo>
                        <a:pt x="2974" y="281"/>
                      </a:lnTo>
                      <a:lnTo>
                        <a:pt x="2968" y="289"/>
                      </a:lnTo>
                      <a:lnTo>
                        <a:pt x="2962" y="296"/>
                      </a:lnTo>
                      <a:lnTo>
                        <a:pt x="2958" y="303"/>
                      </a:lnTo>
                      <a:lnTo>
                        <a:pt x="2953" y="311"/>
                      </a:lnTo>
                      <a:lnTo>
                        <a:pt x="2950" y="319"/>
                      </a:lnTo>
                      <a:lnTo>
                        <a:pt x="2947" y="329"/>
                      </a:lnTo>
                      <a:lnTo>
                        <a:pt x="2945" y="337"/>
                      </a:lnTo>
                      <a:lnTo>
                        <a:pt x="2943" y="346"/>
                      </a:lnTo>
                      <a:lnTo>
                        <a:pt x="2942" y="356"/>
                      </a:lnTo>
                      <a:lnTo>
                        <a:pt x="2942" y="367"/>
                      </a:lnTo>
                      <a:lnTo>
                        <a:pt x="2942" y="637"/>
                      </a:lnTo>
                      <a:lnTo>
                        <a:pt x="2860" y="637"/>
                      </a:lnTo>
                      <a:close/>
                      <a:moveTo>
                        <a:pt x="3680" y="559"/>
                      </a:moveTo>
                      <a:lnTo>
                        <a:pt x="3694" y="620"/>
                      </a:lnTo>
                      <a:lnTo>
                        <a:pt x="3681" y="627"/>
                      </a:lnTo>
                      <a:lnTo>
                        <a:pt x="3666" y="632"/>
                      </a:lnTo>
                      <a:lnTo>
                        <a:pt x="3651" y="636"/>
                      </a:lnTo>
                      <a:lnTo>
                        <a:pt x="3635" y="640"/>
                      </a:lnTo>
                      <a:lnTo>
                        <a:pt x="3619" y="643"/>
                      </a:lnTo>
                      <a:lnTo>
                        <a:pt x="3602" y="646"/>
                      </a:lnTo>
                      <a:lnTo>
                        <a:pt x="3584" y="647"/>
                      </a:lnTo>
                      <a:lnTo>
                        <a:pt x="3566" y="648"/>
                      </a:lnTo>
                      <a:lnTo>
                        <a:pt x="3541" y="647"/>
                      </a:lnTo>
                      <a:lnTo>
                        <a:pt x="3517" y="643"/>
                      </a:lnTo>
                      <a:lnTo>
                        <a:pt x="3506" y="641"/>
                      </a:lnTo>
                      <a:lnTo>
                        <a:pt x="3495" y="638"/>
                      </a:lnTo>
                      <a:lnTo>
                        <a:pt x="3484" y="635"/>
                      </a:lnTo>
                      <a:lnTo>
                        <a:pt x="3474" y="631"/>
                      </a:lnTo>
                      <a:lnTo>
                        <a:pt x="3464" y="627"/>
                      </a:lnTo>
                      <a:lnTo>
                        <a:pt x="3455" y="623"/>
                      </a:lnTo>
                      <a:lnTo>
                        <a:pt x="3445" y="618"/>
                      </a:lnTo>
                      <a:lnTo>
                        <a:pt x="3436" y="612"/>
                      </a:lnTo>
                      <a:lnTo>
                        <a:pt x="3427" y="605"/>
                      </a:lnTo>
                      <a:lnTo>
                        <a:pt x="3419" y="599"/>
                      </a:lnTo>
                      <a:lnTo>
                        <a:pt x="3410" y="592"/>
                      </a:lnTo>
                      <a:lnTo>
                        <a:pt x="3403" y="584"/>
                      </a:lnTo>
                      <a:lnTo>
                        <a:pt x="3395" y="576"/>
                      </a:lnTo>
                      <a:lnTo>
                        <a:pt x="3389" y="567"/>
                      </a:lnTo>
                      <a:lnTo>
                        <a:pt x="3382" y="559"/>
                      </a:lnTo>
                      <a:lnTo>
                        <a:pt x="3377" y="550"/>
                      </a:lnTo>
                      <a:lnTo>
                        <a:pt x="3370" y="541"/>
                      </a:lnTo>
                      <a:lnTo>
                        <a:pt x="3365" y="531"/>
                      </a:lnTo>
                      <a:lnTo>
                        <a:pt x="3361" y="521"/>
                      </a:lnTo>
                      <a:lnTo>
                        <a:pt x="3357" y="511"/>
                      </a:lnTo>
                      <a:lnTo>
                        <a:pt x="3354" y="500"/>
                      </a:lnTo>
                      <a:lnTo>
                        <a:pt x="3351" y="489"/>
                      </a:lnTo>
                      <a:lnTo>
                        <a:pt x="3348" y="478"/>
                      </a:lnTo>
                      <a:lnTo>
                        <a:pt x="3346" y="467"/>
                      </a:lnTo>
                      <a:lnTo>
                        <a:pt x="3343" y="442"/>
                      </a:lnTo>
                      <a:lnTo>
                        <a:pt x="3342" y="417"/>
                      </a:lnTo>
                      <a:lnTo>
                        <a:pt x="3342" y="404"/>
                      </a:lnTo>
                      <a:lnTo>
                        <a:pt x="3343" y="391"/>
                      </a:lnTo>
                      <a:lnTo>
                        <a:pt x="3344" y="379"/>
                      </a:lnTo>
                      <a:lnTo>
                        <a:pt x="3346" y="367"/>
                      </a:lnTo>
                      <a:lnTo>
                        <a:pt x="3348" y="355"/>
                      </a:lnTo>
                      <a:lnTo>
                        <a:pt x="3351" y="344"/>
                      </a:lnTo>
                      <a:lnTo>
                        <a:pt x="3354" y="333"/>
                      </a:lnTo>
                      <a:lnTo>
                        <a:pt x="3358" y="321"/>
                      </a:lnTo>
                      <a:lnTo>
                        <a:pt x="3363" y="311"/>
                      </a:lnTo>
                      <a:lnTo>
                        <a:pt x="3367" y="301"/>
                      </a:lnTo>
                      <a:lnTo>
                        <a:pt x="3373" y="291"/>
                      </a:lnTo>
                      <a:lnTo>
                        <a:pt x="3379" y="281"/>
                      </a:lnTo>
                      <a:lnTo>
                        <a:pt x="3386" y="272"/>
                      </a:lnTo>
                      <a:lnTo>
                        <a:pt x="3393" y="263"/>
                      </a:lnTo>
                      <a:lnTo>
                        <a:pt x="3400" y="254"/>
                      </a:lnTo>
                      <a:lnTo>
                        <a:pt x="3408" y="245"/>
                      </a:lnTo>
                      <a:lnTo>
                        <a:pt x="3417" y="237"/>
                      </a:lnTo>
                      <a:lnTo>
                        <a:pt x="3425" y="230"/>
                      </a:lnTo>
                      <a:lnTo>
                        <a:pt x="3434" y="223"/>
                      </a:lnTo>
                      <a:lnTo>
                        <a:pt x="3443" y="215"/>
                      </a:lnTo>
                      <a:lnTo>
                        <a:pt x="3454" y="210"/>
                      </a:lnTo>
                      <a:lnTo>
                        <a:pt x="3464" y="204"/>
                      </a:lnTo>
                      <a:lnTo>
                        <a:pt x="3474" y="199"/>
                      </a:lnTo>
                      <a:lnTo>
                        <a:pt x="3484" y="195"/>
                      </a:lnTo>
                      <a:lnTo>
                        <a:pt x="3496" y="191"/>
                      </a:lnTo>
                      <a:lnTo>
                        <a:pt x="3507" y="188"/>
                      </a:lnTo>
                      <a:lnTo>
                        <a:pt x="3519" y="185"/>
                      </a:lnTo>
                      <a:lnTo>
                        <a:pt x="3532" y="183"/>
                      </a:lnTo>
                      <a:lnTo>
                        <a:pt x="3544" y="181"/>
                      </a:lnTo>
                      <a:lnTo>
                        <a:pt x="3556" y="179"/>
                      </a:lnTo>
                      <a:lnTo>
                        <a:pt x="3570" y="178"/>
                      </a:lnTo>
                      <a:lnTo>
                        <a:pt x="3583" y="178"/>
                      </a:lnTo>
                      <a:lnTo>
                        <a:pt x="3599" y="178"/>
                      </a:lnTo>
                      <a:lnTo>
                        <a:pt x="3616" y="179"/>
                      </a:lnTo>
                      <a:lnTo>
                        <a:pt x="3631" y="182"/>
                      </a:lnTo>
                      <a:lnTo>
                        <a:pt x="3646" y="185"/>
                      </a:lnTo>
                      <a:lnTo>
                        <a:pt x="3659" y="188"/>
                      </a:lnTo>
                      <a:lnTo>
                        <a:pt x="3672" y="192"/>
                      </a:lnTo>
                      <a:lnTo>
                        <a:pt x="3685" y="196"/>
                      </a:lnTo>
                      <a:lnTo>
                        <a:pt x="3696" y="201"/>
                      </a:lnTo>
                      <a:lnTo>
                        <a:pt x="3678" y="265"/>
                      </a:lnTo>
                      <a:lnTo>
                        <a:pt x="3667" y="260"/>
                      </a:lnTo>
                      <a:lnTo>
                        <a:pt x="3656" y="256"/>
                      </a:lnTo>
                      <a:lnTo>
                        <a:pt x="3646" y="251"/>
                      </a:lnTo>
                      <a:lnTo>
                        <a:pt x="3633" y="248"/>
                      </a:lnTo>
                      <a:lnTo>
                        <a:pt x="3622" y="246"/>
                      </a:lnTo>
                      <a:lnTo>
                        <a:pt x="3609" y="244"/>
                      </a:lnTo>
                      <a:lnTo>
                        <a:pt x="3596" y="243"/>
                      </a:lnTo>
                      <a:lnTo>
                        <a:pt x="3583" y="243"/>
                      </a:lnTo>
                      <a:lnTo>
                        <a:pt x="3565" y="244"/>
                      </a:lnTo>
                      <a:lnTo>
                        <a:pt x="3548" y="246"/>
                      </a:lnTo>
                      <a:lnTo>
                        <a:pt x="3532" y="250"/>
                      </a:lnTo>
                      <a:lnTo>
                        <a:pt x="3516" y="256"/>
                      </a:lnTo>
                      <a:lnTo>
                        <a:pt x="3502" y="263"/>
                      </a:lnTo>
                      <a:lnTo>
                        <a:pt x="3489" y="271"/>
                      </a:lnTo>
                      <a:lnTo>
                        <a:pt x="3476" y="281"/>
                      </a:lnTo>
                      <a:lnTo>
                        <a:pt x="3465" y="294"/>
                      </a:lnTo>
                      <a:lnTo>
                        <a:pt x="3456" y="305"/>
                      </a:lnTo>
                      <a:lnTo>
                        <a:pt x="3447" y="318"/>
                      </a:lnTo>
                      <a:lnTo>
                        <a:pt x="3440" y="332"/>
                      </a:lnTo>
                      <a:lnTo>
                        <a:pt x="3434" y="346"/>
                      </a:lnTo>
                      <a:lnTo>
                        <a:pt x="3430" y="362"/>
                      </a:lnTo>
                      <a:lnTo>
                        <a:pt x="3427" y="378"/>
                      </a:lnTo>
                      <a:lnTo>
                        <a:pt x="3425" y="396"/>
                      </a:lnTo>
                      <a:lnTo>
                        <a:pt x="3424" y="413"/>
                      </a:lnTo>
                      <a:lnTo>
                        <a:pt x="3425" y="432"/>
                      </a:lnTo>
                      <a:lnTo>
                        <a:pt x="3427" y="449"/>
                      </a:lnTo>
                      <a:lnTo>
                        <a:pt x="3430" y="467"/>
                      </a:lnTo>
                      <a:lnTo>
                        <a:pt x="3435" y="482"/>
                      </a:lnTo>
                      <a:lnTo>
                        <a:pt x="3441" y="496"/>
                      </a:lnTo>
                      <a:lnTo>
                        <a:pt x="3449" y="511"/>
                      </a:lnTo>
                      <a:lnTo>
                        <a:pt x="3458" y="523"/>
                      </a:lnTo>
                      <a:lnTo>
                        <a:pt x="3468" y="535"/>
                      </a:lnTo>
                      <a:lnTo>
                        <a:pt x="3479" y="546"/>
                      </a:lnTo>
                      <a:lnTo>
                        <a:pt x="3492" y="555"/>
                      </a:lnTo>
                      <a:lnTo>
                        <a:pt x="3505" y="563"/>
                      </a:lnTo>
                      <a:lnTo>
                        <a:pt x="3518" y="569"/>
                      </a:lnTo>
                      <a:lnTo>
                        <a:pt x="3533" y="575"/>
                      </a:lnTo>
                      <a:lnTo>
                        <a:pt x="3548" y="579"/>
                      </a:lnTo>
                      <a:lnTo>
                        <a:pt x="3564" y="581"/>
                      </a:lnTo>
                      <a:lnTo>
                        <a:pt x="3580" y="581"/>
                      </a:lnTo>
                      <a:lnTo>
                        <a:pt x="3592" y="581"/>
                      </a:lnTo>
                      <a:lnTo>
                        <a:pt x="3605" y="580"/>
                      </a:lnTo>
                      <a:lnTo>
                        <a:pt x="3618" y="578"/>
                      </a:lnTo>
                      <a:lnTo>
                        <a:pt x="3630" y="576"/>
                      </a:lnTo>
                      <a:lnTo>
                        <a:pt x="3643" y="572"/>
                      </a:lnTo>
                      <a:lnTo>
                        <a:pt x="3655" y="568"/>
                      </a:lnTo>
                      <a:lnTo>
                        <a:pt x="3667" y="564"/>
                      </a:lnTo>
                      <a:lnTo>
                        <a:pt x="3680" y="559"/>
                      </a:lnTo>
                      <a:close/>
                      <a:moveTo>
                        <a:pt x="4149" y="427"/>
                      </a:moveTo>
                      <a:lnTo>
                        <a:pt x="3836" y="426"/>
                      </a:lnTo>
                      <a:lnTo>
                        <a:pt x="3837" y="445"/>
                      </a:lnTo>
                      <a:lnTo>
                        <a:pt x="3840" y="463"/>
                      </a:lnTo>
                      <a:lnTo>
                        <a:pt x="3843" y="480"/>
                      </a:lnTo>
                      <a:lnTo>
                        <a:pt x="3848" y="495"/>
                      </a:lnTo>
                      <a:lnTo>
                        <a:pt x="3855" y="510"/>
                      </a:lnTo>
                      <a:lnTo>
                        <a:pt x="3864" y="523"/>
                      </a:lnTo>
                      <a:lnTo>
                        <a:pt x="3873" y="535"/>
                      </a:lnTo>
                      <a:lnTo>
                        <a:pt x="3883" y="546"/>
                      </a:lnTo>
                      <a:lnTo>
                        <a:pt x="3893" y="554"/>
                      </a:lnTo>
                      <a:lnTo>
                        <a:pt x="3905" y="562"/>
                      </a:lnTo>
                      <a:lnTo>
                        <a:pt x="3917" y="568"/>
                      </a:lnTo>
                      <a:lnTo>
                        <a:pt x="3929" y="573"/>
                      </a:lnTo>
                      <a:lnTo>
                        <a:pt x="3943" y="577"/>
                      </a:lnTo>
                      <a:lnTo>
                        <a:pt x="3958" y="580"/>
                      </a:lnTo>
                      <a:lnTo>
                        <a:pt x="3973" y="582"/>
                      </a:lnTo>
                      <a:lnTo>
                        <a:pt x="3989" y="582"/>
                      </a:lnTo>
                      <a:lnTo>
                        <a:pt x="4006" y="582"/>
                      </a:lnTo>
                      <a:lnTo>
                        <a:pt x="4023" y="581"/>
                      </a:lnTo>
                      <a:lnTo>
                        <a:pt x="4038" y="579"/>
                      </a:lnTo>
                      <a:lnTo>
                        <a:pt x="4055" y="577"/>
                      </a:lnTo>
                      <a:lnTo>
                        <a:pt x="4070" y="573"/>
                      </a:lnTo>
                      <a:lnTo>
                        <a:pt x="4084" y="569"/>
                      </a:lnTo>
                      <a:lnTo>
                        <a:pt x="4099" y="564"/>
                      </a:lnTo>
                      <a:lnTo>
                        <a:pt x="4113" y="559"/>
                      </a:lnTo>
                      <a:lnTo>
                        <a:pt x="4127" y="618"/>
                      </a:lnTo>
                      <a:lnTo>
                        <a:pt x="4111" y="624"/>
                      </a:lnTo>
                      <a:lnTo>
                        <a:pt x="4095" y="630"/>
                      </a:lnTo>
                      <a:lnTo>
                        <a:pt x="4077" y="635"/>
                      </a:lnTo>
                      <a:lnTo>
                        <a:pt x="4059" y="639"/>
                      </a:lnTo>
                      <a:lnTo>
                        <a:pt x="4039" y="642"/>
                      </a:lnTo>
                      <a:lnTo>
                        <a:pt x="4020" y="644"/>
                      </a:lnTo>
                      <a:lnTo>
                        <a:pt x="3999" y="646"/>
                      </a:lnTo>
                      <a:lnTo>
                        <a:pt x="3978" y="647"/>
                      </a:lnTo>
                      <a:lnTo>
                        <a:pt x="3953" y="646"/>
                      </a:lnTo>
                      <a:lnTo>
                        <a:pt x="3929" y="642"/>
                      </a:lnTo>
                      <a:lnTo>
                        <a:pt x="3918" y="640"/>
                      </a:lnTo>
                      <a:lnTo>
                        <a:pt x="3907" y="637"/>
                      </a:lnTo>
                      <a:lnTo>
                        <a:pt x="3896" y="634"/>
                      </a:lnTo>
                      <a:lnTo>
                        <a:pt x="3886" y="631"/>
                      </a:lnTo>
                      <a:lnTo>
                        <a:pt x="3877" y="627"/>
                      </a:lnTo>
                      <a:lnTo>
                        <a:pt x="3867" y="622"/>
                      </a:lnTo>
                      <a:lnTo>
                        <a:pt x="3857" y="617"/>
                      </a:lnTo>
                      <a:lnTo>
                        <a:pt x="3849" y="612"/>
                      </a:lnTo>
                      <a:lnTo>
                        <a:pt x="3840" y="605"/>
                      </a:lnTo>
                      <a:lnTo>
                        <a:pt x="3832" y="598"/>
                      </a:lnTo>
                      <a:lnTo>
                        <a:pt x="3823" y="592"/>
                      </a:lnTo>
                      <a:lnTo>
                        <a:pt x="3816" y="584"/>
                      </a:lnTo>
                      <a:lnTo>
                        <a:pt x="3809" y="576"/>
                      </a:lnTo>
                      <a:lnTo>
                        <a:pt x="3803" y="567"/>
                      </a:lnTo>
                      <a:lnTo>
                        <a:pt x="3796" y="559"/>
                      </a:lnTo>
                      <a:lnTo>
                        <a:pt x="3791" y="551"/>
                      </a:lnTo>
                      <a:lnTo>
                        <a:pt x="3785" y="542"/>
                      </a:lnTo>
                      <a:lnTo>
                        <a:pt x="3780" y="531"/>
                      </a:lnTo>
                      <a:lnTo>
                        <a:pt x="3776" y="522"/>
                      </a:lnTo>
                      <a:lnTo>
                        <a:pt x="3772" y="512"/>
                      </a:lnTo>
                      <a:lnTo>
                        <a:pt x="3768" y="501"/>
                      </a:lnTo>
                      <a:lnTo>
                        <a:pt x="3765" y="490"/>
                      </a:lnTo>
                      <a:lnTo>
                        <a:pt x="3763" y="480"/>
                      </a:lnTo>
                      <a:lnTo>
                        <a:pt x="3761" y="469"/>
                      </a:lnTo>
                      <a:lnTo>
                        <a:pt x="3758" y="445"/>
                      </a:lnTo>
                      <a:lnTo>
                        <a:pt x="3757" y="419"/>
                      </a:lnTo>
                      <a:lnTo>
                        <a:pt x="3758" y="394"/>
                      </a:lnTo>
                      <a:lnTo>
                        <a:pt x="3761" y="370"/>
                      </a:lnTo>
                      <a:lnTo>
                        <a:pt x="3765" y="346"/>
                      </a:lnTo>
                      <a:lnTo>
                        <a:pt x="3771" y="324"/>
                      </a:lnTo>
                      <a:lnTo>
                        <a:pt x="3775" y="313"/>
                      </a:lnTo>
                      <a:lnTo>
                        <a:pt x="3779" y="303"/>
                      </a:lnTo>
                      <a:lnTo>
                        <a:pt x="3784" y="293"/>
                      </a:lnTo>
                      <a:lnTo>
                        <a:pt x="3790" y="282"/>
                      </a:lnTo>
                      <a:lnTo>
                        <a:pt x="3795" y="273"/>
                      </a:lnTo>
                      <a:lnTo>
                        <a:pt x="3801" y="264"/>
                      </a:lnTo>
                      <a:lnTo>
                        <a:pt x="3808" y="255"/>
                      </a:lnTo>
                      <a:lnTo>
                        <a:pt x="3814" y="246"/>
                      </a:lnTo>
                      <a:lnTo>
                        <a:pt x="3821" y="238"/>
                      </a:lnTo>
                      <a:lnTo>
                        <a:pt x="3830" y="230"/>
                      </a:lnTo>
                      <a:lnTo>
                        <a:pt x="3838" y="223"/>
                      </a:lnTo>
                      <a:lnTo>
                        <a:pt x="3846" y="217"/>
                      </a:lnTo>
                      <a:lnTo>
                        <a:pt x="3854" y="210"/>
                      </a:lnTo>
                      <a:lnTo>
                        <a:pt x="3863" y="204"/>
                      </a:lnTo>
                      <a:lnTo>
                        <a:pt x="3872" y="199"/>
                      </a:lnTo>
                      <a:lnTo>
                        <a:pt x="3881" y="195"/>
                      </a:lnTo>
                      <a:lnTo>
                        <a:pt x="3891" y="191"/>
                      </a:lnTo>
                      <a:lnTo>
                        <a:pt x="3902" y="187"/>
                      </a:lnTo>
                      <a:lnTo>
                        <a:pt x="3912" y="185"/>
                      </a:lnTo>
                      <a:lnTo>
                        <a:pt x="3922" y="182"/>
                      </a:lnTo>
                      <a:lnTo>
                        <a:pt x="3933" y="179"/>
                      </a:lnTo>
                      <a:lnTo>
                        <a:pt x="3944" y="178"/>
                      </a:lnTo>
                      <a:lnTo>
                        <a:pt x="3956" y="177"/>
                      </a:lnTo>
                      <a:lnTo>
                        <a:pt x="3967" y="177"/>
                      </a:lnTo>
                      <a:lnTo>
                        <a:pt x="3980" y="177"/>
                      </a:lnTo>
                      <a:lnTo>
                        <a:pt x="3991" y="178"/>
                      </a:lnTo>
                      <a:lnTo>
                        <a:pt x="4002" y="181"/>
                      </a:lnTo>
                      <a:lnTo>
                        <a:pt x="4014" y="183"/>
                      </a:lnTo>
                      <a:lnTo>
                        <a:pt x="4024" y="185"/>
                      </a:lnTo>
                      <a:lnTo>
                        <a:pt x="4034" y="188"/>
                      </a:lnTo>
                      <a:lnTo>
                        <a:pt x="4044" y="192"/>
                      </a:lnTo>
                      <a:lnTo>
                        <a:pt x="4054" y="196"/>
                      </a:lnTo>
                      <a:lnTo>
                        <a:pt x="4063" y="201"/>
                      </a:lnTo>
                      <a:lnTo>
                        <a:pt x="4071" y="206"/>
                      </a:lnTo>
                      <a:lnTo>
                        <a:pt x="4079" y="212"/>
                      </a:lnTo>
                      <a:lnTo>
                        <a:pt x="4088" y="220"/>
                      </a:lnTo>
                      <a:lnTo>
                        <a:pt x="4095" y="227"/>
                      </a:lnTo>
                      <a:lnTo>
                        <a:pt x="4102" y="234"/>
                      </a:lnTo>
                      <a:lnTo>
                        <a:pt x="4108" y="242"/>
                      </a:lnTo>
                      <a:lnTo>
                        <a:pt x="4115" y="251"/>
                      </a:lnTo>
                      <a:lnTo>
                        <a:pt x="4124" y="266"/>
                      </a:lnTo>
                      <a:lnTo>
                        <a:pt x="4132" y="281"/>
                      </a:lnTo>
                      <a:lnTo>
                        <a:pt x="4138" y="298"/>
                      </a:lnTo>
                      <a:lnTo>
                        <a:pt x="4143" y="314"/>
                      </a:lnTo>
                      <a:lnTo>
                        <a:pt x="4147" y="332"/>
                      </a:lnTo>
                      <a:lnTo>
                        <a:pt x="4150" y="349"/>
                      </a:lnTo>
                      <a:lnTo>
                        <a:pt x="4152" y="369"/>
                      </a:lnTo>
                      <a:lnTo>
                        <a:pt x="4153" y="388"/>
                      </a:lnTo>
                      <a:lnTo>
                        <a:pt x="4152" y="400"/>
                      </a:lnTo>
                      <a:lnTo>
                        <a:pt x="4152" y="410"/>
                      </a:lnTo>
                      <a:lnTo>
                        <a:pt x="4151" y="419"/>
                      </a:lnTo>
                      <a:lnTo>
                        <a:pt x="4149" y="427"/>
                      </a:lnTo>
                      <a:close/>
                      <a:moveTo>
                        <a:pt x="3836" y="368"/>
                      </a:moveTo>
                      <a:lnTo>
                        <a:pt x="4074" y="368"/>
                      </a:lnTo>
                      <a:lnTo>
                        <a:pt x="4074" y="355"/>
                      </a:lnTo>
                      <a:lnTo>
                        <a:pt x="4073" y="344"/>
                      </a:lnTo>
                      <a:lnTo>
                        <a:pt x="4071" y="332"/>
                      </a:lnTo>
                      <a:lnTo>
                        <a:pt x="4069" y="321"/>
                      </a:lnTo>
                      <a:lnTo>
                        <a:pt x="4066" y="311"/>
                      </a:lnTo>
                      <a:lnTo>
                        <a:pt x="4062" y="301"/>
                      </a:lnTo>
                      <a:lnTo>
                        <a:pt x="4058" y="292"/>
                      </a:lnTo>
                      <a:lnTo>
                        <a:pt x="4052" y="282"/>
                      </a:lnTo>
                      <a:lnTo>
                        <a:pt x="4044" y="271"/>
                      </a:lnTo>
                      <a:lnTo>
                        <a:pt x="4035" y="262"/>
                      </a:lnTo>
                      <a:lnTo>
                        <a:pt x="4026" y="254"/>
                      </a:lnTo>
                      <a:lnTo>
                        <a:pt x="4015" y="247"/>
                      </a:lnTo>
                      <a:lnTo>
                        <a:pt x="4003" y="242"/>
                      </a:lnTo>
                      <a:lnTo>
                        <a:pt x="3990" y="239"/>
                      </a:lnTo>
                      <a:lnTo>
                        <a:pt x="3976" y="237"/>
                      </a:lnTo>
                      <a:lnTo>
                        <a:pt x="3961" y="236"/>
                      </a:lnTo>
                      <a:lnTo>
                        <a:pt x="3947" y="237"/>
                      </a:lnTo>
                      <a:lnTo>
                        <a:pt x="3934" y="239"/>
                      </a:lnTo>
                      <a:lnTo>
                        <a:pt x="3922" y="242"/>
                      </a:lnTo>
                      <a:lnTo>
                        <a:pt x="3910" y="247"/>
                      </a:lnTo>
                      <a:lnTo>
                        <a:pt x="3900" y="254"/>
                      </a:lnTo>
                      <a:lnTo>
                        <a:pt x="3888" y="261"/>
                      </a:lnTo>
                      <a:lnTo>
                        <a:pt x="3879" y="270"/>
                      </a:lnTo>
                      <a:lnTo>
                        <a:pt x="3870" y="280"/>
                      </a:lnTo>
                      <a:lnTo>
                        <a:pt x="3864" y="290"/>
                      </a:lnTo>
                      <a:lnTo>
                        <a:pt x="3857" y="300"/>
                      </a:lnTo>
                      <a:lnTo>
                        <a:pt x="3852" y="310"/>
                      </a:lnTo>
                      <a:lnTo>
                        <a:pt x="3848" y="320"/>
                      </a:lnTo>
                      <a:lnTo>
                        <a:pt x="3844" y="332"/>
                      </a:lnTo>
                      <a:lnTo>
                        <a:pt x="3840" y="343"/>
                      </a:lnTo>
                      <a:lnTo>
                        <a:pt x="3838" y="355"/>
                      </a:lnTo>
                      <a:lnTo>
                        <a:pt x="3836" y="368"/>
                      </a:lnTo>
                      <a:close/>
                      <a:moveTo>
                        <a:pt x="4756" y="559"/>
                      </a:moveTo>
                      <a:lnTo>
                        <a:pt x="4771" y="620"/>
                      </a:lnTo>
                      <a:lnTo>
                        <a:pt x="4756" y="627"/>
                      </a:lnTo>
                      <a:lnTo>
                        <a:pt x="4742" y="632"/>
                      </a:lnTo>
                      <a:lnTo>
                        <a:pt x="4728" y="636"/>
                      </a:lnTo>
                      <a:lnTo>
                        <a:pt x="4711" y="640"/>
                      </a:lnTo>
                      <a:lnTo>
                        <a:pt x="4695" y="643"/>
                      </a:lnTo>
                      <a:lnTo>
                        <a:pt x="4678" y="646"/>
                      </a:lnTo>
                      <a:lnTo>
                        <a:pt x="4660" y="647"/>
                      </a:lnTo>
                      <a:lnTo>
                        <a:pt x="4641" y="648"/>
                      </a:lnTo>
                      <a:lnTo>
                        <a:pt x="4617" y="647"/>
                      </a:lnTo>
                      <a:lnTo>
                        <a:pt x="4593" y="643"/>
                      </a:lnTo>
                      <a:lnTo>
                        <a:pt x="4582" y="641"/>
                      </a:lnTo>
                      <a:lnTo>
                        <a:pt x="4571" y="638"/>
                      </a:lnTo>
                      <a:lnTo>
                        <a:pt x="4560" y="635"/>
                      </a:lnTo>
                      <a:lnTo>
                        <a:pt x="4550" y="631"/>
                      </a:lnTo>
                      <a:lnTo>
                        <a:pt x="4541" y="627"/>
                      </a:lnTo>
                      <a:lnTo>
                        <a:pt x="4530" y="623"/>
                      </a:lnTo>
                      <a:lnTo>
                        <a:pt x="4521" y="618"/>
                      </a:lnTo>
                      <a:lnTo>
                        <a:pt x="4512" y="612"/>
                      </a:lnTo>
                      <a:lnTo>
                        <a:pt x="4504" y="605"/>
                      </a:lnTo>
                      <a:lnTo>
                        <a:pt x="4495" y="599"/>
                      </a:lnTo>
                      <a:lnTo>
                        <a:pt x="4487" y="592"/>
                      </a:lnTo>
                      <a:lnTo>
                        <a:pt x="4479" y="584"/>
                      </a:lnTo>
                      <a:lnTo>
                        <a:pt x="4472" y="576"/>
                      </a:lnTo>
                      <a:lnTo>
                        <a:pt x="4465" y="567"/>
                      </a:lnTo>
                      <a:lnTo>
                        <a:pt x="4458" y="559"/>
                      </a:lnTo>
                      <a:lnTo>
                        <a:pt x="4452" y="550"/>
                      </a:lnTo>
                      <a:lnTo>
                        <a:pt x="4447" y="541"/>
                      </a:lnTo>
                      <a:lnTo>
                        <a:pt x="4442" y="531"/>
                      </a:lnTo>
                      <a:lnTo>
                        <a:pt x="4437" y="521"/>
                      </a:lnTo>
                      <a:lnTo>
                        <a:pt x="4434" y="511"/>
                      </a:lnTo>
                      <a:lnTo>
                        <a:pt x="4430" y="500"/>
                      </a:lnTo>
                      <a:lnTo>
                        <a:pt x="4427" y="489"/>
                      </a:lnTo>
                      <a:lnTo>
                        <a:pt x="4424" y="478"/>
                      </a:lnTo>
                      <a:lnTo>
                        <a:pt x="4421" y="467"/>
                      </a:lnTo>
                      <a:lnTo>
                        <a:pt x="4419" y="442"/>
                      </a:lnTo>
                      <a:lnTo>
                        <a:pt x="4418" y="417"/>
                      </a:lnTo>
                      <a:lnTo>
                        <a:pt x="4418" y="404"/>
                      </a:lnTo>
                      <a:lnTo>
                        <a:pt x="4419" y="391"/>
                      </a:lnTo>
                      <a:lnTo>
                        <a:pt x="4420" y="379"/>
                      </a:lnTo>
                      <a:lnTo>
                        <a:pt x="4423" y="367"/>
                      </a:lnTo>
                      <a:lnTo>
                        <a:pt x="4425" y="355"/>
                      </a:lnTo>
                      <a:lnTo>
                        <a:pt x="4428" y="344"/>
                      </a:lnTo>
                      <a:lnTo>
                        <a:pt x="4431" y="333"/>
                      </a:lnTo>
                      <a:lnTo>
                        <a:pt x="4435" y="321"/>
                      </a:lnTo>
                      <a:lnTo>
                        <a:pt x="4439" y="311"/>
                      </a:lnTo>
                      <a:lnTo>
                        <a:pt x="4444" y="301"/>
                      </a:lnTo>
                      <a:lnTo>
                        <a:pt x="4449" y="291"/>
                      </a:lnTo>
                      <a:lnTo>
                        <a:pt x="4455" y="281"/>
                      </a:lnTo>
                      <a:lnTo>
                        <a:pt x="4462" y="272"/>
                      </a:lnTo>
                      <a:lnTo>
                        <a:pt x="4469" y="263"/>
                      </a:lnTo>
                      <a:lnTo>
                        <a:pt x="4476" y="254"/>
                      </a:lnTo>
                      <a:lnTo>
                        <a:pt x="4484" y="245"/>
                      </a:lnTo>
                      <a:lnTo>
                        <a:pt x="4492" y="237"/>
                      </a:lnTo>
                      <a:lnTo>
                        <a:pt x="4502" y="230"/>
                      </a:lnTo>
                      <a:lnTo>
                        <a:pt x="4511" y="223"/>
                      </a:lnTo>
                      <a:lnTo>
                        <a:pt x="4520" y="215"/>
                      </a:lnTo>
                      <a:lnTo>
                        <a:pt x="4529" y="210"/>
                      </a:lnTo>
                      <a:lnTo>
                        <a:pt x="4540" y="204"/>
                      </a:lnTo>
                      <a:lnTo>
                        <a:pt x="4550" y="199"/>
                      </a:lnTo>
                      <a:lnTo>
                        <a:pt x="4561" y="195"/>
                      </a:lnTo>
                      <a:lnTo>
                        <a:pt x="4573" y="191"/>
                      </a:lnTo>
                      <a:lnTo>
                        <a:pt x="4584" y="188"/>
                      </a:lnTo>
                      <a:lnTo>
                        <a:pt x="4595" y="185"/>
                      </a:lnTo>
                      <a:lnTo>
                        <a:pt x="4607" y="183"/>
                      </a:lnTo>
                      <a:lnTo>
                        <a:pt x="4620" y="181"/>
                      </a:lnTo>
                      <a:lnTo>
                        <a:pt x="4632" y="179"/>
                      </a:lnTo>
                      <a:lnTo>
                        <a:pt x="4645" y="178"/>
                      </a:lnTo>
                      <a:lnTo>
                        <a:pt x="4659" y="178"/>
                      </a:lnTo>
                      <a:lnTo>
                        <a:pt x="4676" y="178"/>
                      </a:lnTo>
                      <a:lnTo>
                        <a:pt x="4692" y="179"/>
                      </a:lnTo>
                      <a:lnTo>
                        <a:pt x="4707" y="182"/>
                      </a:lnTo>
                      <a:lnTo>
                        <a:pt x="4722" y="185"/>
                      </a:lnTo>
                      <a:lnTo>
                        <a:pt x="4736" y="188"/>
                      </a:lnTo>
                      <a:lnTo>
                        <a:pt x="4748" y="192"/>
                      </a:lnTo>
                      <a:lnTo>
                        <a:pt x="4761" y="196"/>
                      </a:lnTo>
                      <a:lnTo>
                        <a:pt x="4772" y="201"/>
                      </a:lnTo>
                      <a:lnTo>
                        <a:pt x="4753" y="265"/>
                      </a:lnTo>
                      <a:lnTo>
                        <a:pt x="4743" y="260"/>
                      </a:lnTo>
                      <a:lnTo>
                        <a:pt x="4733" y="256"/>
                      </a:lnTo>
                      <a:lnTo>
                        <a:pt x="4722" y="251"/>
                      </a:lnTo>
                      <a:lnTo>
                        <a:pt x="4710" y="248"/>
                      </a:lnTo>
                      <a:lnTo>
                        <a:pt x="4698" y="246"/>
                      </a:lnTo>
                      <a:lnTo>
                        <a:pt x="4686" y="244"/>
                      </a:lnTo>
                      <a:lnTo>
                        <a:pt x="4672" y="243"/>
                      </a:lnTo>
                      <a:lnTo>
                        <a:pt x="4659" y="243"/>
                      </a:lnTo>
                      <a:lnTo>
                        <a:pt x="4641" y="244"/>
                      </a:lnTo>
                      <a:lnTo>
                        <a:pt x="4624" y="246"/>
                      </a:lnTo>
                      <a:lnTo>
                        <a:pt x="4607" y="250"/>
                      </a:lnTo>
                      <a:lnTo>
                        <a:pt x="4593" y="256"/>
                      </a:lnTo>
                      <a:lnTo>
                        <a:pt x="4579" y="263"/>
                      </a:lnTo>
                      <a:lnTo>
                        <a:pt x="4565" y="271"/>
                      </a:lnTo>
                      <a:lnTo>
                        <a:pt x="4553" y="281"/>
                      </a:lnTo>
                      <a:lnTo>
                        <a:pt x="4542" y="294"/>
                      </a:lnTo>
                      <a:lnTo>
                        <a:pt x="4531" y="305"/>
                      </a:lnTo>
                      <a:lnTo>
                        <a:pt x="4523" y="318"/>
                      </a:lnTo>
                      <a:lnTo>
                        <a:pt x="4516" y="332"/>
                      </a:lnTo>
                      <a:lnTo>
                        <a:pt x="4511" y="346"/>
                      </a:lnTo>
                      <a:lnTo>
                        <a:pt x="4507" y="362"/>
                      </a:lnTo>
                      <a:lnTo>
                        <a:pt x="4503" y="378"/>
                      </a:lnTo>
                      <a:lnTo>
                        <a:pt x="4502" y="396"/>
                      </a:lnTo>
                      <a:lnTo>
                        <a:pt x="4501" y="413"/>
                      </a:lnTo>
                      <a:lnTo>
                        <a:pt x="4502" y="432"/>
                      </a:lnTo>
                      <a:lnTo>
                        <a:pt x="4504" y="449"/>
                      </a:lnTo>
                      <a:lnTo>
                        <a:pt x="4507" y="467"/>
                      </a:lnTo>
                      <a:lnTo>
                        <a:pt x="4512" y="482"/>
                      </a:lnTo>
                      <a:lnTo>
                        <a:pt x="4518" y="496"/>
                      </a:lnTo>
                      <a:lnTo>
                        <a:pt x="4525" y="511"/>
                      </a:lnTo>
                      <a:lnTo>
                        <a:pt x="4535" y="523"/>
                      </a:lnTo>
                      <a:lnTo>
                        <a:pt x="4545" y="535"/>
                      </a:lnTo>
                      <a:lnTo>
                        <a:pt x="4556" y="546"/>
                      </a:lnTo>
                      <a:lnTo>
                        <a:pt x="4568" y="555"/>
                      </a:lnTo>
                      <a:lnTo>
                        <a:pt x="4581" y="563"/>
                      </a:lnTo>
                      <a:lnTo>
                        <a:pt x="4594" y="569"/>
                      </a:lnTo>
                      <a:lnTo>
                        <a:pt x="4608" y="575"/>
                      </a:lnTo>
                      <a:lnTo>
                        <a:pt x="4624" y="579"/>
                      </a:lnTo>
                      <a:lnTo>
                        <a:pt x="4639" y="581"/>
                      </a:lnTo>
                      <a:lnTo>
                        <a:pt x="4657" y="581"/>
                      </a:lnTo>
                      <a:lnTo>
                        <a:pt x="4669" y="581"/>
                      </a:lnTo>
                      <a:lnTo>
                        <a:pt x="4681" y="580"/>
                      </a:lnTo>
                      <a:lnTo>
                        <a:pt x="4694" y="578"/>
                      </a:lnTo>
                      <a:lnTo>
                        <a:pt x="4706" y="576"/>
                      </a:lnTo>
                      <a:lnTo>
                        <a:pt x="4718" y="572"/>
                      </a:lnTo>
                      <a:lnTo>
                        <a:pt x="4732" y="568"/>
                      </a:lnTo>
                      <a:lnTo>
                        <a:pt x="4744" y="564"/>
                      </a:lnTo>
                      <a:lnTo>
                        <a:pt x="4756" y="559"/>
                      </a:lnTo>
                      <a:close/>
                      <a:moveTo>
                        <a:pt x="5225" y="427"/>
                      </a:moveTo>
                      <a:lnTo>
                        <a:pt x="4913" y="426"/>
                      </a:lnTo>
                      <a:lnTo>
                        <a:pt x="4914" y="445"/>
                      </a:lnTo>
                      <a:lnTo>
                        <a:pt x="4916" y="463"/>
                      </a:lnTo>
                      <a:lnTo>
                        <a:pt x="4920" y="480"/>
                      </a:lnTo>
                      <a:lnTo>
                        <a:pt x="4925" y="495"/>
                      </a:lnTo>
                      <a:lnTo>
                        <a:pt x="4931" y="510"/>
                      </a:lnTo>
                      <a:lnTo>
                        <a:pt x="4939" y="523"/>
                      </a:lnTo>
                      <a:lnTo>
                        <a:pt x="4949" y="535"/>
                      </a:lnTo>
                      <a:lnTo>
                        <a:pt x="4959" y="546"/>
                      </a:lnTo>
                      <a:lnTo>
                        <a:pt x="4969" y="554"/>
                      </a:lnTo>
                      <a:lnTo>
                        <a:pt x="4980" y="562"/>
                      </a:lnTo>
                      <a:lnTo>
                        <a:pt x="4993" y="568"/>
                      </a:lnTo>
                      <a:lnTo>
                        <a:pt x="5006" y="573"/>
                      </a:lnTo>
                      <a:lnTo>
                        <a:pt x="5019" y="577"/>
                      </a:lnTo>
                      <a:lnTo>
                        <a:pt x="5034" y="580"/>
                      </a:lnTo>
                      <a:lnTo>
                        <a:pt x="5049" y="582"/>
                      </a:lnTo>
                      <a:lnTo>
                        <a:pt x="5066" y="582"/>
                      </a:lnTo>
                      <a:lnTo>
                        <a:pt x="5082" y="582"/>
                      </a:lnTo>
                      <a:lnTo>
                        <a:pt x="5099" y="581"/>
                      </a:lnTo>
                      <a:lnTo>
                        <a:pt x="5115" y="579"/>
                      </a:lnTo>
                      <a:lnTo>
                        <a:pt x="5130" y="577"/>
                      </a:lnTo>
                      <a:lnTo>
                        <a:pt x="5146" y="573"/>
                      </a:lnTo>
                      <a:lnTo>
                        <a:pt x="5161" y="569"/>
                      </a:lnTo>
                      <a:lnTo>
                        <a:pt x="5176" y="564"/>
                      </a:lnTo>
                      <a:lnTo>
                        <a:pt x="5189" y="559"/>
                      </a:lnTo>
                      <a:lnTo>
                        <a:pt x="5203" y="618"/>
                      </a:lnTo>
                      <a:lnTo>
                        <a:pt x="5187" y="624"/>
                      </a:lnTo>
                      <a:lnTo>
                        <a:pt x="5171" y="630"/>
                      </a:lnTo>
                      <a:lnTo>
                        <a:pt x="5153" y="635"/>
                      </a:lnTo>
                      <a:lnTo>
                        <a:pt x="5135" y="639"/>
                      </a:lnTo>
                      <a:lnTo>
                        <a:pt x="5116" y="642"/>
                      </a:lnTo>
                      <a:lnTo>
                        <a:pt x="5096" y="644"/>
                      </a:lnTo>
                      <a:lnTo>
                        <a:pt x="5075" y="646"/>
                      </a:lnTo>
                      <a:lnTo>
                        <a:pt x="5054" y="647"/>
                      </a:lnTo>
                      <a:lnTo>
                        <a:pt x="5029" y="646"/>
                      </a:lnTo>
                      <a:lnTo>
                        <a:pt x="5006" y="642"/>
                      </a:lnTo>
                      <a:lnTo>
                        <a:pt x="4995" y="640"/>
                      </a:lnTo>
                      <a:lnTo>
                        <a:pt x="4984" y="637"/>
                      </a:lnTo>
                      <a:lnTo>
                        <a:pt x="4973" y="634"/>
                      </a:lnTo>
                      <a:lnTo>
                        <a:pt x="4963" y="631"/>
                      </a:lnTo>
                      <a:lnTo>
                        <a:pt x="4953" y="627"/>
                      </a:lnTo>
                      <a:lnTo>
                        <a:pt x="4943" y="622"/>
                      </a:lnTo>
                      <a:lnTo>
                        <a:pt x="4934" y="617"/>
                      </a:lnTo>
                      <a:lnTo>
                        <a:pt x="4925" y="612"/>
                      </a:lnTo>
                      <a:lnTo>
                        <a:pt x="4917" y="605"/>
                      </a:lnTo>
                      <a:lnTo>
                        <a:pt x="4909" y="598"/>
                      </a:lnTo>
                      <a:lnTo>
                        <a:pt x="4900" y="592"/>
                      </a:lnTo>
                      <a:lnTo>
                        <a:pt x="4893" y="584"/>
                      </a:lnTo>
                      <a:lnTo>
                        <a:pt x="4886" y="576"/>
                      </a:lnTo>
                      <a:lnTo>
                        <a:pt x="4879" y="567"/>
                      </a:lnTo>
                      <a:lnTo>
                        <a:pt x="4873" y="559"/>
                      </a:lnTo>
                      <a:lnTo>
                        <a:pt x="4866" y="551"/>
                      </a:lnTo>
                      <a:lnTo>
                        <a:pt x="4861" y="542"/>
                      </a:lnTo>
                      <a:lnTo>
                        <a:pt x="4856" y="531"/>
                      </a:lnTo>
                      <a:lnTo>
                        <a:pt x="4852" y="522"/>
                      </a:lnTo>
                      <a:lnTo>
                        <a:pt x="4848" y="512"/>
                      </a:lnTo>
                      <a:lnTo>
                        <a:pt x="4845" y="501"/>
                      </a:lnTo>
                      <a:lnTo>
                        <a:pt x="4842" y="490"/>
                      </a:lnTo>
                      <a:lnTo>
                        <a:pt x="4840" y="480"/>
                      </a:lnTo>
                      <a:lnTo>
                        <a:pt x="4837" y="469"/>
                      </a:lnTo>
                      <a:lnTo>
                        <a:pt x="4835" y="445"/>
                      </a:lnTo>
                      <a:lnTo>
                        <a:pt x="4834" y="419"/>
                      </a:lnTo>
                      <a:lnTo>
                        <a:pt x="4835" y="394"/>
                      </a:lnTo>
                      <a:lnTo>
                        <a:pt x="4837" y="370"/>
                      </a:lnTo>
                      <a:lnTo>
                        <a:pt x="4842" y="346"/>
                      </a:lnTo>
                      <a:lnTo>
                        <a:pt x="4848" y="324"/>
                      </a:lnTo>
                      <a:lnTo>
                        <a:pt x="4852" y="313"/>
                      </a:lnTo>
                      <a:lnTo>
                        <a:pt x="4856" y="303"/>
                      </a:lnTo>
                      <a:lnTo>
                        <a:pt x="4860" y="293"/>
                      </a:lnTo>
                      <a:lnTo>
                        <a:pt x="4865" y="282"/>
                      </a:lnTo>
                      <a:lnTo>
                        <a:pt x="4872" y="273"/>
                      </a:lnTo>
                      <a:lnTo>
                        <a:pt x="4878" y="264"/>
                      </a:lnTo>
                      <a:lnTo>
                        <a:pt x="4884" y="255"/>
                      </a:lnTo>
                      <a:lnTo>
                        <a:pt x="4891" y="246"/>
                      </a:lnTo>
                      <a:lnTo>
                        <a:pt x="4898" y="238"/>
                      </a:lnTo>
                      <a:lnTo>
                        <a:pt x="4905" y="230"/>
                      </a:lnTo>
                      <a:lnTo>
                        <a:pt x="4914" y="223"/>
                      </a:lnTo>
                      <a:lnTo>
                        <a:pt x="4922" y="217"/>
                      </a:lnTo>
                      <a:lnTo>
                        <a:pt x="4930" y="210"/>
                      </a:lnTo>
                      <a:lnTo>
                        <a:pt x="4939" y="204"/>
                      </a:lnTo>
                      <a:lnTo>
                        <a:pt x="4949" y="199"/>
                      </a:lnTo>
                      <a:lnTo>
                        <a:pt x="4958" y="195"/>
                      </a:lnTo>
                      <a:lnTo>
                        <a:pt x="4967" y="191"/>
                      </a:lnTo>
                      <a:lnTo>
                        <a:pt x="4977" y="187"/>
                      </a:lnTo>
                      <a:lnTo>
                        <a:pt x="4988" y="185"/>
                      </a:lnTo>
                      <a:lnTo>
                        <a:pt x="4999" y="182"/>
                      </a:lnTo>
                      <a:lnTo>
                        <a:pt x="5009" y="179"/>
                      </a:lnTo>
                      <a:lnTo>
                        <a:pt x="5021" y="178"/>
                      </a:lnTo>
                      <a:lnTo>
                        <a:pt x="5032" y="177"/>
                      </a:lnTo>
                      <a:lnTo>
                        <a:pt x="5044" y="177"/>
                      </a:lnTo>
                      <a:lnTo>
                        <a:pt x="5055" y="177"/>
                      </a:lnTo>
                      <a:lnTo>
                        <a:pt x="5068" y="178"/>
                      </a:lnTo>
                      <a:lnTo>
                        <a:pt x="5079" y="181"/>
                      </a:lnTo>
                      <a:lnTo>
                        <a:pt x="5090" y="183"/>
                      </a:lnTo>
                      <a:lnTo>
                        <a:pt x="5101" y="185"/>
                      </a:lnTo>
                      <a:lnTo>
                        <a:pt x="5111" y="188"/>
                      </a:lnTo>
                      <a:lnTo>
                        <a:pt x="5120" y="192"/>
                      </a:lnTo>
                      <a:lnTo>
                        <a:pt x="5129" y="196"/>
                      </a:lnTo>
                      <a:lnTo>
                        <a:pt x="5139" y="201"/>
                      </a:lnTo>
                      <a:lnTo>
                        <a:pt x="5148" y="206"/>
                      </a:lnTo>
                      <a:lnTo>
                        <a:pt x="5156" y="212"/>
                      </a:lnTo>
                      <a:lnTo>
                        <a:pt x="5163" y="220"/>
                      </a:lnTo>
                      <a:lnTo>
                        <a:pt x="5172" y="227"/>
                      </a:lnTo>
                      <a:lnTo>
                        <a:pt x="5178" y="234"/>
                      </a:lnTo>
                      <a:lnTo>
                        <a:pt x="5185" y="242"/>
                      </a:lnTo>
                      <a:lnTo>
                        <a:pt x="5191" y="251"/>
                      </a:lnTo>
                      <a:lnTo>
                        <a:pt x="5200" y="266"/>
                      </a:lnTo>
                      <a:lnTo>
                        <a:pt x="5208" y="281"/>
                      </a:lnTo>
                      <a:lnTo>
                        <a:pt x="5215" y="298"/>
                      </a:lnTo>
                      <a:lnTo>
                        <a:pt x="5220" y="314"/>
                      </a:lnTo>
                      <a:lnTo>
                        <a:pt x="5224" y="332"/>
                      </a:lnTo>
                      <a:lnTo>
                        <a:pt x="5227" y="349"/>
                      </a:lnTo>
                      <a:lnTo>
                        <a:pt x="5229" y="369"/>
                      </a:lnTo>
                      <a:lnTo>
                        <a:pt x="5229" y="388"/>
                      </a:lnTo>
                      <a:lnTo>
                        <a:pt x="5229" y="400"/>
                      </a:lnTo>
                      <a:lnTo>
                        <a:pt x="5228" y="410"/>
                      </a:lnTo>
                      <a:lnTo>
                        <a:pt x="5227" y="419"/>
                      </a:lnTo>
                      <a:lnTo>
                        <a:pt x="5225" y="427"/>
                      </a:lnTo>
                      <a:close/>
                      <a:moveTo>
                        <a:pt x="4913" y="368"/>
                      </a:moveTo>
                      <a:lnTo>
                        <a:pt x="5150" y="368"/>
                      </a:lnTo>
                      <a:lnTo>
                        <a:pt x="5150" y="355"/>
                      </a:lnTo>
                      <a:lnTo>
                        <a:pt x="5149" y="344"/>
                      </a:lnTo>
                      <a:lnTo>
                        <a:pt x="5148" y="332"/>
                      </a:lnTo>
                      <a:lnTo>
                        <a:pt x="5145" y="321"/>
                      </a:lnTo>
                      <a:lnTo>
                        <a:pt x="5142" y="311"/>
                      </a:lnTo>
                      <a:lnTo>
                        <a:pt x="5139" y="301"/>
                      </a:lnTo>
                      <a:lnTo>
                        <a:pt x="5134" y="292"/>
                      </a:lnTo>
                      <a:lnTo>
                        <a:pt x="5128" y="282"/>
                      </a:lnTo>
                      <a:lnTo>
                        <a:pt x="5120" y="271"/>
                      </a:lnTo>
                      <a:lnTo>
                        <a:pt x="5112" y="262"/>
                      </a:lnTo>
                      <a:lnTo>
                        <a:pt x="5102" y="254"/>
                      </a:lnTo>
                      <a:lnTo>
                        <a:pt x="5091" y="247"/>
                      </a:lnTo>
                      <a:lnTo>
                        <a:pt x="5079" y="242"/>
                      </a:lnTo>
                      <a:lnTo>
                        <a:pt x="5067" y="239"/>
                      </a:lnTo>
                      <a:lnTo>
                        <a:pt x="5052" y="237"/>
                      </a:lnTo>
                      <a:lnTo>
                        <a:pt x="5037" y="236"/>
                      </a:lnTo>
                      <a:lnTo>
                        <a:pt x="5024" y="237"/>
                      </a:lnTo>
                      <a:lnTo>
                        <a:pt x="5010" y="239"/>
                      </a:lnTo>
                      <a:lnTo>
                        <a:pt x="4998" y="242"/>
                      </a:lnTo>
                      <a:lnTo>
                        <a:pt x="4987" y="247"/>
                      </a:lnTo>
                      <a:lnTo>
                        <a:pt x="4975" y="254"/>
                      </a:lnTo>
                      <a:lnTo>
                        <a:pt x="4965" y="261"/>
                      </a:lnTo>
                      <a:lnTo>
                        <a:pt x="4956" y="270"/>
                      </a:lnTo>
                      <a:lnTo>
                        <a:pt x="4947" y="280"/>
                      </a:lnTo>
                      <a:lnTo>
                        <a:pt x="4940" y="290"/>
                      </a:lnTo>
                      <a:lnTo>
                        <a:pt x="4934" y="300"/>
                      </a:lnTo>
                      <a:lnTo>
                        <a:pt x="4929" y="310"/>
                      </a:lnTo>
                      <a:lnTo>
                        <a:pt x="4924" y="320"/>
                      </a:lnTo>
                      <a:lnTo>
                        <a:pt x="4920" y="332"/>
                      </a:lnTo>
                      <a:lnTo>
                        <a:pt x="4917" y="343"/>
                      </a:lnTo>
                      <a:lnTo>
                        <a:pt x="4914" y="355"/>
                      </a:lnTo>
                      <a:lnTo>
                        <a:pt x="4913" y="368"/>
                      </a:lnTo>
                      <a:close/>
                      <a:moveTo>
                        <a:pt x="5330" y="637"/>
                      </a:moveTo>
                      <a:lnTo>
                        <a:pt x="5330" y="328"/>
                      </a:lnTo>
                      <a:lnTo>
                        <a:pt x="5330" y="291"/>
                      </a:lnTo>
                      <a:lnTo>
                        <a:pt x="5330" y="256"/>
                      </a:lnTo>
                      <a:lnTo>
                        <a:pt x="5329" y="221"/>
                      </a:lnTo>
                      <a:lnTo>
                        <a:pt x="5328" y="188"/>
                      </a:lnTo>
                      <a:lnTo>
                        <a:pt x="5399" y="188"/>
                      </a:lnTo>
                      <a:lnTo>
                        <a:pt x="5402" y="276"/>
                      </a:lnTo>
                      <a:lnTo>
                        <a:pt x="5406" y="276"/>
                      </a:lnTo>
                      <a:lnTo>
                        <a:pt x="5409" y="265"/>
                      </a:lnTo>
                      <a:lnTo>
                        <a:pt x="5414" y="255"/>
                      </a:lnTo>
                      <a:lnTo>
                        <a:pt x="5419" y="245"/>
                      </a:lnTo>
                      <a:lnTo>
                        <a:pt x="5425" y="236"/>
                      </a:lnTo>
                      <a:lnTo>
                        <a:pt x="5432" y="227"/>
                      </a:lnTo>
                      <a:lnTo>
                        <a:pt x="5439" y="219"/>
                      </a:lnTo>
                      <a:lnTo>
                        <a:pt x="5446" y="211"/>
                      </a:lnTo>
                      <a:lnTo>
                        <a:pt x="5454" y="204"/>
                      </a:lnTo>
                      <a:lnTo>
                        <a:pt x="5463" y="198"/>
                      </a:lnTo>
                      <a:lnTo>
                        <a:pt x="5472" y="193"/>
                      </a:lnTo>
                      <a:lnTo>
                        <a:pt x="5481" y="188"/>
                      </a:lnTo>
                      <a:lnTo>
                        <a:pt x="5490" y="185"/>
                      </a:lnTo>
                      <a:lnTo>
                        <a:pt x="5500" y="182"/>
                      </a:lnTo>
                      <a:lnTo>
                        <a:pt x="5510" y="179"/>
                      </a:lnTo>
                      <a:lnTo>
                        <a:pt x="5520" y="177"/>
                      </a:lnTo>
                      <a:lnTo>
                        <a:pt x="5529" y="177"/>
                      </a:lnTo>
                      <a:lnTo>
                        <a:pt x="5541" y="178"/>
                      </a:lnTo>
                      <a:lnTo>
                        <a:pt x="5553" y="181"/>
                      </a:lnTo>
                      <a:lnTo>
                        <a:pt x="5553" y="258"/>
                      </a:lnTo>
                      <a:lnTo>
                        <a:pt x="5539" y="256"/>
                      </a:lnTo>
                      <a:lnTo>
                        <a:pt x="5524" y="255"/>
                      </a:lnTo>
                      <a:lnTo>
                        <a:pt x="5511" y="256"/>
                      </a:lnTo>
                      <a:lnTo>
                        <a:pt x="5498" y="258"/>
                      </a:lnTo>
                      <a:lnTo>
                        <a:pt x="5486" y="261"/>
                      </a:lnTo>
                      <a:lnTo>
                        <a:pt x="5475" y="266"/>
                      </a:lnTo>
                      <a:lnTo>
                        <a:pt x="5464" y="272"/>
                      </a:lnTo>
                      <a:lnTo>
                        <a:pt x="5455" y="280"/>
                      </a:lnTo>
                      <a:lnTo>
                        <a:pt x="5446" y="290"/>
                      </a:lnTo>
                      <a:lnTo>
                        <a:pt x="5438" y="300"/>
                      </a:lnTo>
                      <a:lnTo>
                        <a:pt x="5432" y="310"/>
                      </a:lnTo>
                      <a:lnTo>
                        <a:pt x="5426" y="321"/>
                      </a:lnTo>
                      <a:lnTo>
                        <a:pt x="5421" y="333"/>
                      </a:lnTo>
                      <a:lnTo>
                        <a:pt x="5418" y="344"/>
                      </a:lnTo>
                      <a:lnTo>
                        <a:pt x="5415" y="356"/>
                      </a:lnTo>
                      <a:lnTo>
                        <a:pt x="5413" y="370"/>
                      </a:lnTo>
                      <a:lnTo>
                        <a:pt x="5411" y="383"/>
                      </a:lnTo>
                      <a:lnTo>
                        <a:pt x="5411" y="398"/>
                      </a:lnTo>
                      <a:lnTo>
                        <a:pt x="5411" y="637"/>
                      </a:lnTo>
                      <a:lnTo>
                        <a:pt x="5330" y="637"/>
                      </a:lnTo>
                      <a:close/>
                      <a:moveTo>
                        <a:pt x="5652" y="105"/>
                      </a:moveTo>
                      <a:lnTo>
                        <a:pt x="5732" y="80"/>
                      </a:lnTo>
                      <a:lnTo>
                        <a:pt x="5732" y="188"/>
                      </a:lnTo>
                      <a:lnTo>
                        <a:pt x="5849" y="188"/>
                      </a:lnTo>
                      <a:lnTo>
                        <a:pt x="5849" y="249"/>
                      </a:lnTo>
                      <a:lnTo>
                        <a:pt x="5732" y="249"/>
                      </a:lnTo>
                      <a:lnTo>
                        <a:pt x="5732" y="492"/>
                      </a:lnTo>
                      <a:lnTo>
                        <a:pt x="5733" y="503"/>
                      </a:lnTo>
                      <a:lnTo>
                        <a:pt x="5733" y="513"/>
                      </a:lnTo>
                      <a:lnTo>
                        <a:pt x="5734" y="522"/>
                      </a:lnTo>
                      <a:lnTo>
                        <a:pt x="5736" y="530"/>
                      </a:lnTo>
                      <a:lnTo>
                        <a:pt x="5738" y="539"/>
                      </a:lnTo>
                      <a:lnTo>
                        <a:pt x="5741" y="546"/>
                      </a:lnTo>
                      <a:lnTo>
                        <a:pt x="5744" y="552"/>
                      </a:lnTo>
                      <a:lnTo>
                        <a:pt x="5747" y="557"/>
                      </a:lnTo>
                      <a:lnTo>
                        <a:pt x="5751" y="562"/>
                      </a:lnTo>
                      <a:lnTo>
                        <a:pt x="5756" y="567"/>
                      </a:lnTo>
                      <a:lnTo>
                        <a:pt x="5760" y="570"/>
                      </a:lnTo>
                      <a:lnTo>
                        <a:pt x="5766" y="573"/>
                      </a:lnTo>
                      <a:lnTo>
                        <a:pt x="5773" y="577"/>
                      </a:lnTo>
                      <a:lnTo>
                        <a:pt x="5779" y="578"/>
                      </a:lnTo>
                      <a:lnTo>
                        <a:pt x="5786" y="579"/>
                      </a:lnTo>
                      <a:lnTo>
                        <a:pt x="5793" y="580"/>
                      </a:lnTo>
                      <a:lnTo>
                        <a:pt x="5807" y="579"/>
                      </a:lnTo>
                      <a:lnTo>
                        <a:pt x="5819" y="578"/>
                      </a:lnTo>
                      <a:lnTo>
                        <a:pt x="5830" y="577"/>
                      </a:lnTo>
                      <a:lnTo>
                        <a:pt x="5840" y="573"/>
                      </a:lnTo>
                      <a:lnTo>
                        <a:pt x="5844" y="635"/>
                      </a:lnTo>
                      <a:lnTo>
                        <a:pt x="5829" y="640"/>
                      </a:lnTo>
                      <a:lnTo>
                        <a:pt x="5812" y="644"/>
                      </a:lnTo>
                      <a:lnTo>
                        <a:pt x="5792" y="647"/>
                      </a:lnTo>
                      <a:lnTo>
                        <a:pt x="5772" y="648"/>
                      </a:lnTo>
                      <a:lnTo>
                        <a:pt x="5758" y="647"/>
                      </a:lnTo>
                      <a:lnTo>
                        <a:pt x="5745" y="644"/>
                      </a:lnTo>
                      <a:lnTo>
                        <a:pt x="5733" y="642"/>
                      </a:lnTo>
                      <a:lnTo>
                        <a:pt x="5721" y="638"/>
                      </a:lnTo>
                      <a:lnTo>
                        <a:pt x="5710" y="633"/>
                      </a:lnTo>
                      <a:lnTo>
                        <a:pt x="5701" y="627"/>
                      </a:lnTo>
                      <a:lnTo>
                        <a:pt x="5691" y="620"/>
                      </a:lnTo>
                      <a:lnTo>
                        <a:pt x="5683" y="612"/>
                      </a:lnTo>
                      <a:lnTo>
                        <a:pt x="5676" y="602"/>
                      </a:lnTo>
                      <a:lnTo>
                        <a:pt x="5670" y="591"/>
                      </a:lnTo>
                      <a:lnTo>
                        <a:pt x="5665" y="579"/>
                      </a:lnTo>
                      <a:lnTo>
                        <a:pt x="5660" y="565"/>
                      </a:lnTo>
                      <a:lnTo>
                        <a:pt x="5657" y="550"/>
                      </a:lnTo>
                      <a:lnTo>
                        <a:pt x="5654" y="532"/>
                      </a:lnTo>
                      <a:lnTo>
                        <a:pt x="5652" y="515"/>
                      </a:lnTo>
                      <a:lnTo>
                        <a:pt x="5652" y="495"/>
                      </a:lnTo>
                      <a:lnTo>
                        <a:pt x="5652" y="249"/>
                      </a:lnTo>
                      <a:lnTo>
                        <a:pt x="5583" y="249"/>
                      </a:lnTo>
                      <a:lnTo>
                        <a:pt x="5583" y="188"/>
                      </a:lnTo>
                      <a:lnTo>
                        <a:pt x="5652" y="188"/>
                      </a:lnTo>
                      <a:lnTo>
                        <a:pt x="5652" y="105"/>
                      </a:lnTo>
                      <a:close/>
                      <a:moveTo>
                        <a:pt x="6256" y="362"/>
                      </a:moveTo>
                      <a:lnTo>
                        <a:pt x="6256" y="529"/>
                      </a:lnTo>
                      <a:lnTo>
                        <a:pt x="6257" y="561"/>
                      </a:lnTo>
                      <a:lnTo>
                        <a:pt x="6258" y="589"/>
                      </a:lnTo>
                      <a:lnTo>
                        <a:pt x="6260" y="615"/>
                      </a:lnTo>
                      <a:lnTo>
                        <a:pt x="6263" y="637"/>
                      </a:lnTo>
                      <a:lnTo>
                        <a:pt x="6189" y="637"/>
                      </a:lnTo>
                      <a:lnTo>
                        <a:pt x="6183" y="581"/>
                      </a:lnTo>
                      <a:lnTo>
                        <a:pt x="6180" y="581"/>
                      </a:lnTo>
                      <a:lnTo>
                        <a:pt x="6173" y="588"/>
                      </a:lnTo>
                      <a:lnTo>
                        <a:pt x="6167" y="596"/>
                      </a:lnTo>
                      <a:lnTo>
                        <a:pt x="6160" y="603"/>
                      </a:lnTo>
                      <a:lnTo>
                        <a:pt x="6154" y="610"/>
                      </a:lnTo>
                      <a:lnTo>
                        <a:pt x="6146" y="616"/>
                      </a:lnTo>
                      <a:lnTo>
                        <a:pt x="6138" y="621"/>
                      </a:lnTo>
                      <a:lnTo>
                        <a:pt x="6130" y="626"/>
                      </a:lnTo>
                      <a:lnTo>
                        <a:pt x="6122" y="630"/>
                      </a:lnTo>
                      <a:lnTo>
                        <a:pt x="6113" y="634"/>
                      </a:lnTo>
                      <a:lnTo>
                        <a:pt x="6104" y="637"/>
                      </a:lnTo>
                      <a:lnTo>
                        <a:pt x="6094" y="640"/>
                      </a:lnTo>
                      <a:lnTo>
                        <a:pt x="6085" y="642"/>
                      </a:lnTo>
                      <a:lnTo>
                        <a:pt x="6075" y="644"/>
                      </a:lnTo>
                      <a:lnTo>
                        <a:pt x="6064" y="647"/>
                      </a:lnTo>
                      <a:lnTo>
                        <a:pt x="6053" y="647"/>
                      </a:lnTo>
                      <a:lnTo>
                        <a:pt x="6043" y="648"/>
                      </a:lnTo>
                      <a:lnTo>
                        <a:pt x="6026" y="647"/>
                      </a:lnTo>
                      <a:lnTo>
                        <a:pt x="6012" y="644"/>
                      </a:lnTo>
                      <a:lnTo>
                        <a:pt x="5998" y="641"/>
                      </a:lnTo>
                      <a:lnTo>
                        <a:pt x="5984" y="637"/>
                      </a:lnTo>
                      <a:lnTo>
                        <a:pt x="5972" y="631"/>
                      </a:lnTo>
                      <a:lnTo>
                        <a:pt x="5961" y="625"/>
                      </a:lnTo>
                      <a:lnTo>
                        <a:pt x="5949" y="617"/>
                      </a:lnTo>
                      <a:lnTo>
                        <a:pt x="5939" y="607"/>
                      </a:lnTo>
                      <a:lnTo>
                        <a:pt x="5932" y="598"/>
                      </a:lnTo>
                      <a:lnTo>
                        <a:pt x="5925" y="588"/>
                      </a:lnTo>
                      <a:lnTo>
                        <a:pt x="5919" y="578"/>
                      </a:lnTo>
                      <a:lnTo>
                        <a:pt x="5913" y="566"/>
                      </a:lnTo>
                      <a:lnTo>
                        <a:pt x="5910" y="555"/>
                      </a:lnTo>
                      <a:lnTo>
                        <a:pt x="5907" y="543"/>
                      </a:lnTo>
                      <a:lnTo>
                        <a:pt x="5906" y="531"/>
                      </a:lnTo>
                      <a:lnTo>
                        <a:pt x="5905" y="518"/>
                      </a:lnTo>
                      <a:lnTo>
                        <a:pt x="5905" y="508"/>
                      </a:lnTo>
                      <a:lnTo>
                        <a:pt x="5906" y="498"/>
                      </a:lnTo>
                      <a:lnTo>
                        <a:pt x="5907" y="489"/>
                      </a:lnTo>
                      <a:lnTo>
                        <a:pt x="5909" y="480"/>
                      </a:lnTo>
                      <a:lnTo>
                        <a:pt x="5912" y="471"/>
                      </a:lnTo>
                      <a:lnTo>
                        <a:pt x="5915" y="462"/>
                      </a:lnTo>
                      <a:lnTo>
                        <a:pt x="5919" y="454"/>
                      </a:lnTo>
                      <a:lnTo>
                        <a:pt x="5923" y="446"/>
                      </a:lnTo>
                      <a:lnTo>
                        <a:pt x="5928" y="439"/>
                      </a:lnTo>
                      <a:lnTo>
                        <a:pt x="5933" y="432"/>
                      </a:lnTo>
                      <a:lnTo>
                        <a:pt x="5938" y="424"/>
                      </a:lnTo>
                      <a:lnTo>
                        <a:pt x="5944" y="417"/>
                      </a:lnTo>
                      <a:lnTo>
                        <a:pt x="5951" y="411"/>
                      </a:lnTo>
                      <a:lnTo>
                        <a:pt x="5959" y="405"/>
                      </a:lnTo>
                      <a:lnTo>
                        <a:pt x="5967" y="399"/>
                      </a:lnTo>
                      <a:lnTo>
                        <a:pt x="5975" y="393"/>
                      </a:lnTo>
                      <a:lnTo>
                        <a:pt x="5994" y="383"/>
                      </a:lnTo>
                      <a:lnTo>
                        <a:pt x="6014" y="374"/>
                      </a:lnTo>
                      <a:lnTo>
                        <a:pt x="6036" y="367"/>
                      </a:lnTo>
                      <a:lnTo>
                        <a:pt x="6060" y="362"/>
                      </a:lnTo>
                      <a:lnTo>
                        <a:pt x="6086" y="356"/>
                      </a:lnTo>
                      <a:lnTo>
                        <a:pt x="6114" y="353"/>
                      </a:lnTo>
                      <a:lnTo>
                        <a:pt x="6144" y="351"/>
                      </a:lnTo>
                      <a:lnTo>
                        <a:pt x="6175" y="351"/>
                      </a:lnTo>
                      <a:lnTo>
                        <a:pt x="6175" y="342"/>
                      </a:lnTo>
                      <a:lnTo>
                        <a:pt x="6174" y="329"/>
                      </a:lnTo>
                      <a:lnTo>
                        <a:pt x="6173" y="317"/>
                      </a:lnTo>
                      <a:lnTo>
                        <a:pt x="6171" y="306"/>
                      </a:lnTo>
                      <a:lnTo>
                        <a:pt x="6168" y="296"/>
                      </a:lnTo>
                      <a:lnTo>
                        <a:pt x="6165" y="286"/>
                      </a:lnTo>
                      <a:lnTo>
                        <a:pt x="6161" y="278"/>
                      </a:lnTo>
                      <a:lnTo>
                        <a:pt x="6156" y="271"/>
                      </a:lnTo>
                      <a:lnTo>
                        <a:pt x="6150" y="264"/>
                      </a:lnTo>
                      <a:lnTo>
                        <a:pt x="6143" y="258"/>
                      </a:lnTo>
                      <a:lnTo>
                        <a:pt x="6135" y="253"/>
                      </a:lnTo>
                      <a:lnTo>
                        <a:pt x="6127" y="248"/>
                      </a:lnTo>
                      <a:lnTo>
                        <a:pt x="6118" y="244"/>
                      </a:lnTo>
                      <a:lnTo>
                        <a:pt x="6108" y="241"/>
                      </a:lnTo>
                      <a:lnTo>
                        <a:pt x="6097" y="239"/>
                      </a:lnTo>
                      <a:lnTo>
                        <a:pt x="6085" y="238"/>
                      </a:lnTo>
                      <a:lnTo>
                        <a:pt x="6073" y="238"/>
                      </a:lnTo>
                      <a:lnTo>
                        <a:pt x="6056" y="238"/>
                      </a:lnTo>
                      <a:lnTo>
                        <a:pt x="6041" y="240"/>
                      </a:lnTo>
                      <a:lnTo>
                        <a:pt x="6025" y="242"/>
                      </a:lnTo>
                      <a:lnTo>
                        <a:pt x="6010" y="246"/>
                      </a:lnTo>
                      <a:lnTo>
                        <a:pt x="5996" y="250"/>
                      </a:lnTo>
                      <a:lnTo>
                        <a:pt x="5982" y="257"/>
                      </a:lnTo>
                      <a:lnTo>
                        <a:pt x="5969" y="264"/>
                      </a:lnTo>
                      <a:lnTo>
                        <a:pt x="5957" y="271"/>
                      </a:lnTo>
                      <a:lnTo>
                        <a:pt x="5938" y="218"/>
                      </a:lnTo>
                      <a:lnTo>
                        <a:pt x="5953" y="208"/>
                      </a:lnTo>
                      <a:lnTo>
                        <a:pt x="5970" y="200"/>
                      </a:lnTo>
                      <a:lnTo>
                        <a:pt x="5987" y="193"/>
                      </a:lnTo>
                      <a:lnTo>
                        <a:pt x="6005" y="188"/>
                      </a:lnTo>
                      <a:lnTo>
                        <a:pt x="6024" y="183"/>
                      </a:lnTo>
                      <a:lnTo>
                        <a:pt x="6044" y="179"/>
                      </a:lnTo>
                      <a:lnTo>
                        <a:pt x="6063" y="178"/>
                      </a:lnTo>
                      <a:lnTo>
                        <a:pt x="6085" y="177"/>
                      </a:lnTo>
                      <a:lnTo>
                        <a:pt x="6106" y="178"/>
                      </a:lnTo>
                      <a:lnTo>
                        <a:pt x="6125" y="181"/>
                      </a:lnTo>
                      <a:lnTo>
                        <a:pt x="6143" y="184"/>
                      </a:lnTo>
                      <a:lnTo>
                        <a:pt x="6160" y="189"/>
                      </a:lnTo>
                      <a:lnTo>
                        <a:pt x="6175" y="195"/>
                      </a:lnTo>
                      <a:lnTo>
                        <a:pt x="6189" y="203"/>
                      </a:lnTo>
                      <a:lnTo>
                        <a:pt x="6202" y="212"/>
                      </a:lnTo>
                      <a:lnTo>
                        <a:pt x="6213" y="224"/>
                      </a:lnTo>
                      <a:lnTo>
                        <a:pt x="6223" y="236"/>
                      </a:lnTo>
                      <a:lnTo>
                        <a:pt x="6232" y="249"/>
                      </a:lnTo>
                      <a:lnTo>
                        <a:pt x="6239" y="264"/>
                      </a:lnTo>
                      <a:lnTo>
                        <a:pt x="6245" y="280"/>
                      </a:lnTo>
                      <a:lnTo>
                        <a:pt x="6249" y="299"/>
                      </a:lnTo>
                      <a:lnTo>
                        <a:pt x="6254" y="318"/>
                      </a:lnTo>
                      <a:lnTo>
                        <a:pt x="6255" y="339"/>
                      </a:lnTo>
                      <a:lnTo>
                        <a:pt x="6256" y="362"/>
                      </a:lnTo>
                      <a:close/>
                      <a:moveTo>
                        <a:pt x="6175" y="486"/>
                      </a:moveTo>
                      <a:lnTo>
                        <a:pt x="6175" y="408"/>
                      </a:lnTo>
                      <a:lnTo>
                        <a:pt x="6152" y="408"/>
                      </a:lnTo>
                      <a:lnTo>
                        <a:pt x="6131" y="409"/>
                      </a:lnTo>
                      <a:lnTo>
                        <a:pt x="6111" y="410"/>
                      </a:lnTo>
                      <a:lnTo>
                        <a:pt x="6092" y="413"/>
                      </a:lnTo>
                      <a:lnTo>
                        <a:pt x="6076" y="416"/>
                      </a:lnTo>
                      <a:lnTo>
                        <a:pt x="6060" y="420"/>
                      </a:lnTo>
                      <a:lnTo>
                        <a:pt x="6046" y="425"/>
                      </a:lnTo>
                      <a:lnTo>
                        <a:pt x="6034" y="432"/>
                      </a:lnTo>
                      <a:lnTo>
                        <a:pt x="6022" y="438"/>
                      </a:lnTo>
                      <a:lnTo>
                        <a:pt x="6013" y="445"/>
                      </a:lnTo>
                      <a:lnTo>
                        <a:pt x="6005" y="454"/>
                      </a:lnTo>
                      <a:lnTo>
                        <a:pt x="5999" y="463"/>
                      </a:lnTo>
                      <a:lnTo>
                        <a:pt x="5994" y="474"/>
                      </a:lnTo>
                      <a:lnTo>
                        <a:pt x="5989" y="484"/>
                      </a:lnTo>
                      <a:lnTo>
                        <a:pt x="5987" y="496"/>
                      </a:lnTo>
                      <a:lnTo>
                        <a:pt x="5986" y="509"/>
                      </a:lnTo>
                      <a:lnTo>
                        <a:pt x="5987" y="518"/>
                      </a:lnTo>
                      <a:lnTo>
                        <a:pt x="5988" y="527"/>
                      </a:lnTo>
                      <a:lnTo>
                        <a:pt x="5990" y="534"/>
                      </a:lnTo>
                      <a:lnTo>
                        <a:pt x="5993" y="543"/>
                      </a:lnTo>
                      <a:lnTo>
                        <a:pt x="5996" y="550"/>
                      </a:lnTo>
                      <a:lnTo>
                        <a:pt x="6000" y="556"/>
                      </a:lnTo>
                      <a:lnTo>
                        <a:pt x="6005" y="562"/>
                      </a:lnTo>
                      <a:lnTo>
                        <a:pt x="6010" y="567"/>
                      </a:lnTo>
                      <a:lnTo>
                        <a:pt x="6015" y="571"/>
                      </a:lnTo>
                      <a:lnTo>
                        <a:pt x="6020" y="576"/>
                      </a:lnTo>
                      <a:lnTo>
                        <a:pt x="6026" y="579"/>
                      </a:lnTo>
                      <a:lnTo>
                        <a:pt x="6034" y="582"/>
                      </a:lnTo>
                      <a:lnTo>
                        <a:pt x="6040" y="584"/>
                      </a:lnTo>
                      <a:lnTo>
                        <a:pt x="6047" y="586"/>
                      </a:lnTo>
                      <a:lnTo>
                        <a:pt x="6055" y="587"/>
                      </a:lnTo>
                      <a:lnTo>
                        <a:pt x="6063" y="587"/>
                      </a:lnTo>
                      <a:lnTo>
                        <a:pt x="6073" y="587"/>
                      </a:lnTo>
                      <a:lnTo>
                        <a:pt x="6083" y="585"/>
                      </a:lnTo>
                      <a:lnTo>
                        <a:pt x="6092" y="584"/>
                      </a:lnTo>
                      <a:lnTo>
                        <a:pt x="6100" y="581"/>
                      </a:lnTo>
                      <a:lnTo>
                        <a:pt x="6110" y="578"/>
                      </a:lnTo>
                      <a:lnTo>
                        <a:pt x="6118" y="573"/>
                      </a:lnTo>
                      <a:lnTo>
                        <a:pt x="6126" y="569"/>
                      </a:lnTo>
                      <a:lnTo>
                        <a:pt x="6133" y="563"/>
                      </a:lnTo>
                      <a:lnTo>
                        <a:pt x="6140" y="558"/>
                      </a:lnTo>
                      <a:lnTo>
                        <a:pt x="6146" y="553"/>
                      </a:lnTo>
                      <a:lnTo>
                        <a:pt x="6152" y="547"/>
                      </a:lnTo>
                      <a:lnTo>
                        <a:pt x="6156" y="541"/>
                      </a:lnTo>
                      <a:lnTo>
                        <a:pt x="6161" y="533"/>
                      </a:lnTo>
                      <a:lnTo>
                        <a:pt x="6164" y="526"/>
                      </a:lnTo>
                      <a:lnTo>
                        <a:pt x="6167" y="519"/>
                      </a:lnTo>
                      <a:lnTo>
                        <a:pt x="6170" y="512"/>
                      </a:lnTo>
                      <a:lnTo>
                        <a:pt x="6172" y="506"/>
                      </a:lnTo>
                      <a:lnTo>
                        <a:pt x="6173" y="499"/>
                      </a:lnTo>
                      <a:lnTo>
                        <a:pt x="6174" y="493"/>
                      </a:lnTo>
                      <a:lnTo>
                        <a:pt x="6175" y="486"/>
                      </a:lnTo>
                      <a:close/>
                      <a:moveTo>
                        <a:pt x="6469" y="637"/>
                      </a:moveTo>
                      <a:lnTo>
                        <a:pt x="6387" y="637"/>
                      </a:lnTo>
                      <a:lnTo>
                        <a:pt x="6387" y="188"/>
                      </a:lnTo>
                      <a:lnTo>
                        <a:pt x="6469" y="188"/>
                      </a:lnTo>
                      <a:lnTo>
                        <a:pt x="6469" y="637"/>
                      </a:lnTo>
                      <a:close/>
                      <a:moveTo>
                        <a:pt x="6427" y="105"/>
                      </a:moveTo>
                      <a:lnTo>
                        <a:pt x="6426" y="105"/>
                      </a:lnTo>
                      <a:lnTo>
                        <a:pt x="6416" y="104"/>
                      </a:lnTo>
                      <a:lnTo>
                        <a:pt x="6406" y="101"/>
                      </a:lnTo>
                      <a:lnTo>
                        <a:pt x="6401" y="99"/>
                      </a:lnTo>
                      <a:lnTo>
                        <a:pt x="6397" y="96"/>
                      </a:lnTo>
                      <a:lnTo>
                        <a:pt x="6393" y="93"/>
                      </a:lnTo>
                      <a:lnTo>
                        <a:pt x="6389" y="90"/>
                      </a:lnTo>
                      <a:lnTo>
                        <a:pt x="6383" y="82"/>
                      </a:lnTo>
                      <a:lnTo>
                        <a:pt x="6379" y="72"/>
                      </a:lnTo>
                      <a:lnTo>
                        <a:pt x="6376" y="63"/>
                      </a:lnTo>
                      <a:lnTo>
                        <a:pt x="6375" y="52"/>
                      </a:lnTo>
                      <a:lnTo>
                        <a:pt x="6376" y="42"/>
                      </a:lnTo>
                      <a:lnTo>
                        <a:pt x="6379" y="32"/>
                      </a:lnTo>
                      <a:lnTo>
                        <a:pt x="6384" y="23"/>
                      </a:lnTo>
                      <a:lnTo>
                        <a:pt x="6390" y="16"/>
                      </a:lnTo>
                      <a:lnTo>
                        <a:pt x="6394" y="12"/>
                      </a:lnTo>
                      <a:lnTo>
                        <a:pt x="6398" y="9"/>
                      </a:lnTo>
                      <a:lnTo>
                        <a:pt x="6403" y="6"/>
                      </a:lnTo>
                      <a:lnTo>
                        <a:pt x="6407" y="4"/>
                      </a:lnTo>
                      <a:lnTo>
                        <a:pt x="6417" y="2"/>
                      </a:lnTo>
                      <a:lnTo>
                        <a:pt x="6428" y="0"/>
                      </a:lnTo>
                      <a:lnTo>
                        <a:pt x="6439" y="2"/>
                      </a:lnTo>
                      <a:lnTo>
                        <a:pt x="6449" y="4"/>
                      </a:lnTo>
                      <a:lnTo>
                        <a:pt x="6454" y="6"/>
                      </a:lnTo>
                      <a:lnTo>
                        <a:pt x="6458" y="9"/>
                      </a:lnTo>
                      <a:lnTo>
                        <a:pt x="6462" y="12"/>
                      </a:lnTo>
                      <a:lnTo>
                        <a:pt x="6465" y="15"/>
                      </a:lnTo>
                      <a:lnTo>
                        <a:pt x="6472" y="23"/>
                      </a:lnTo>
                      <a:lnTo>
                        <a:pt x="6476" y="31"/>
                      </a:lnTo>
                      <a:lnTo>
                        <a:pt x="6480" y="42"/>
                      </a:lnTo>
                      <a:lnTo>
                        <a:pt x="6480" y="52"/>
                      </a:lnTo>
                      <a:lnTo>
                        <a:pt x="6480" y="63"/>
                      </a:lnTo>
                      <a:lnTo>
                        <a:pt x="6476" y="72"/>
                      </a:lnTo>
                      <a:lnTo>
                        <a:pt x="6472" y="82"/>
                      </a:lnTo>
                      <a:lnTo>
                        <a:pt x="6465" y="90"/>
                      </a:lnTo>
                      <a:lnTo>
                        <a:pt x="6462" y="93"/>
                      </a:lnTo>
                      <a:lnTo>
                        <a:pt x="6458" y="96"/>
                      </a:lnTo>
                      <a:lnTo>
                        <a:pt x="6454" y="99"/>
                      </a:lnTo>
                      <a:lnTo>
                        <a:pt x="6449" y="101"/>
                      </a:lnTo>
                      <a:lnTo>
                        <a:pt x="6444" y="103"/>
                      </a:lnTo>
                      <a:lnTo>
                        <a:pt x="6438" y="104"/>
                      </a:lnTo>
                      <a:lnTo>
                        <a:pt x="6433" y="104"/>
                      </a:lnTo>
                      <a:lnTo>
                        <a:pt x="6427" y="105"/>
                      </a:lnTo>
                      <a:close/>
                      <a:moveTo>
                        <a:pt x="6604" y="637"/>
                      </a:moveTo>
                      <a:lnTo>
                        <a:pt x="6604" y="309"/>
                      </a:lnTo>
                      <a:lnTo>
                        <a:pt x="6604" y="280"/>
                      </a:lnTo>
                      <a:lnTo>
                        <a:pt x="6603" y="250"/>
                      </a:lnTo>
                      <a:lnTo>
                        <a:pt x="6602" y="220"/>
                      </a:lnTo>
                      <a:lnTo>
                        <a:pt x="6601" y="188"/>
                      </a:lnTo>
                      <a:lnTo>
                        <a:pt x="6673" y="188"/>
                      </a:lnTo>
                      <a:lnTo>
                        <a:pt x="6678" y="262"/>
                      </a:lnTo>
                      <a:lnTo>
                        <a:pt x="6679" y="262"/>
                      </a:lnTo>
                      <a:lnTo>
                        <a:pt x="6684" y="254"/>
                      </a:lnTo>
                      <a:lnTo>
                        <a:pt x="6690" y="245"/>
                      </a:lnTo>
                      <a:lnTo>
                        <a:pt x="6695" y="237"/>
                      </a:lnTo>
                      <a:lnTo>
                        <a:pt x="6703" y="230"/>
                      </a:lnTo>
                      <a:lnTo>
                        <a:pt x="6710" y="223"/>
                      </a:lnTo>
                      <a:lnTo>
                        <a:pt x="6717" y="217"/>
                      </a:lnTo>
                      <a:lnTo>
                        <a:pt x="6725" y="210"/>
                      </a:lnTo>
                      <a:lnTo>
                        <a:pt x="6734" y="204"/>
                      </a:lnTo>
                      <a:lnTo>
                        <a:pt x="6745" y="198"/>
                      </a:lnTo>
                      <a:lnTo>
                        <a:pt x="6756" y="193"/>
                      </a:lnTo>
                      <a:lnTo>
                        <a:pt x="6767" y="188"/>
                      </a:lnTo>
                      <a:lnTo>
                        <a:pt x="6779" y="185"/>
                      </a:lnTo>
                      <a:lnTo>
                        <a:pt x="6790" y="182"/>
                      </a:lnTo>
                      <a:lnTo>
                        <a:pt x="6802" y="179"/>
                      </a:lnTo>
                      <a:lnTo>
                        <a:pt x="6815" y="177"/>
                      </a:lnTo>
                      <a:lnTo>
                        <a:pt x="6828" y="177"/>
                      </a:lnTo>
                      <a:lnTo>
                        <a:pt x="6842" y="178"/>
                      </a:lnTo>
                      <a:lnTo>
                        <a:pt x="6857" y="179"/>
                      </a:lnTo>
                      <a:lnTo>
                        <a:pt x="6870" y="183"/>
                      </a:lnTo>
                      <a:lnTo>
                        <a:pt x="6883" y="187"/>
                      </a:lnTo>
                      <a:lnTo>
                        <a:pt x="6896" y="192"/>
                      </a:lnTo>
                      <a:lnTo>
                        <a:pt x="6908" y="199"/>
                      </a:lnTo>
                      <a:lnTo>
                        <a:pt x="6919" y="206"/>
                      </a:lnTo>
                      <a:lnTo>
                        <a:pt x="6930" y="215"/>
                      </a:lnTo>
                      <a:lnTo>
                        <a:pt x="6937" y="222"/>
                      </a:lnTo>
                      <a:lnTo>
                        <a:pt x="6943" y="229"/>
                      </a:lnTo>
                      <a:lnTo>
                        <a:pt x="6949" y="236"/>
                      </a:lnTo>
                      <a:lnTo>
                        <a:pt x="6954" y="244"/>
                      </a:lnTo>
                      <a:lnTo>
                        <a:pt x="6959" y="251"/>
                      </a:lnTo>
                      <a:lnTo>
                        <a:pt x="6965" y="261"/>
                      </a:lnTo>
                      <a:lnTo>
                        <a:pt x="6969" y="269"/>
                      </a:lnTo>
                      <a:lnTo>
                        <a:pt x="6972" y="279"/>
                      </a:lnTo>
                      <a:lnTo>
                        <a:pt x="6976" y="289"/>
                      </a:lnTo>
                      <a:lnTo>
                        <a:pt x="6978" y="299"/>
                      </a:lnTo>
                      <a:lnTo>
                        <a:pt x="6981" y="309"/>
                      </a:lnTo>
                      <a:lnTo>
                        <a:pt x="6983" y="320"/>
                      </a:lnTo>
                      <a:lnTo>
                        <a:pt x="6985" y="344"/>
                      </a:lnTo>
                      <a:lnTo>
                        <a:pt x="6986" y="369"/>
                      </a:lnTo>
                      <a:lnTo>
                        <a:pt x="6986" y="637"/>
                      </a:lnTo>
                      <a:lnTo>
                        <a:pt x="6905" y="637"/>
                      </a:lnTo>
                      <a:lnTo>
                        <a:pt x="6905" y="378"/>
                      </a:lnTo>
                      <a:lnTo>
                        <a:pt x="6904" y="362"/>
                      </a:lnTo>
                      <a:lnTo>
                        <a:pt x="6903" y="346"/>
                      </a:lnTo>
                      <a:lnTo>
                        <a:pt x="6901" y="333"/>
                      </a:lnTo>
                      <a:lnTo>
                        <a:pt x="6898" y="319"/>
                      </a:lnTo>
                      <a:lnTo>
                        <a:pt x="6895" y="307"/>
                      </a:lnTo>
                      <a:lnTo>
                        <a:pt x="6890" y="297"/>
                      </a:lnTo>
                      <a:lnTo>
                        <a:pt x="6884" y="286"/>
                      </a:lnTo>
                      <a:lnTo>
                        <a:pt x="6878" y="277"/>
                      </a:lnTo>
                      <a:lnTo>
                        <a:pt x="6872" y="270"/>
                      </a:lnTo>
                      <a:lnTo>
                        <a:pt x="6864" y="263"/>
                      </a:lnTo>
                      <a:lnTo>
                        <a:pt x="6856" y="258"/>
                      </a:lnTo>
                      <a:lnTo>
                        <a:pt x="6846" y="253"/>
                      </a:lnTo>
                      <a:lnTo>
                        <a:pt x="6836" y="249"/>
                      </a:lnTo>
                      <a:lnTo>
                        <a:pt x="6825" y="246"/>
                      </a:lnTo>
                      <a:lnTo>
                        <a:pt x="6814" y="244"/>
                      </a:lnTo>
                      <a:lnTo>
                        <a:pt x="6801" y="244"/>
                      </a:lnTo>
                      <a:lnTo>
                        <a:pt x="6791" y="244"/>
                      </a:lnTo>
                      <a:lnTo>
                        <a:pt x="6782" y="245"/>
                      </a:lnTo>
                      <a:lnTo>
                        <a:pt x="6772" y="247"/>
                      </a:lnTo>
                      <a:lnTo>
                        <a:pt x="6764" y="250"/>
                      </a:lnTo>
                      <a:lnTo>
                        <a:pt x="6756" y="254"/>
                      </a:lnTo>
                      <a:lnTo>
                        <a:pt x="6748" y="258"/>
                      </a:lnTo>
                      <a:lnTo>
                        <a:pt x="6740" y="263"/>
                      </a:lnTo>
                      <a:lnTo>
                        <a:pt x="6732" y="268"/>
                      </a:lnTo>
                      <a:lnTo>
                        <a:pt x="6725" y="274"/>
                      </a:lnTo>
                      <a:lnTo>
                        <a:pt x="6719" y="281"/>
                      </a:lnTo>
                      <a:lnTo>
                        <a:pt x="6713" y="289"/>
                      </a:lnTo>
                      <a:lnTo>
                        <a:pt x="6707" y="296"/>
                      </a:lnTo>
                      <a:lnTo>
                        <a:pt x="6703" y="303"/>
                      </a:lnTo>
                      <a:lnTo>
                        <a:pt x="6698" y="311"/>
                      </a:lnTo>
                      <a:lnTo>
                        <a:pt x="6694" y="319"/>
                      </a:lnTo>
                      <a:lnTo>
                        <a:pt x="6691" y="329"/>
                      </a:lnTo>
                      <a:lnTo>
                        <a:pt x="6689" y="337"/>
                      </a:lnTo>
                      <a:lnTo>
                        <a:pt x="6687" y="346"/>
                      </a:lnTo>
                      <a:lnTo>
                        <a:pt x="6686" y="356"/>
                      </a:lnTo>
                      <a:lnTo>
                        <a:pt x="6686" y="367"/>
                      </a:lnTo>
                      <a:lnTo>
                        <a:pt x="6686" y="637"/>
                      </a:lnTo>
                      <a:lnTo>
                        <a:pt x="6604" y="637"/>
                      </a:lnTo>
                      <a:close/>
                      <a:moveTo>
                        <a:pt x="7137" y="105"/>
                      </a:moveTo>
                      <a:lnTo>
                        <a:pt x="7217" y="80"/>
                      </a:lnTo>
                      <a:lnTo>
                        <a:pt x="7217" y="188"/>
                      </a:lnTo>
                      <a:lnTo>
                        <a:pt x="7333" y="188"/>
                      </a:lnTo>
                      <a:lnTo>
                        <a:pt x="7333" y="249"/>
                      </a:lnTo>
                      <a:lnTo>
                        <a:pt x="7217" y="249"/>
                      </a:lnTo>
                      <a:lnTo>
                        <a:pt x="7217" y="492"/>
                      </a:lnTo>
                      <a:lnTo>
                        <a:pt x="7217" y="503"/>
                      </a:lnTo>
                      <a:lnTo>
                        <a:pt x="7218" y="513"/>
                      </a:lnTo>
                      <a:lnTo>
                        <a:pt x="7219" y="522"/>
                      </a:lnTo>
                      <a:lnTo>
                        <a:pt x="7220" y="530"/>
                      </a:lnTo>
                      <a:lnTo>
                        <a:pt x="7223" y="539"/>
                      </a:lnTo>
                      <a:lnTo>
                        <a:pt x="7226" y="546"/>
                      </a:lnTo>
                      <a:lnTo>
                        <a:pt x="7229" y="552"/>
                      </a:lnTo>
                      <a:lnTo>
                        <a:pt x="7233" y="557"/>
                      </a:lnTo>
                      <a:lnTo>
                        <a:pt x="7237" y="562"/>
                      </a:lnTo>
                      <a:lnTo>
                        <a:pt x="7241" y="567"/>
                      </a:lnTo>
                      <a:lnTo>
                        <a:pt x="7246" y="570"/>
                      </a:lnTo>
                      <a:lnTo>
                        <a:pt x="7251" y="573"/>
                      </a:lnTo>
                      <a:lnTo>
                        <a:pt x="7257" y="577"/>
                      </a:lnTo>
                      <a:lnTo>
                        <a:pt x="7264" y="578"/>
                      </a:lnTo>
                      <a:lnTo>
                        <a:pt x="7271" y="579"/>
                      </a:lnTo>
                      <a:lnTo>
                        <a:pt x="7278" y="580"/>
                      </a:lnTo>
                      <a:lnTo>
                        <a:pt x="7291" y="579"/>
                      </a:lnTo>
                      <a:lnTo>
                        <a:pt x="7304" y="578"/>
                      </a:lnTo>
                      <a:lnTo>
                        <a:pt x="7315" y="577"/>
                      </a:lnTo>
                      <a:lnTo>
                        <a:pt x="7325" y="573"/>
                      </a:lnTo>
                      <a:lnTo>
                        <a:pt x="7329" y="635"/>
                      </a:lnTo>
                      <a:lnTo>
                        <a:pt x="7314" y="640"/>
                      </a:lnTo>
                      <a:lnTo>
                        <a:pt x="7296" y="644"/>
                      </a:lnTo>
                      <a:lnTo>
                        <a:pt x="7278" y="647"/>
                      </a:lnTo>
                      <a:lnTo>
                        <a:pt x="7257" y="648"/>
                      </a:lnTo>
                      <a:lnTo>
                        <a:pt x="7243" y="647"/>
                      </a:lnTo>
                      <a:lnTo>
                        <a:pt x="7230" y="644"/>
                      </a:lnTo>
                      <a:lnTo>
                        <a:pt x="7217" y="642"/>
                      </a:lnTo>
                      <a:lnTo>
                        <a:pt x="7206" y="638"/>
                      </a:lnTo>
                      <a:lnTo>
                        <a:pt x="7196" y="633"/>
                      </a:lnTo>
                      <a:lnTo>
                        <a:pt x="7185" y="627"/>
                      </a:lnTo>
                      <a:lnTo>
                        <a:pt x="7176" y="620"/>
                      </a:lnTo>
                      <a:lnTo>
                        <a:pt x="7168" y="612"/>
                      </a:lnTo>
                      <a:lnTo>
                        <a:pt x="7161" y="602"/>
                      </a:lnTo>
                      <a:lnTo>
                        <a:pt x="7155" y="591"/>
                      </a:lnTo>
                      <a:lnTo>
                        <a:pt x="7149" y="579"/>
                      </a:lnTo>
                      <a:lnTo>
                        <a:pt x="7145" y="565"/>
                      </a:lnTo>
                      <a:lnTo>
                        <a:pt x="7141" y="550"/>
                      </a:lnTo>
                      <a:lnTo>
                        <a:pt x="7139" y="532"/>
                      </a:lnTo>
                      <a:lnTo>
                        <a:pt x="7138" y="515"/>
                      </a:lnTo>
                      <a:lnTo>
                        <a:pt x="7137" y="495"/>
                      </a:lnTo>
                      <a:lnTo>
                        <a:pt x="7137" y="249"/>
                      </a:lnTo>
                      <a:lnTo>
                        <a:pt x="7068" y="249"/>
                      </a:lnTo>
                      <a:lnTo>
                        <a:pt x="7068" y="188"/>
                      </a:lnTo>
                      <a:lnTo>
                        <a:pt x="7137" y="188"/>
                      </a:lnTo>
                      <a:lnTo>
                        <a:pt x="7137" y="105"/>
                      </a:lnTo>
                      <a:close/>
                      <a:moveTo>
                        <a:pt x="7366" y="188"/>
                      </a:moveTo>
                      <a:lnTo>
                        <a:pt x="7455" y="188"/>
                      </a:lnTo>
                      <a:lnTo>
                        <a:pt x="7553" y="453"/>
                      </a:lnTo>
                      <a:lnTo>
                        <a:pt x="7560" y="474"/>
                      </a:lnTo>
                      <a:lnTo>
                        <a:pt x="7568" y="495"/>
                      </a:lnTo>
                      <a:lnTo>
                        <a:pt x="7575" y="519"/>
                      </a:lnTo>
                      <a:lnTo>
                        <a:pt x="7582" y="545"/>
                      </a:lnTo>
                      <a:lnTo>
                        <a:pt x="7584" y="545"/>
                      </a:lnTo>
                      <a:lnTo>
                        <a:pt x="7589" y="527"/>
                      </a:lnTo>
                      <a:lnTo>
                        <a:pt x="7595" y="507"/>
                      </a:lnTo>
                      <a:lnTo>
                        <a:pt x="7604" y="481"/>
                      </a:lnTo>
                      <a:lnTo>
                        <a:pt x="7613" y="451"/>
                      </a:lnTo>
                      <a:lnTo>
                        <a:pt x="7701" y="188"/>
                      </a:lnTo>
                      <a:lnTo>
                        <a:pt x="7788" y="188"/>
                      </a:lnTo>
                      <a:lnTo>
                        <a:pt x="7665" y="508"/>
                      </a:lnTo>
                      <a:lnTo>
                        <a:pt x="7654" y="537"/>
                      </a:lnTo>
                      <a:lnTo>
                        <a:pt x="7644" y="564"/>
                      </a:lnTo>
                      <a:lnTo>
                        <a:pt x="7632" y="590"/>
                      </a:lnTo>
                      <a:lnTo>
                        <a:pt x="7623" y="614"/>
                      </a:lnTo>
                      <a:lnTo>
                        <a:pt x="7613" y="635"/>
                      </a:lnTo>
                      <a:lnTo>
                        <a:pt x="7604" y="655"/>
                      </a:lnTo>
                      <a:lnTo>
                        <a:pt x="7595" y="672"/>
                      </a:lnTo>
                      <a:lnTo>
                        <a:pt x="7587" y="688"/>
                      </a:lnTo>
                      <a:lnTo>
                        <a:pt x="7578" y="704"/>
                      </a:lnTo>
                      <a:lnTo>
                        <a:pt x="7569" y="719"/>
                      </a:lnTo>
                      <a:lnTo>
                        <a:pt x="7559" y="733"/>
                      </a:lnTo>
                      <a:lnTo>
                        <a:pt x="7550" y="746"/>
                      </a:lnTo>
                      <a:lnTo>
                        <a:pt x="7541" y="759"/>
                      </a:lnTo>
                      <a:lnTo>
                        <a:pt x="7532" y="770"/>
                      </a:lnTo>
                      <a:lnTo>
                        <a:pt x="7521" y="780"/>
                      </a:lnTo>
                      <a:lnTo>
                        <a:pt x="7512" y="790"/>
                      </a:lnTo>
                      <a:lnTo>
                        <a:pt x="7500" y="800"/>
                      </a:lnTo>
                      <a:lnTo>
                        <a:pt x="7487" y="809"/>
                      </a:lnTo>
                      <a:lnTo>
                        <a:pt x="7474" y="817"/>
                      </a:lnTo>
                      <a:lnTo>
                        <a:pt x="7462" y="825"/>
                      </a:lnTo>
                      <a:lnTo>
                        <a:pt x="7450" y="831"/>
                      </a:lnTo>
                      <a:lnTo>
                        <a:pt x="7437" y="835"/>
                      </a:lnTo>
                      <a:lnTo>
                        <a:pt x="7424" y="839"/>
                      </a:lnTo>
                      <a:lnTo>
                        <a:pt x="7412" y="842"/>
                      </a:lnTo>
                      <a:lnTo>
                        <a:pt x="7391" y="773"/>
                      </a:lnTo>
                      <a:lnTo>
                        <a:pt x="7409" y="766"/>
                      </a:lnTo>
                      <a:lnTo>
                        <a:pt x="7428" y="758"/>
                      </a:lnTo>
                      <a:lnTo>
                        <a:pt x="7445" y="746"/>
                      </a:lnTo>
                      <a:lnTo>
                        <a:pt x="7463" y="733"/>
                      </a:lnTo>
                      <a:lnTo>
                        <a:pt x="7473" y="725"/>
                      </a:lnTo>
                      <a:lnTo>
                        <a:pt x="7482" y="714"/>
                      </a:lnTo>
                      <a:lnTo>
                        <a:pt x="7493" y="704"/>
                      </a:lnTo>
                      <a:lnTo>
                        <a:pt x="7501" y="693"/>
                      </a:lnTo>
                      <a:lnTo>
                        <a:pt x="7509" y="682"/>
                      </a:lnTo>
                      <a:lnTo>
                        <a:pt x="7517" y="669"/>
                      </a:lnTo>
                      <a:lnTo>
                        <a:pt x="7525" y="656"/>
                      </a:lnTo>
                      <a:lnTo>
                        <a:pt x="7531" y="642"/>
                      </a:lnTo>
                      <a:lnTo>
                        <a:pt x="7536" y="631"/>
                      </a:lnTo>
                      <a:lnTo>
                        <a:pt x="7538" y="623"/>
                      </a:lnTo>
                      <a:lnTo>
                        <a:pt x="7536" y="615"/>
                      </a:lnTo>
                      <a:lnTo>
                        <a:pt x="7532" y="601"/>
                      </a:lnTo>
                      <a:lnTo>
                        <a:pt x="7366" y="188"/>
                      </a:lnTo>
                      <a:close/>
                      <a:moveTo>
                        <a:pt x="7898" y="648"/>
                      </a:moveTo>
                      <a:lnTo>
                        <a:pt x="7896" y="648"/>
                      </a:lnTo>
                      <a:lnTo>
                        <a:pt x="7890" y="647"/>
                      </a:lnTo>
                      <a:lnTo>
                        <a:pt x="7885" y="647"/>
                      </a:lnTo>
                      <a:lnTo>
                        <a:pt x="7880" y="644"/>
                      </a:lnTo>
                      <a:lnTo>
                        <a:pt x="7875" y="642"/>
                      </a:lnTo>
                      <a:lnTo>
                        <a:pt x="7871" y="640"/>
                      </a:lnTo>
                      <a:lnTo>
                        <a:pt x="7866" y="637"/>
                      </a:lnTo>
                      <a:lnTo>
                        <a:pt x="7862" y="634"/>
                      </a:lnTo>
                      <a:lnTo>
                        <a:pt x="7857" y="630"/>
                      </a:lnTo>
                      <a:lnTo>
                        <a:pt x="7854" y="626"/>
                      </a:lnTo>
                      <a:lnTo>
                        <a:pt x="7851" y="622"/>
                      </a:lnTo>
                      <a:lnTo>
                        <a:pt x="7848" y="617"/>
                      </a:lnTo>
                      <a:lnTo>
                        <a:pt x="7846" y="612"/>
                      </a:lnTo>
                      <a:lnTo>
                        <a:pt x="7844" y="600"/>
                      </a:lnTo>
                      <a:lnTo>
                        <a:pt x="7843" y="589"/>
                      </a:lnTo>
                      <a:lnTo>
                        <a:pt x="7843" y="583"/>
                      </a:lnTo>
                      <a:lnTo>
                        <a:pt x="7844" y="577"/>
                      </a:lnTo>
                      <a:lnTo>
                        <a:pt x="7845" y="571"/>
                      </a:lnTo>
                      <a:lnTo>
                        <a:pt x="7846" y="565"/>
                      </a:lnTo>
                      <a:lnTo>
                        <a:pt x="7849" y="560"/>
                      </a:lnTo>
                      <a:lnTo>
                        <a:pt x="7851" y="556"/>
                      </a:lnTo>
                      <a:lnTo>
                        <a:pt x="7854" y="551"/>
                      </a:lnTo>
                      <a:lnTo>
                        <a:pt x="7858" y="547"/>
                      </a:lnTo>
                      <a:lnTo>
                        <a:pt x="7863" y="543"/>
                      </a:lnTo>
                      <a:lnTo>
                        <a:pt x="7867" y="540"/>
                      </a:lnTo>
                      <a:lnTo>
                        <a:pt x="7872" y="536"/>
                      </a:lnTo>
                      <a:lnTo>
                        <a:pt x="7876" y="534"/>
                      </a:lnTo>
                      <a:lnTo>
                        <a:pt x="7881" y="532"/>
                      </a:lnTo>
                      <a:lnTo>
                        <a:pt x="7887" y="531"/>
                      </a:lnTo>
                      <a:lnTo>
                        <a:pt x="7892" y="530"/>
                      </a:lnTo>
                      <a:lnTo>
                        <a:pt x="7899" y="530"/>
                      </a:lnTo>
                      <a:lnTo>
                        <a:pt x="7905" y="530"/>
                      </a:lnTo>
                      <a:lnTo>
                        <a:pt x="7910" y="531"/>
                      </a:lnTo>
                      <a:lnTo>
                        <a:pt x="7915" y="532"/>
                      </a:lnTo>
                      <a:lnTo>
                        <a:pt x="7920" y="534"/>
                      </a:lnTo>
                      <a:lnTo>
                        <a:pt x="7925" y="536"/>
                      </a:lnTo>
                      <a:lnTo>
                        <a:pt x="7929" y="540"/>
                      </a:lnTo>
                      <a:lnTo>
                        <a:pt x="7933" y="543"/>
                      </a:lnTo>
                      <a:lnTo>
                        <a:pt x="7938" y="547"/>
                      </a:lnTo>
                      <a:lnTo>
                        <a:pt x="7942" y="551"/>
                      </a:lnTo>
                      <a:lnTo>
                        <a:pt x="7945" y="555"/>
                      </a:lnTo>
                      <a:lnTo>
                        <a:pt x="7947" y="560"/>
                      </a:lnTo>
                      <a:lnTo>
                        <a:pt x="7949" y="565"/>
                      </a:lnTo>
                      <a:lnTo>
                        <a:pt x="7951" y="570"/>
                      </a:lnTo>
                      <a:lnTo>
                        <a:pt x="7952" y="577"/>
                      </a:lnTo>
                      <a:lnTo>
                        <a:pt x="7953" y="583"/>
                      </a:lnTo>
                      <a:lnTo>
                        <a:pt x="7953" y="589"/>
                      </a:lnTo>
                      <a:lnTo>
                        <a:pt x="7952" y="600"/>
                      </a:lnTo>
                      <a:lnTo>
                        <a:pt x="7949" y="612"/>
                      </a:lnTo>
                      <a:lnTo>
                        <a:pt x="7947" y="617"/>
                      </a:lnTo>
                      <a:lnTo>
                        <a:pt x="7945" y="622"/>
                      </a:lnTo>
                      <a:lnTo>
                        <a:pt x="7942" y="626"/>
                      </a:lnTo>
                      <a:lnTo>
                        <a:pt x="7938" y="630"/>
                      </a:lnTo>
                      <a:lnTo>
                        <a:pt x="7933" y="634"/>
                      </a:lnTo>
                      <a:lnTo>
                        <a:pt x="7929" y="637"/>
                      </a:lnTo>
                      <a:lnTo>
                        <a:pt x="7925" y="640"/>
                      </a:lnTo>
                      <a:lnTo>
                        <a:pt x="7920" y="642"/>
                      </a:lnTo>
                      <a:lnTo>
                        <a:pt x="7915" y="644"/>
                      </a:lnTo>
                      <a:lnTo>
                        <a:pt x="7909" y="647"/>
                      </a:lnTo>
                      <a:lnTo>
                        <a:pt x="7904" y="647"/>
                      </a:lnTo>
                      <a:lnTo>
                        <a:pt x="7898" y="648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sp>
            <p:nvSpPr>
              <p:cNvPr id="29" name="Freeform 28"/>
              <p:cNvSpPr>
                <a:spLocks noEditPoints="1"/>
              </p:cNvSpPr>
              <p:nvPr userDrawn="1"/>
            </p:nvSpPr>
            <p:spPr bwMode="auto">
              <a:xfrm>
                <a:off x="283754" y="246870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549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23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1262" y="3789300"/>
            <a:ext cx="5952744" cy="342900"/>
          </a:xfrm>
        </p:spPr>
        <p:txBody>
          <a:bodyPr/>
          <a:lstStyle/>
          <a:p>
            <a:r>
              <a:rPr lang="es-EC" sz="2000" dirty="0"/>
              <a:t>Secure Borderless WorkSpaces</a:t>
            </a:r>
            <a:br>
              <a:rPr lang="es-EC" sz="2000" dirty="0"/>
            </a:br>
            <a:br>
              <a:rPr lang="es-EC" sz="2000" dirty="0"/>
            </a:br>
            <a:endParaRPr lang="es-EC" sz="200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C" dirty="0"/>
              <a:t>30 Mar 2020</a:t>
            </a:r>
          </a:p>
        </p:txBody>
      </p:sp>
    </p:spTree>
    <p:extLst>
      <p:ext uri="{BB962C8B-B14F-4D97-AF65-F5344CB8AC3E}">
        <p14:creationId xmlns:p14="http://schemas.microsoft.com/office/powerpoint/2010/main" val="1924294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BE3644-B200-43AF-BBD9-2ACAB1917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877"/>
            <a:ext cx="9144000" cy="416504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A50C871-1F1E-4BB9-BD5B-7330C85C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60" y="45555"/>
            <a:ext cx="8511639" cy="481985"/>
          </a:xfrm>
        </p:spPr>
        <p:txBody>
          <a:bodyPr/>
          <a:lstStyle/>
          <a:p>
            <a:r>
              <a:rPr lang="en-US" dirty="0"/>
              <a:t>Supervisor Screen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2C32D92-C7EE-4853-827B-6C8381E0CBE8}"/>
              </a:ext>
            </a:extLst>
          </p:cNvPr>
          <p:cNvSpPr/>
          <p:nvPr/>
        </p:nvSpPr>
        <p:spPr>
          <a:xfrm>
            <a:off x="403760" y="4088423"/>
            <a:ext cx="6973556" cy="457200"/>
          </a:xfrm>
          <a:prstGeom prst="round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Once this is initiated by Supervisor, email is triggered to employee to go to </a:t>
            </a:r>
            <a:r>
              <a:rPr lang="en-US" b="1"/>
              <a:t>the worklist 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98DBAF-C35B-41D9-8D3B-F5E1CCBC5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27" y="1504286"/>
            <a:ext cx="4791075" cy="476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2E123D-909B-487A-B0A2-94BD6B07342A}"/>
              </a:ext>
            </a:extLst>
          </p:cNvPr>
          <p:cNvSpPr txBox="1"/>
          <p:nvPr/>
        </p:nvSpPr>
        <p:spPr>
          <a:xfrm>
            <a:off x="4263656" y="684288"/>
            <a:ext cx="3931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FF00"/>
                </a:solidFill>
              </a:rPr>
              <a:t>Cuando lo asigne le llegará un mensaje como este:</a:t>
            </a:r>
          </a:p>
        </p:txBody>
      </p:sp>
    </p:spTree>
    <p:extLst>
      <p:ext uri="{BB962C8B-B14F-4D97-AF65-F5344CB8AC3E}">
        <p14:creationId xmlns:p14="http://schemas.microsoft.com/office/powerpoint/2010/main" val="382539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816CD-F17E-4AC3-822D-3E0FE30C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616" y="1992537"/>
            <a:ext cx="7157083" cy="397764"/>
          </a:xfrm>
        </p:spPr>
        <p:txBody>
          <a:bodyPr/>
          <a:lstStyle/>
          <a:p>
            <a:r>
              <a:rPr lang="en-US" dirty="0"/>
              <a:t>Associate Screen</a:t>
            </a:r>
          </a:p>
        </p:txBody>
      </p:sp>
    </p:spTree>
    <p:extLst>
      <p:ext uri="{BB962C8B-B14F-4D97-AF65-F5344CB8AC3E}">
        <p14:creationId xmlns:p14="http://schemas.microsoft.com/office/powerpoint/2010/main" val="107289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C299-D127-4173-BD92-C0215167E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99A2DC-6627-4630-88C8-58A41EA36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5963"/>
            <a:ext cx="9144000" cy="42396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310941-B600-4233-AC0C-952960A5992E}"/>
              </a:ext>
            </a:extLst>
          </p:cNvPr>
          <p:cNvSpPr/>
          <p:nvPr/>
        </p:nvSpPr>
        <p:spPr>
          <a:xfrm>
            <a:off x="2488019" y="3678865"/>
            <a:ext cx="2966483" cy="27644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27367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F83AD7-22F2-46E8-9860-8DB5CA79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2901"/>
            <a:ext cx="9144000" cy="428616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4F56C03-19CC-411E-8D4A-9305E43E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60" y="45555"/>
            <a:ext cx="8511639" cy="481985"/>
          </a:xfrm>
        </p:spPr>
        <p:txBody>
          <a:bodyPr/>
          <a:lstStyle/>
          <a:p>
            <a:r>
              <a:rPr lang="en-US" dirty="0"/>
              <a:t>Associate Screen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8299EA-CE4B-4C3B-B249-893E194A0CA5}"/>
              </a:ext>
            </a:extLst>
          </p:cNvPr>
          <p:cNvCxnSpPr>
            <a:cxnSpLocks/>
          </p:cNvCxnSpPr>
          <p:nvPr/>
        </p:nvCxnSpPr>
        <p:spPr>
          <a:xfrm flipH="1">
            <a:off x="7285055" y="2692958"/>
            <a:ext cx="1376625" cy="271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97968F-F3A0-4C4B-8234-21E8B8BFB206}"/>
              </a:ext>
            </a:extLst>
          </p:cNvPr>
          <p:cNvSpPr/>
          <p:nvPr/>
        </p:nvSpPr>
        <p:spPr>
          <a:xfrm>
            <a:off x="4793064" y="2828610"/>
            <a:ext cx="2491991" cy="467249"/>
          </a:xfrm>
          <a:prstGeom prst="roundRect">
            <a:avLst/>
          </a:prstGeom>
          <a:noFill/>
          <a:ln w="9525">
            <a:solidFill>
              <a:srgbClr val="00206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Click on the icon to “Agree” Or “Disagree” SBWS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BE7F3A-E6CF-4810-83BE-3E863DF60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377" y="2964264"/>
            <a:ext cx="2881202" cy="174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08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3226D3-079A-426D-A7E7-04609F8ED1B3}"/>
              </a:ext>
            </a:extLst>
          </p:cNvPr>
          <p:cNvSpPr/>
          <p:nvPr/>
        </p:nvSpPr>
        <p:spPr>
          <a:xfrm>
            <a:off x="4459629" y="2417862"/>
            <a:ext cx="2247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0CB0C0D-3E2A-403A-B6A3-6AD4F5E9B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25" y="46038"/>
            <a:ext cx="8512175" cy="481012"/>
          </a:xfrm>
        </p:spPr>
        <p:txBody>
          <a:bodyPr/>
          <a:lstStyle/>
          <a:p>
            <a:r>
              <a:rPr lang="en-US" dirty="0"/>
              <a:t>Associate Screen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A36F3B-6C62-47B7-85A5-87C152582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2665"/>
            <a:ext cx="9144000" cy="42205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9AA4CD-760C-4337-AAC3-3C8203F4E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01748"/>
            <a:ext cx="8915400" cy="3984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F1AFAB-DAF5-4324-BABB-5090F2E50D1A}"/>
              </a:ext>
            </a:extLst>
          </p:cNvPr>
          <p:cNvSpPr txBox="1"/>
          <p:nvPr/>
        </p:nvSpPr>
        <p:spPr>
          <a:xfrm>
            <a:off x="640470" y="4292976"/>
            <a:ext cx="3931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2060"/>
                </a:solidFill>
              </a:rPr>
              <a:t>De </a:t>
            </a:r>
            <a:r>
              <a:rPr lang="es-CO" b="1" dirty="0" err="1">
                <a:solidFill>
                  <a:srgbClr val="002060"/>
                </a:solidFill>
              </a:rPr>
              <a:t>click</a:t>
            </a:r>
            <a:r>
              <a:rPr lang="es-CO" b="1" dirty="0">
                <a:solidFill>
                  <a:srgbClr val="002060"/>
                </a:solidFill>
              </a:rPr>
              <a:t> en aceptar o rechazar:</a:t>
            </a:r>
          </a:p>
        </p:txBody>
      </p:sp>
    </p:spTree>
    <p:extLst>
      <p:ext uri="{BB962C8B-B14F-4D97-AF65-F5344CB8AC3E}">
        <p14:creationId xmlns:p14="http://schemas.microsoft.com/office/powerpoint/2010/main" val="76754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3226D3-079A-426D-A7E7-04609F8ED1B3}"/>
              </a:ext>
            </a:extLst>
          </p:cNvPr>
          <p:cNvSpPr/>
          <p:nvPr/>
        </p:nvSpPr>
        <p:spPr>
          <a:xfrm>
            <a:off x="4459629" y="2417862"/>
            <a:ext cx="2247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0CB0C0D-3E2A-403A-B6A3-6AD4F5E9B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25" y="46038"/>
            <a:ext cx="8512175" cy="481012"/>
          </a:xfrm>
        </p:spPr>
        <p:txBody>
          <a:bodyPr/>
          <a:lstStyle/>
          <a:p>
            <a:r>
              <a:rPr lang="en-US" dirty="0"/>
              <a:t>Associate Screen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005693-324C-49F6-A078-76E05A7FF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920006"/>
            <a:ext cx="5343525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7C0784F-708B-4A60-AB11-0A45EE1DA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97" y="2186985"/>
            <a:ext cx="762000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1D3ABA-88E3-4B93-A6C9-A3C09CBA09C4}"/>
              </a:ext>
            </a:extLst>
          </p:cNvPr>
          <p:cNvSpPr txBox="1"/>
          <p:nvPr/>
        </p:nvSpPr>
        <p:spPr>
          <a:xfrm>
            <a:off x="328796" y="569639"/>
            <a:ext cx="5721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2060"/>
                </a:solidFill>
              </a:rPr>
              <a:t>Si acepta le pedirá confirmación y luego le aparecerá el mensaje:</a:t>
            </a:r>
          </a:p>
        </p:txBody>
      </p:sp>
    </p:spTree>
    <p:extLst>
      <p:ext uri="{BB962C8B-B14F-4D97-AF65-F5344CB8AC3E}">
        <p14:creationId xmlns:p14="http://schemas.microsoft.com/office/powerpoint/2010/main" val="21040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B241-3342-4B79-81A3-CB9B3AB8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003B0-4D9C-4AFE-AA00-DE07F7AF2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949"/>
            <a:ext cx="9144000" cy="417006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43A9A7-F8A1-43CC-964F-67A57DD9BC3E}"/>
              </a:ext>
            </a:extLst>
          </p:cNvPr>
          <p:cNvCxnSpPr>
            <a:cxnSpLocks/>
          </p:cNvCxnSpPr>
          <p:nvPr/>
        </p:nvCxnSpPr>
        <p:spPr>
          <a:xfrm>
            <a:off x="5496449" y="2953588"/>
            <a:ext cx="884255" cy="738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EB8122-066D-4050-8560-D73827BCE6F4}"/>
              </a:ext>
            </a:extLst>
          </p:cNvPr>
          <p:cNvSpPr/>
          <p:nvPr/>
        </p:nvSpPr>
        <p:spPr>
          <a:xfrm>
            <a:off x="5446208" y="3692141"/>
            <a:ext cx="1557494" cy="356718"/>
          </a:xfrm>
          <a:prstGeom prst="roundRect">
            <a:avLst/>
          </a:prstGeom>
          <a:noFill/>
          <a:ln w="9525">
            <a:solidFill>
              <a:schemeClr val="bg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Option for Disagree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2D484-1668-4760-BDA2-F033567C7008}"/>
              </a:ext>
            </a:extLst>
          </p:cNvPr>
          <p:cNvSpPr txBox="1"/>
          <p:nvPr/>
        </p:nvSpPr>
        <p:spPr>
          <a:xfrm>
            <a:off x="403760" y="952327"/>
            <a:ext cx="5721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2060"/>
                </a:solidFill>
              </a:rPr>
              <a:t>Si rechaza le pedirá la razón y luego le aparecerá el mensaje:</a:t>
            </a:r>
          </a:p>
        </p:txBody>
      </p:sp>
    </p:spTree>
    <p:extLst>
      <p:ext uri="{BB962C8B-B14F-4D97-AF65-F5344CB8AC3E}">
        <p14:creationId xmlns:p14="http://schemas.microsoft.com/office/powerpoint/2010/main" val="747189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764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4713-AB4F-4653-BC82-61212D08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all Process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B3C3A8-BB3D-48B5-9672-E684A75CBAA6}"/>
              </a:ext>
            </a:extLst>
          </p:cNvPr>
          <p:cNvSpPr/>
          <p:nvPr/>
        </p:nvSpPr>
        <p:spPr>
          <a:xfrm>
            <a:off x="3215471" y="763675"/>
            <a:ext cx="2049864" cy="481985"/>
          </a:xfrm>
          <a:prstGeom prst="round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Secure Borderless WorkSpaces</a:t>
            </a:r>
            <a:endParaRPr lang="en-US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491E3B3-4430-488A-B9A0-15BD5471418B}"/>
              </a:ext>
            </a:extLst>
          </p:cNvPr>
          <p:cNvSpPr/>
          <p:nvPr/>
        </p:nvSpPr>
        <p:spPr>
          <a:xfrm>
            <a:off x="4190162" y="1245660"/>
            <a:ext cx="140678" cy="236135"/>
          </a:xfrm>
          <a:prstGeom prst="downArrow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FBF27E-FE82-425F-842C-FDAE8250C715}"/>
              </a:ext>
            </a:extLst>
          </p:cNvPr>
          <p:cNvSpPr/>
          <p:nvPr/>
        </p:nvSpPr>
        <p:spPr>
          <a:xfrm>
            <a:off x="3014695" y="1532058"/>
            <a:ext cx="2458497" cy="481985"/>
          </a:xfrm>
          <a:prstGeom prst="round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iTalent</a:t>
            </a:r>
            <a:r>
              <a:rPr lang="en-US" dirty="0"/>
              <a:t> – Work From Home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53B976B-2CB4-443E-B969-48DDDF6172D2}"/>
              </a:ext>
            </a:extLst>
          </p:cNvPr>
          <p:cNvSpPr/>
          <p:nvPr/>
        </p:nvSpPr>
        <p:spPr>
          <a:xfrm>
            <a:off x="893135" y="2174981"/>
            <a:ext cx="7495953" cy="1486503"/>
          </a:xfrm>
          <a:prstGeom prst="round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WFH Type :  </a:t>
            </a:r>
            <a:r>
              <a:rPr lang="es-CO" sz="1200" dirty="0"/>
              <a:t>Para activar el NDA, el supervisor deberá activarlo por el sistema y aplica para: 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Associate requested work from home /  </a:t>
            </a:r>
            <a:r>
              <a:rPr lang="en-US" sz="1200" dirty="0" err="1"/>
              <a:t>Asociados</a:t>
            </a:r>
            <a:r>
              <a:rPr lang="en-US" sz="1200" dirty="0"/>
              <a:t> </a:t>
            </a:r>
            <a:r>
              <a:rPr lang="en-US" sz="1200" dirty="0" err="1"/>
              <a:t>solicitando</a:t>
            </a:r>
            <a:r>
              <a:rPr lang="en-US" sz="1200" dirty="0"/>
              <a:t> </a:t>
            </a:r>
            <a:r>
              <a:rPr lang="en-US" sz="1200" dirty="0" err="1"/>
              <a:t>trabajar</a:t>
            </a:r>
            <a:r>
              <a:rPr lang="en-US" sz="1200" dirty="0"/>
              <a:t> </a:t>
            </a:r>
            <a:r>
              <a:rPr lang="en-US" sz="1200" dirty="0" err="1"/>
              <a:t>desde</a:t>
            </a:r>
            <a:r>
              <a:rPr lang="en-US" sz="1200" dirty="0"/>
              <a:t> casa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Customer and / or TCS requested work from home  / </a:t>
            </a:r>
            <a:r>
              <a:rPr lang="en-US" sz="1200" dirty="0" err="1"/>
              <a:t>Asociados</a:t>
            </a:r>
            <a:r>
              <a:rPr lang="en-US" sz="1200" dirty="0"/>
              <a:t> que TCS o el </a:t>
            </a:r>
            <a:r>
              <a:rPr lang="en-US" sz="1200" dirty="0" err="1"/>
              <a:t>cliente</a:t>
            </a:r>
            <a:r>
              <a:rPr lang="en-US" sz="1200" dirty="0"/>
              <a:t> </a:t>
            </a:r>
            <a:r>
              <a:rPr lang="en-US" sz="1200" dirty="0" err="1"/>
              <a:t>solicita</a:t>
            </a:r>
            <a:r>
              <a:rPr lang="en-US" sz="1200" dirty="0"/>
              <a:t> </a:t>
            </a:r>
            <a:r>
              <a:rPr lang="en-US" sz="1200" dirty="0" err="1"/>
              <a:t>trabajar</a:t>
            </a:r>
            <a:r>
              <a:rPr lang="en-US" sz="1200" dirty="0"/>
              <a:t> </a:t>
            </a:r>
            <a:r>
              <a:rPr lang="en-US" sz="1200" dirty="0" err="1"/>
              <a:t>desde</a:t>
            </a:r>
            <a:r>
              <a:rPr lang="en-US" sz="1200" dirty="0"/>
              <a:t> casa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Precautionary Quarantine and working from home / </a:t>
            </a:r>
            <a:r>
              <a:rPr lang="en-US" sz="1200" dirty="0" err="1"/>
              <a:t>Asociados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</a:t>
            </a:r>
            <a:r>
              <a:rPr lang="en-US" sz="1200" dirty="0" err="1"/>
              <a:t>Quarentena</a:t>
            </a:r>
            <a:r>
              <a:rPr lang="en-US" sz="1200" dirty="0"/>
              <a:t> y </a:t>
            </a:r>
            <a:r>
              <a:rPr lang="en-US" sz="1200" dirty="0" err="1"/>
              <a:t>trabajando</a:t>
            </a:r>
            <a:r>
              <a:rPr lang="en-US" sz="1200" dirty="0"/>
              <a:t> </a:t>
            </a:r>
            <a:r>
              <a:rPr lang="en-US" sz="1200" dirty="0" err="1"/>
              <a:t>desde</a:t>
            </a:r>
            <a:r>
              <a:rPr lang="en-US" sz="1200" dirty="0"/>
              <a:t> casa ** </a:t>
            </a:r>
            <a:r>
              <a:rPr lang="en-US" sz="1200" dirty="0" err="1"/>
              <a:t>Estos</a:t>
            </a:r>
            <a:r>
              <a:rPr lang="en-US" sz="1200" dirty="0"/>
              <a:t> </a:t>
            </a:r>
            <a:r>
              <a:rPr lang="en-US" sz="1200" dirty="0" err="1"/>
              <a:t>casos</a:t>
            </a:r>
            <a:r>
              <a:rPr lang="en-US" sz="1200" dirty="0"/>
              <a:t> </a:t>
            </a:r>
            <a:r>
              <a:rPr lang="en-US" sz="1200" dirty="0" err="1"/>
              <a:t>serán</a:t>
            </a:r>
            <a:r>
              <a:rPr lang="en-US" sz="1200" dirty="0"/>
              <a:t> </a:t>
            </a:r>
            <a:r>
              <a:rPr lang="en-US" sz="1200" dirty="0" err="1"/>
              <a:t>reportados</a:t>
            </a:r>
            <a:r>
              <a:rPr lang="en-US" sz="1200" dirty="0"/>
              <a:t> por HSE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5D8A31F-D409-456F-AAE3-A46CFC9C1C03}"/>
              </a:ext>
            </a:extLst>
          </p:cNvPr>
          <p:cNvSpPr/>
          <p:nvPr/>
        </p:nvSpPr>
        <p:spPr>
          <a:xfrm>
            <a:off x="4285121" y="2014043"/>
            <a:ext cx="45719" cy="177857"/>
          </a:xfrm>
          <a:prstGeom prst="downArrow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EB3B41-916F-4BFA-83CA-97A9011162C6}"/>
              </a:ext>
            </a:extLst>
          </p:cNvPr>
          <p:cNvSpPr/>
          <p:nvPr/>
        </p:nvSpPr>
        <p:spPr>
          <a:xfrm>
            <a:off x="2758272" y="3692518"/>
            <a:ext cx="3627455" cy="410643"/>
          </a:xfrm>
          <a:prstGeom prst="rect">
            <a:avLst/>
          </a:prstGeom>
          <a:solidFill>
            <a:srgbClr val="C1D2F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System Generated Mailer are triggered at every events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5555D-2B7F-4ED2-98F7-217BC33C1312}"/>
              </a:ext>
            </a:extLst>
          </p:cNvPr>
          <p:cNvSpPr txBox="1"/>
          <p:nvPr/>
        </p:nvSpPr>
        <p:spPr>
          <a:xfrm>
            <a:off x="403760" y="1892595"/>
            <a:ext cx="180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7437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816CD-F17E-4AC3-822D-3E0FE30C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616" y="1992537"/>
            <a:ext cx="7157083" cy="397764"/>
          </a:xfrm>
        </p:spPr>
        <p:txBody>
          <a:bodyPr/>
          <a:lstStyle/>
          <a:p>
            <a:r>
              <a:rPr lang="en-US" dirty="0"/>
              <a:t>Supervisor Screen /</a:t>
            </a:r>
          </a:p>
        </p:txBody>
      </p:sp>
    </p:spTree>
    <p:extLst>
      <p:ext uri="{BB962C8B-B14F-4D97-AF65-F5344CB8AC3E}">
        <p14:creationId xmlns:p14="http://schemas.microsoft.com/office/powerpoint/2010/main" val="5097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F844-1C8B-49A8-8C34-715716AE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Supervisor Screen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8CC84-78E7-4E8D-AC19-B9E35E7C1A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84D2F-D76C-4CD1-A353-E72A60763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27"/>
            <a:ext cx="9144000" cy="4248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79CDB7-6D55-4A80-AE58-9E93617AB94E}"/>
              </a:ext>
            </a:extLst>
          </p:cNvPr>
          <p:cNvSpPr txBox="1"/>
          <p:nvPr/>
        </p:nvSpPr>
        <p:spPr>
          <a:xfrm>
            <a:off x="3880883" y="615540"/>
            <a:ext cx="3795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FF00"/>
                </a:solidFill>
              </a:rPr>
              <a:t>Seleccione la opción </a:t>
            </a:r>
            <a:r>
              <a:rPr lang="es-CO" b="1" dirty="0" err="1">
                <a:solidFill>
                  <a:srgbClr val="FFFF00"/>
                </a:solidFill>
              </a:rPr>
              <a:t>My</a:t>
            </a:r>
            <a:r>
              <a:rPr lang="es-CO" b="1" dirty="0">
                <a:solidFill>
                  <a:srgbClr val="FFFF00"/>
                </a:solidFill>
              </a:rPr>
              <a:t> </a:t>
            </a:r>
            <a:r>
              <a:rPr lang="es-CO" b="1" dirty="0" err="1">
                <a:solidFill>
                  <a:srgbClr val="FFFF00"/>
                </a:solidFill>
              </a:rPr>
              <a:t>Profile</a:t>
            </a:r>
            <a:r>
              <a:rPr lang="es-CO" b="1" dirty="0">
                <a:solidFill>
                  <a:srgbClr val="FFFF00"/>
                </a:solidFill>
              </a:rPr>
              <a:t> y luego SBWS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019E8C-3D18-4F2A-8A24-4DDFDD55F454}"/>
              </a:ext>
            </a:extLst>
          </p:cNvPr>
          <p:cNvSpPr/>
          <p:nvPr/>
        </p:nvSpPr>
        <p:spPr>
          <a:xfrm>
            <a:off x="1903228" y="3955312"/>
            <a:ext cx="2339163" cy="44656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1462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812CACE-99E7-4407-A800-9CDE192F5B38}"/>
              </a:ext>
            </a:extLst>
          </p:cNvPr>
          <p:cNvSpPr txBox="1">
            <a:spLocks/>
          </p:cNvSpPr>
          <p:nvPr/>
        </p:nvSpPr>
        <p:spPr>
          <a:xfrm>
            <a:off x="403760" y="45555"/>
            <a:ext cx="8511639" cy="48198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Supervisor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15B331-F7EB-4C72-917B-C19B955AF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204"/>
            <a:ext cx="9144000" cy="4253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0EDA9F-887C-4A74-A687-4301C35C5D9A}"/>
              </a:ext>
            </a:extLst>
          </p:cNvPr>
          <p:cNvSpPr txBox="1"/>
          <p:nvPr/>
        </p:nvSpPr>
        <p:spPr>
          <a:xfrm>
            <a:off x="3232296" y="559204"/>
            <a:ext cx="4625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FF00"/>
                </a:solidFill>
              </a:rPr>
              <a:t>Le aparecerán sólo los asociados a su cargo con </a:t>
            </a:r>
            <a:r>
              <a:rPr lang="es-CO" b="1" dirty="0" err="1">
                <a:solidFill>
                  <a:srgbClr val="FFFF00"/>
                </a:solidFill>
              </a:rPr>
              <a:t>allocation</a:t>
            </a:r>
            <a:endParaRPr lang="es-CO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66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0514-72A8-4790-A95D-BEDEAF54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Supervisor Screen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40FD93-DB14-4BC5-B494-FA79A63B8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1607"/>
            <a:ext cx="9144000" cy="434212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CDFBBB-DBDF-485E-B527-4A01DC08305F}"/>
              </a:ext>
            </a:extLst>
          </p:cNvPr>
          <p:cNvCxnSpPr>
            <a:cxnSpLocks/>
          </p:cNvCxnSpPr>
          <p:nvPr/>
        </p:nvCxnSpPr>
        <p:spPr>
          <a:xfrm>
            <a:off x="2077493" y="2813538"/>
            <a:ext cx="1459528" cy="10148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940C13-24B0-4040-9ED6-92D753CCB77F}"/>
              </a:ext>
            </a:extLst>
          </p:cNvPr>
          <p:cNvSpPr/>
          <p:nvPr/>
        </p:nvSpPr>
        <p:spPr>
          <a:xfrm>
            <a:off x="2627639" y="3828421"/>
            <a:ext cx="1512281" cy="331596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Bulk Selection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2B005B-B69A-4D5B-9ECA-FF058A8482DB}"/>
              </a:ext>
            </a:extLst>
          </p:cNvPr>
          <p:cNvCxnSpPr>
            <a:cxnSpLocks/>
          </p:cNvCxnSpPr>
          <p:nvPr/>
        </p:nvCxnSpPr>
        <p:spPr>
          <a:xfrm flipV="1">
            <a:off x="2077493" y="4160017"/>
            <a:ext cx="1188221" cy="572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E884D5-010F-4BCC-9C73-3D1C8AE1424F}"/>
              </a:ext>
            </a:extLst>
          </p:cNvPr>
          <p:cNvSpPr txBox="1"/>
          <p:nvPr/>
        </p:nvSpPr>
        <p:spPr>
          <a:xfrm>
            <a:off x="3205774" y="777957"/>
            <a:ext cx="4625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FF00"/>
                </a:solidFill>
              </a:rPr>
              <a:t>Puede seleccionar varios o sólo un asociado</a:t>
            </a:r>
          </a:p>
        </p:txBody>
      </p:sp>
    </p:spTree>
    <p:extLst>
      <p:ext uri="{BB962C8B-B14F-4D97-AF65-F5344CB8AC3E}">
        <p14:creationId xmlns:p14="http://schemas.microsoft.com/office/powerpoint/2010/main" val="161863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74BD-8EF2-41D0-916A-D286E1AA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Supervisor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56D346-A9D0-4606-8625-8E88DEE5F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" y="587831"/>
            <a:ext cx="9138974" cy="42152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86B20E-2071-4D11-96B9-68DFD1632419}"/>
              </a:ext>
            </a:extLst>
          </p:cNvPr>
          <p:cNvSpPr txBox="1"/>
          <p:nvPr/>
        </p:nvSpPr>
        <p:spPr>
          <a:xfrm>
            <a:off x="1969476" y="1055076"/>
            <a:ext cx="3175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Secure Borderless Work Spaces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A1563-2640-4B43-B917-57C5F4B6C29D}"/>
              </a:ext>
            </a:extLst>
          </p:cNvPr>
          <p:cNvSpPr txBox="1"/>
          <p:nvPr/>
        </p:nvSpPr>
        <p:spPr>
          <a:xfrm>
            <a:off x="403760" y="652824"/>
            <a:ext cx="4625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FF00"/>
                </a:solidFill>
              </a:rPr>
              <a:t>Encontrará las 3 razones explicadas diapositiva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32A3BF-75A6-4729-9131-8DC82F384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761" y="587831"/>
            <a:ext cx="2333796" cy="102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2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3A1ED2-3B9B-45D6-B4E4-11BD616F3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540"/>
            <a:ext cx="9144000" cy="428562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F601FD6-2F42-4D2B-A3F7-BAE09F84F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60" y="45555"/>
            <a:ext cx="8511639" cy="481985"/>
          </a:xfrm>
        </p:spPr>
        <p:txBody>
          <a:bodyPr/>
          <a:lstStyle/>
          <a:p>
            <a:r>
              <a:rPr lang="en-US" dirty="0"/>
              <a:t>Supervisor Screen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CBF1D0-E666-443B-84D1-D87F372438E9}"/>
              </a:ext>
            </a:extLst>
          </p:cNvPr>
          <p:cNvCxnSpPr>
            <a:cxnSpLocks/>
          </p:cNvCxnSpPr>
          <p:nvPr/>
        </p:nvCxnSpPr>
        <p:spPr>
          <a:xfrm flipH="1">
            <a:off x="3245620" y="3175279"/>
            <a:ext cx="1065123" cy="170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4FD599-442C-4F49-BBB6-02D9C0F90019}"/>
              </a:ext>
            </a:extLst>
          </p:cNvPr>
          <p:cNvSpPr/>
          <p:nvPr/>
        </p:nvSpPr>
        <p:spPr>
          <a:xfrm>
            <a:off x="2316140" y="3346100"/>
            <a:ext cx="1512281" cy="331596"/>
          </a:xfrm>
          <a:prstGeom prst="roundRect">
            <a:avLst/>
          </a:prstGeom>
          <a:noFill/>
          <a:ln w="9525">
            <a:solidFill>
              <a:srgbClr val="00206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Select “Reason”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05497-37FA-4E4F-BBE2-FAD9BF44D83F}"/>
              </a:ext>
            </a:extLst>
          </p:cNvPr>
          <p:cNvSpPr txBox="1"/>
          <p:nvPr/>
        </p:nvSpPr>
        <p:spPr>
          <a:xfrm>
            <a:off x="728500" y="956772"/>
            <a:ext cx="3175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Secure Borderless Work Spaces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82EB35-2BA0-4F91-96FC-3A9F6EF0A1A6}"/>
              </a:ext>
            </a:extLst>
          </p:cNvPr>
          <p:cNvSpPr/>
          <p:nvPr/>
        </p:nvSpPr>
        <p:spPr>
          <a:xfrm>
            <a:off x="592853" y="4455043"/>
            <a:ext cx="5973746" cy="599110"/>
          </a:xfrm>
          <a:prstGeom prst="round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“</a:t>
            </a:r>
            <a:r>
              <a:rPr lang="es-CO" b="1" dirty="0">
                <a:solidFill>
                  <a:srgbClr val="FF0000"/>
                </a:solidFill>
              </a:rPr>
              <a:t>La mayoría de los casos serán solicitados por el Cliente o TCS Trabajar desde casa, seleccione: </a:t>
            </a:r>
            <a:r>
              <a:rPr lang="en-US" b="1" dirty="0">
                <a:solidFill>
                  <a:srgbClr val="FF0000"/>
                </a:solidFill>
              </a:rPr>
              <a:t>Customer or TCS requested Work from Home” los </a:t>
            </a:r>
            <a:r>
              <a:rPr lang="en-US" b="1" dirty="0" err="1">
                <a:solidFill>
                  <a:srgbClr val="FF0000"/>
                </a:solidFill>
              </a:rPr>
              <a:t>casos</a:t>
            </a:r>
            <a:r>
              <a:rPr lang="en-US" b="1" dirty="0">
                <a:solidFill>
                  <a:srgbClr val="FF0000"/>
                </a:solidFill>
              </a:rPr>
              <a:t> de </a:t>
            </a:r>
            <a:r>
              <a:rPr lang="en-US" b="1" dirty="0" err="1">
                <a:solidFill>
                  <a:srgbClr val="FF0000"/>
                </a:solidFill>
              </a:rPr>
              <a:t>Cuarentena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serán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enviados</a:t>
            </a:r>
            <a:r>
              <a:rPr lang="en-US" b="1" dirty="0">
                <a:solidFill>
                  <a:srgbClr val="FF0000"/>
                </a:solidFill>
              </a:rPr>
              <a:t> por HSE</a:t>
            </a:r>
          </a:p>
        </p:txBody>
      </p:sp>
    </p:spTree>
    <p:extLst>
      <p:ext uri="{BB962C8B-B14F-4D97-AF65-F5344CB8AC3E}">
        <p14:creationId xmlns:p14="http://schemas.microsoft.com/office/powerpoint/2010/main" val="263293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082930-0741-4E5E-BE4A-0C90163FB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3540"/>
            <a:ext cx="9144000" cy="408894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42A7397-62D7-4BE3-9B1B-C85E7F5DB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60" y="45555"/>
            <a:ext cx="8511639" cy="481985"/>
          </a:xfrm>
        </p:spPr>
        <p:txBody>
          <a:bodyPr/>
          <a:lstStyle/>
          <a:p>
            <a:r>
              <a:rPr lang="en-US" dirty="0"/>
              <a:t>Supervisor Screen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485856-914D-4DA9-B208-3465C958EAFC}"/>
              </a:ext>
            </a:extLst>
          </p:cNvPr>
          <p:cNvCxnSpPr>
            <a:cxnSpLocks/>
          </p:cNvCxnSpPr>
          <p:nvPr/>
        </p:nvCxnSpPr>
        <p:spPr>
          <a:xfrm flipH="1" flipV="1">
            <a:off x="2733151" y="2813811"/>
            <a:ext cx="1125416" cy="964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12D992-652F-4A8C-8601-0EA480B6DED9}"/>
              </a:ext>
            </a:extLst>
          </p:cNvPr>
          <p:cNvSpPr/>
          <p:nvPr/>
        </p:nvSpPr>
        <p:spPr>
          <a:xfrm>
            <a:off x="1977011" y="2482215"/>
            <a:ext cx="1512281" cy="331596"/>
          </a:xfrm>
          <a:prstGeom prst="roundRect">
            <a:avLst/>
          </a:prstGeom>
          <a:noFill/>
          <a:ln w="9525">
            <a:solidFill>
              <a:srgbClr val="00206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Maximum “30 Days”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61620-D83C-47A3-B460-BA06C6BEDFF6}"/>
              </a:ext>
            </a:extLst>
          </p:cNvPr>
          <p:cNvSpPr txBox="1"/>
          <p:nvPr/>
        </p:nvSpPr>
        <p:spPr>
          <a:xfrm>
            <a:off x="1034980" y="961581"/>
            <a:ext cx="3175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Secure Borderless Work Spaces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F3E77E-8A67-440F-9A95-4A44A4620D74}"/>
              </a:ext>
            </a:extLst>
          </p:cNvPr>
          <p:cNvSpPr txBox="1"/>
          <p:nvPr/>
        </p:nvSpPr>
        <p:spPr>
          <a:xfrm>
            <a:off x="34415" y="4028030"/>
            <a:ext cx="3623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FF00"/>
                </a:solidFill>
              </a:rPr>
              <a:t>Máximo por 30 días, inicialmente deberá registrarse hasta el 13 de abril</a:t>
            </a:r>
          </a:p>
        </p:txBody>
      </p:sp>
    </p:spTree>
    <p:extLst>
      <p:ext uri="{BB962C8B-B14F-4D97-AF65-F5344CB8AC3E}">
        <p14:creationId xmlns:p14="http://schemas.microsoft.com/office/powerpoint/2010/main" val="3384059899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PT Template 2019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PPT Template 2014_16x9" id="{578D6915-CFB3-4FF3-9465-826AF60188D0}" vid="{B405F5B9-4CF2-4952-9031-4020D4C2ED2F}"/>
    </a:ext>
  </a:extLst>
</a:theme>
</file>

<file path=ppt/theme/theme2.xml><?xml version="1.0" encoding="utf-8"?>
<a:theme xmlns:a="http://schemas.openxmlformats.org/drawingml/2006/main" name="Separator Slide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Separator Slide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4.xml><?xml version="1.0" encoding="utf-8"?>
<a:theme xmlns:a="http://schemas.openxmlformats.org/drawingml/2006/main" name="Separator Slide 3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5.xml><?xml version="1.0" encoding="utf-8"?>
<a:theme xmlns:a="http://schemas.openxmlformats.org/drawingml/2006/main" name="Separator Slide 4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6.xml><?xml version="1.0" encoding="utf-8"?>
<a:theme xmlns:a="http://schemas.openxmlformats.org/drawingml/2006/main" name="Separator Slide 5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7.xml><?xml version="1.0" encoding="utf-8"?>
<a:theme xmlns:a="http://schemas.openxmlformats.org/drawingml/2006/main" name="Separator Slide 6">
  <a:themeElements>
    <a:clrScheme name="TCS Color">
      <a:dk1>
        <a:sysClr val="windowText" lastClr="000000"/>
      </a:dk1>
      <a:lt1>
        <a:sysClr val="window" lastClr="FFFFFF"/>
      </a:lt1>
      <a:dk2>
        <a:srgbClr val="4B84C4"/>
      </a:dk2>
      <a:lt2>
        <a:srgbClr val="EEECE1"/>
      </a:lt2>
      <a:accent1>
        <a:srgbClr val="D6492A"/>
      </a:accent1>
      <a:accent2>
        <a:srgbClr val="B9AFA4"/>
      </a:accent2>
      <a:accent3>
        <a:srgbClr val="9BBB59"/>
      </a:accent3>
      <a:accent4>
        <a:srgbClr val="CDCA2F"/>
      </a:accent4>
      <a:accent5>
        <a:srgbClr val="FFDD3E"/>
      </a:accent5>
      <a:accent6>
        <a:srgbClr val="F1A334"/>
      </a:accent6>
      <a:hlink>
        <a:srgbClr val="000000"/>
      </a:hlink>
      <a:folHlink>
        <a:srgbClr val="A5A5A5"/>
      </a:folHlink>
    </a:clrScheme>
    <a:fontScheme name="TC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8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21D58A44272E40AE2FBCEDA96F816B" ma:contentTypeVersion="0" ma:contentTypeDescription="Create a new document." ma:contentTypeScope="" ma:versionID="01e8ac6b750e5908eeca9f0b57c104a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D0BD07-1489-42B4-8045-301631C09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FB2505A-FCFD-4E93-8B74-2AA2E9F0F0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221987-536A-4A70-8261-CFAEB9BD5DD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 PPT Template 2015_16x9</Template>
  <TotalTime>1407</TotalTime>
  <Words>305</Words>
  <Application>Microsoft Office PowerPoint</Application>
  <PresentationFormat>On-screen Show (16:9)</PresentationFormat>
  <Paragraphs>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Courier New</vt:lpstr>
      <vt:lpstr>Myriad Pro</vt:lpstr>
      <vt:lpstr>Wingdings</vt:lpstr>
      <vt:lpstr>Corp PPT Template 2019_16x9</vt:lpstr>
      <vt:lpstr>Separator Slide 1</vt:lpstr>
      <vt:lpstr>Separator Slide 2</vt:lpstr>
      <vt:lpstr>Separator Slide 3</vt:lpstr>
      <vt:lpstr>Separator Slide 4</vt:lpstr>
      <vt:lpstr>Separator Slide 5</vt:lpstr>
      <vt:lpstr>Separator Slide 6</vt:lpstr>
      <vt:lpstr>Thank You</vt:lpstr>
      <vt:lpstr>Secure Borderless WorkSpaces  </vt:lpstr>
      <vt:lpstr>Over all Process</vt:lpstr>
      <vt:lpstr>Supervisor Screen /</vt:lpstr>
      <vt:lpstr>Supervisor Screen</vt:lpstr>
      <vt:lpstr>PowerPoint Presentation</vt:lpstr>
      <vt:lpstr>Supervisor Screen</vt:lpstr>
      <vt:lpstr>Supervisor Screen</vt:lpstr>
      <vt:lpstr>Supervisor Screen</vt:lpstr>
      <vt:lpstr>Supervisor Screen</vt:lpstr>
      <vt:lpstr>Supervisor Screen</vt:lpstr>
      <vt:lpstr>Associate Screen</vt:lpstr>
      <vt:lpstr>Associate Screen</vt:lpstr>
      <vt:lpstr>Associate Screen</vt:lpstr>
      <vt:lpstr>Associate Screen</vt:lpstr>
      <vt:lpstr>Associate Screen</vt:lpstr>
      <vt:lpstr>Associate Screen</vt:lpstr>
      <vt:lpstr>PowerPoint Presentation</vt:lpstr>
    </vt:vector>
  </TitlesOfParts>
  <Company>TCS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Madhura  Mankar</dc:creator>
  <cp:lastModifiedBy>Merly Pupo Morelos</cp:lastModifiedBy>
  <cp:revision>204</cp:revision>
  <dcterms:created xsi:type="dcterms:W3CDTF">2015-09-29T05:13:53Z</dcterms:created>
  <dcterms:modified xsi:type="dcterms:W3CDTF">2020-03-31T14:48:06Z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0x0101009D21D58A44272E40AE2FBCEDA96F816B</vt:lpwstr>
  </property>
</Properties>
</file>