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1781C3"/>
    <a:srgbClr val="E6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0A76-8B40-4253-A1F6-963C49AA392C}" v="121" dt="2020-11-11T16:06:06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38" d="100"/>
          <a:sy n="38" d="100"/>
        </p:scale>
        <p:origin x="1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5570A76-8B40-4253-A1F6-963C49AA392C}"/>
    <pc:docChg chg="modSld">
      <pc:chgData name="" userId="" providerId="" clId="Web-{85570A76-8B40-4253-A1F6-963C49AA392C}" dt="2020-11-11T16:06:01.394" v="91"/>
      <pc:docMkLst>
        <pc:docMk/>
      </pc:docMkLst>
      <pc:sldChg chg="modSp">
        <pc:chgData name="" userId="" providerId="" clId="Web-{85570A76-8B40-4253-A1F6-963C49AA392C}" dt="2020-11-11T16:06:01.394" v="91"/>
        <pc:sldMkLst>
          <pc:docMk/>
          <pc:sldMk cId="2464015513" sldId="256"/>
        </pc:sldMkLst>
        <pc:graphicFrameChg chg="mod modGraphic">
          <ac:chgData name="" userId="" providerId="" clId="Web-{85570A76-8B40-4253-A1F6-963C49AA392C}" dt="2020-11-11T16:06:01.394" v="91"/>
          <ac:graphicFrameMkLst>
            <pc:docMk/>
            <pc:sldMk cId="2464015513" sldId="256"/>
            <ac:graphicFrameMk id="4" creationId="{E52DD60D-3248-40F7-B4D8-AD986DF25B9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B604-FD58-449B-AE1E-9A7B1057CF7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DD60D-3248-40F7-B4D8-AD986DF2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9609"/>
              </p:ext>
            </p:extLst>
          </p:nvPr>
        </p:nvGraphicFramePr>
        <p:xfrm>
          <a:off x="1052" y="0"/>
          <a:ext cx="6858000" cy="73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767653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7933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077662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38759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04203607"/>
                    </a:ext>
                  </a:extLst>
                </a:gridCol>
              </a:tblGrid>
              <a:tr h="849230">
                <a:tc gridSpan="5"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okerman" panose="04090605060D06020702" pitchFamily="82" charset="0"/>
                      </a:endParaRPr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extLst>
                  <a:ext uri="{0D108BD9-81ED-4DB2-BD59-A6C34878D82A}">
                    <a16:rowId xmlns:a16="http://schemas.microsoft.com/office/drawing/2014/main" val="22174005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9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15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1899209540"/>
                  </a:ext>
                </a:extLst>
              </a:tr>
              <a:tr h="13341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25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29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37325736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44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56808174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47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257596920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63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66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291081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3E47A7-EE79-4B59-91CD-8483222A0E15}"/>
              </a:ext>
            </a:extLst>
          </p:cNvPr>
          <p:cNvSpPr/>
          <p:nvPr/>
        </p:nvSpPr>
        <p:spPr>
          <a:xfrm>
            <a:off x="2695073" y="3497179"/>
            <a:ext cx="1411706" cy="1267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AD6509-E8E0-4BC1-9BB9-AB70CC224443}"/>
              </a:ext>
            </a:extLst>
          </p:cNvPr>
          <p:cNvSpPr/>
          <p:nvPr/>
        </p:nvSpPr>
        <p:spPr>
          <a:xfrm>
            <a:off x="1427221" y="3590546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06F255-99FC-4F40-979F-C68AE66417FE}"/>
              </a:ext>
            </a:extLst>
          </p:cNvPr>
          <p:cNvSpPr/>
          <p:nvPr/>
        </p:nvSpPr>
        <p:spPr>
          <a:xfrm>
            <a:off x="2833899" y="4931693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D51E3-7C10-435E-8057-DAB1D3E9E15E}"/>
              </a:ext>
            </a:extLst>
          </p:cNvPr>
          <p:cNvSpPr/>
          <p:nvPr/>
        </p:nvSpPr>
        <p:spPr>
          <a:xfrm>
            <a:off x="5575257" y="6152454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908195-63FD-4C27-98A3-443F23C16B9C}"/>
              </a:ext>
            </a:extLst>
          </p:cNvPr>
          <p:cNvSpPr/>
          <p:nvPr/>
        </p:nvSpPr>
        <p:spPr>
          <a:xfrm>
            <a:off x="2852907" y="2324246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0EDB01-D884-4EC8-9AB9-AA4EDB622D56}"/>
              </a:ext>
            </a:extLst>
          </p:cNvPr>
          <p:cNvSpPr/>
          <p:nvPr/>
        </p:nvSpPr>
        <p:spPr>
          <a:xfrm>
            <a:off x="2776512" y="1031133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D375F-BD28-4222-B904-C19D65CBCDA4}"/>
              </a:ext>
            </a:extLst>
          </p:cNvPr>
          <p:cNvGrpSpPr/>
          <p:nvPr/>
        </p:nvGrpSpPr>
        <p:grpSpPr>
          <a:xfrm>
            <a:off x="2776512" y="3798595"/>
            <a:ext cx="1550308" cy="1070171"/>
            <a:chOff x="2821594" y="3789438"/>
            <a:chExt cx="1550308" cy="107017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78944A6-F61D-4902-A2FA-E77DE68D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4223" y="3789438"/>
              <a:ext cx="944857" cy="283457"/>
            </a:xfrm>
            <a:prstGeom prst="rect">
              <a:avLst/>
            </a:prstGeom>
          </p:spPr>
        </p:pic>
        <p:pic>
          <p:nvPicPr>
            <p:cNvPr id="1026" name="Picture 2" descr="https://media-private.canva.com/bKsHc/MAEMvgbKsHc/1/s.png?X-Amz-Algorithm=AWS4-HMAC-SHA256&amp;X-Amz-Credential=AKIAJWF6QO3UH4PAAJ6Q%2F20201106%2Fus-east-1%2Fs3%2Faws4_request&amp;X-Amz-Date=20201106T023322Z&amp;X-Amz-Expires=91560&amp;X-Amz-Signature=d463ec33f1bc7a895233ed28357c8e44ebf7a15a09f2d0b8734165fa2aac55dd&amp;X-Amz-SignedHeaders=host&amp;response-expires=Sat%2C%2007%20Nov%202020%2003%3A59%3A22%20GMT">
              <a:extLst>
                <a:ext uri="{FF2B5EF4-FFF2-40B4-BE49-F238E27FC236}">
                  <a16:creationId xmlns:a16="http://schemas.microsoft.com/office/drawing/2014/main" id="{74AC74F2-C95D-4D5A-AF48-42206393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243" y="4229033"/>
              <a:ext cx="1257659" cy="63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edia-private.canva.com/wPOzo/MAEMvtwPOzo/1/tl.png?X-Amz-Algorithm=AWS4-HMAC-SHA256&amp;X-Amz-Credential=AKIAJWF6QO3UH4PAAJ6Q%2F20201106%2Fus-east-1%2Fs3%2Faws4_request&amp;X-Amz-Date=20201106T204354Z&amp;X-Amz-Expires=26872&amp;X-Amz-Signature=4ef55efe3a7a7a43e86042fa29406e262ec7bc4d3e09f173776670ef9b65a879&amp;X-Amz-SignedHeaders=host&amp;response-expires=Sat%2C%2007%20Nov%202020%2004%3A11%3A46%20GMT">
              <a:extLst>
                <a:ext uri="{FF2B5EF4-FFF2-40B4-BE49-F238E27FC236}">
                  <a16:creationId xmlns:a16="http://schemas.microsoft.com/office/drawing/2014/main" id="{558F7E78-CC54-4EE4-B24C-707061809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594" y="4390218"/>
              <a:ext cx="335495" cy="27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media-private.canva.com/LO_m8/MAEMvgLO_m8/1/tl.png?X-Amz-Algorithm=AWS4-HMAC-SHA256&amp;X-Amz-Credential=AKIAJWF6QO3UH4PAAJ6Q%2F20201106%2Fus-east-1%2Fs3%2Faws4_request&amp;X-Amz-Date=20201106T031635Z&amp;X-Amz-Expires=88952&amp;X-Amz-Signature=21236ccc2c0e89074f7591d7d2f2fed452e227b0c8f5278b1f04119f406a701c&amp;X-Amz-SignedHeaders=host&amp;response-expires=Sat%2C%2007%20Nov%202020%2003%3A59%3A07%20GMT">
              <a:extLst>
                <a:ext uri="{FF2B5EF4-FFF2-40B4-BE49-F238E27FC236}">
                  <a16:creationId xmlns:a16="http://schemas.microsoft.com/office/drawing/2014/main" id="{2F243847-9E43-4364-A67E-8E040A710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34" y="4132205"/>
              <a:ext cx="700453" cy="19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A06A102-F21D-4457-992B-0B14207B3220}"/>
              </a:ext>
            </a:extLst>
          </p:cNvPr>
          <p:cNvSpPr/>
          <p:nvPr/>
        </p:nvSpPr>
        <p:spPr>
          <a:xfrm>
            <a:off x="5575257" y="3640563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DA86B-7D0F-4FC9-BCEA-61B79C85AEA7}"/>
              </a:ext>
            </a:extLst>
          </p:cNvPr>
          <p:cNvSpPr/>
          <p:nvPr/>
        </p:nvSpPr>
        <p:spPr>
          <a:xfrm>
            <a:off x="129703" y="4922316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95C09F-C3C6-4C94-BDAF-46F4C0003E74}"/>
              </a:ext>
            </a:extLst>
          </p:cNvPr>
          <p:cNvSpPr/>
          <p:nvPr/>
        </p:nvSpPr>
        <p:spPr>
          <a:xfrm>
            <a:off x="105424" y="6179045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6ABE58-252A-4EC6-BE6A-6AA672BEF43C}"/>
              </a:ext>
            </a:extLst>
          </p:cNvPr>
          <p:cNvSpPr/>
          <p:nvPr/>
        </p:nvSpPr>
        <p:spPr>
          <a:xfrm>
            <a:off x="1392355" y="2321141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2BBD78-F9B5-4441-961F-930958901721}"/>
              </a:ext>
            </a:extLst>
          </p:cNvPr>
          <p:cNvSpPr/>
          <p:nvPr/>
        </p:nvSpPr>
        <p:spPr>
          <a:xfrm>
            <a:off x="1392355" y="960277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A35485-DF28-4AC0-A055-0DA6E44783ED}"/>
              </a:ext>
            </a:extLst>
          </p:cNvPr>
          <p:cNvSpPr/>
          <p:nvPr/>
        </p:nvSpPr>
        <p:spPr>
          <a:xfrm>
            <a:off x="4259943" y="3559971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25F1AE-87AF-4831-B4BA-5A9F09BC0489}"/>
              </a:ext>
            </a:extLst>
          </p:cNvPr>
          <p:cNvSpPr/>
          <p:nvPr/>
        </p:nvSpPr>
        <p:spPr>
          <a:xfrm>
            <a:off x="1499986" y="4880363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04CAB2-2A55-4426-8F63-9FA795BAB04A}"/>
              </a:ext>
            </a:extLst>
          </p:cNvPr>
          <p:cNvSpPr/>
          <p:nvPr/>
        </p:nvSpPr>
        <p:spPr>
          <a:xfrm>
            <a:off x="4106779" y="620829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6E224-26BB-4520-8848-4B3F490F00D8}"/>
              </a:ext>
            </a:extLst>
          </p:cNvPr>
          <p:cNvSpPr/>
          <p:nvPr/>
        </p:nvSpPr>
        <p:spPr>
          <a:xfrm>
            <a:off x="8592850" y="2174266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53EA77-0184-4B28-99AF-21FCBC4A2A32}"/>
              </a:ext>
            </a:extLst>
          </p:cNvPr>
          <p:cNvSpPr/>
          <p:nvPr/>
        </p:nvSpPr>
        <p:spPr>
          <a:xfrm>
            <a:off x="4216203" y="1032101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4E823-57E3-4596-AC2F-E1C01B4B26CA}"/>
              </a:ext>
            </a:extLst>
          </p:cNvPr>
          <p:cNvSpPr/>
          <p:nvPr/>
        </p:nvSpPr>
        <p:spPr>
          <a:xfrm>
            <a:off x="143426" y="3612328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B4FE3D2-4EBB-4B4E-A761-C8B28157AB82}"/>
              </a:ext>
            </a:extLst>
          </p:cNvPr>
          <p:cNvSpPr/>
          <p:nvPr/>
        </p:nvSpPr>
        <p:spPr>
          <a:xfrm>
            <a:off x="8608893" y="4844715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91E983-3EBF-481A-ACA5-FFAF64D18E0D}"/>
              </a:ext>
            </a:extLst>
          </p:cNvPr>
          <p:cNvSpPr/>
          <p:nvPr/>
        </p:nvSpPr>
        <p:spPr>
          <a:xfrm>
            <a:off x="2857697" y="6152454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951C4E-6538-4798-896C-10598DFBEDB0}"/>
              </a:ext>
            </a:extLst>
          </p:cNvPr>
          <p:cNvSpPr/>
          <p:nvPr/>
        </p:nvSpPr>
        <p:spPr>
          <a:xfrm>
            <a:off x="5575257" y="2274592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D973BF-957F-43DA-B02B-20E7DB4E65C1}"/>
              </a:ext>
            </a:extLst>
          </p:cNvPr>
          <p:cNvSpPr/>
          <p:nvPr/>
        </p:nvSpPr>
        <p:spPr>
          <a:xfrm>
            <a:off x="5559717" y="983473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E818F3-26CC-4DA0-A214-334702F81F9A}"/>
              </a:ext>
            </a:extLst>
          </p:cNvPr>
          <p:cNvSpPr/>
          <p:nvPr/>
        </p:nvSpPr>
        <p:spPr>
          <a:xfrm>
            <a:off x="5525139" y="4935786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7E6E57-C10B-4DA3-AD81-AF04778076EE}"/>
              </a:ext>
            </a:extLst>
          </p:cNvPr>
          <p:cNvSpPr/>
          <p:nvPr/>
        </p:nvSpPr>
        <p:spPr>
          <a:xfrm>
            <a:off x="8608893" y="6276921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44C1EE-3E83-4070-8B5C-82AA700DFBB7}"/>
              </a:ext>
            </a:extLst>
          </p:cNvPr>
          <p:cNvSpPr/>
          <p:nvPr/>
        </p:nvSpPr>
        <p:spPr>
          <a:xfrm>
            <a:off x="88553" y="2258936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3F035D-9340-41D4-8D2A-B9C1A9380E35}"/>
              </a:ext>
            </a:extLst>
          </p:cNvPr>
          <p:cNvSpPr/>
          <p:nvPr/>
        </p:nvSpPr>
        <p:spPr>
          <a:xfrm>
            <a:off x="95125" y="1002207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EB314-19FB-47BF-A8F1-E684E3C3B37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6472986" y="420671"/>
            <a:ext cx="374345" cy="376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826FA4-FFED-4620-97D2-1C9B58BD69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26" y="3376766"/>
            <a:ext cx="809469" cy="57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928A3-C332-4358-BD9D-D935AA0B66A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033">
            <a:off x="3052066" y="3704732"/>
            <a:ext cx="864850" cy="9464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50F925-2FF6-49C0-B901-86C077BB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91" y="232335"/>
            <a:ext cx="575881" cy="5797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CF845A-654C-4FC2-9A00-4DFA6E47723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5183737" y="100496"/>
            <a:ext cx="626384" cy="6306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F63577-D6FF-4C93-8399-C4F56265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3474138" y="54188"/>
            <a:ext cx="696047" cy="7007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D6C2729-7A58-4574-A82A-B53DDFCD415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4" y="12037"/>
            <a:ext cx="575881" cy="5797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FCBC76-C414-4AE9-A154-30DB6F8A7F77}"/>
              </a:ext>
            </a:extLst>
          </p:cNvPr>
          <p:cNvSpPr/>
          <p:nvPr/>
        </p:nvSpPr>
        <p:spPr>
          <a:xfrm>
            <a:off x="413226" y="-12903"/>
            <a:ext cx="5998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cap="none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Jokerman" panose="04090605060D06020702" pitchFamily="82" charset="0"/>
              </a:rPr>
              <a:t>B      I      N    G    O</a:t>
            </a:r>
            <a:endParaRPr lang="es-CO" sz="5400" b="1" cap="none" spc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D9106-9237-42AF-989E-C4C838A2EF2A}"/>
              </a:ext>
            </a:extLst>
          </p:cNvPr>
          <p:cNvSpPr txBox="1"/>
          <p:nvPr/>
        </p:nvSpPr>
        <p:spPr>
          <a:xfrm>
            <a:off x="-3806274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ED31DE-057F-4133-8155-4D5B2019129C}"/>
              </a:ext>
            </a:extLst>
          </p:cNvPr>
          <p:cNvSpPr txBox="1"/>
          <p:nvPr/>
        </p:nvSpPr>
        <p:spPr>
          <a:xfrm>
            <a:off x="7004483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640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DD60D-3248-40F7-B4D8-AD986DF2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20629"/>
              </p:ext>
            </p:extLst>
          </p:nvPr>
        </p:nvGraphicFramePr>
        <p:xfrm>
          <a:off x="1052" y="0"/>
          <a:ext cx="6858000" cy="73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767653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7933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077662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38759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04203607"/>
                    </a:ext>
                  </a:extLst>
                </a:gridCol>
              </a:tblGrid>
              <a:tr h="849230">
                <a:tc gridSpan="5"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okerman" panose="04090605060D06020702" pitchFamily="82" charset="0"/>
                      </a:endParaRPr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tc hMerge="1"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0861" marR="30861" marT="15431" marB="15431"/>
                </a:tc>
                <a:extLst>
                  <a:ext uri="{0D108BD9-81ED-4DB2-BD59-A6C34878D82A}">
                    <a16:rowId xmlns:a16="http://schemas.microsoft.com/office/drawing/2014/main" val="22174005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47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63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1899209540"/>
                  </a:ext>
                </a:extLst>
              </a:tr>
              <a:tr h="13341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9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66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373257362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56808174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25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38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58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71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3257596920"/>
                  </a:ext>
                </a:extLst>
              </a:tr>
              <a:tr h="129319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15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29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44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60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n>
                            <a:solidFill>
                              <a:schemeClr val="tx1"/>
                            </a:solidFill>
                          </a:ln>
                          <a:latin typeface="Berlin Sans FB"/>
                        </a:rPr>
                        <a:t>72</a:t>
                      </a:r>
                      <a:endParaRPr lang="en-US" sz="5400" dirty="0">
                        <a:ln>
                          <a:solidFill>
                            <a:schemeClr val="tx1"/>
                          </a:solidFill>
                        </a:ln>
                        <a:latin typeface="Berlin Sans FB" panose="020E0602020502020306" pitchFamily="34" charset="0"/>
                      </a:endParaRPr>
                    </a:p>
                  </a:txBody>
                  <a:tcPr marL="30861" marR="30861" marT="15431" marB="15431" anchor="ctr"/>
                </a:tc>
                <a:extLst>
                  <a:ext uri="{0D108BD9-81ED-4DB2-BD59-A6C34878D82A}">
                    <a16:rowId xmlns:a16="http://schemas.microsoft.com/office/drawing/2014/main" val="4291081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3E47A7-EE79-4B59-91CD-8483222A0E15}"/>
              </a:ext>
            </a:extLst>
          </p:cNvPr>
          <p:cNvSpPr/>
          <p:nvPr/>
        </p:nvSpPr>
        <p:spPr>
          <a:xfrm>
            <a:off x="2695073" y="3497179"/>
            <a:ext cx="1411706" cy="1267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D375F-BD28-4222-B904-C19D65CBCDA4}"/>
              </a:ext>
            </a:extLst>
          </p:cNvPr>
          <p:cNvGrpSpPr/>
          <p:nvPr/>
        </p:nvGrpSpPr>
        <p:grpSpPr>
          <a:xfrm>
            <a:off x="2776512" y="3798595"/>
            <a:ext cx="1550308" cy="1070171"/>
            <a:chOff x="2821594" y="3789438"/>
            <a:chExt cx="1550308" cy="107017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78944A6-F61D-4902-A2FA-E77DE68D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4223" y="3789438"/>
              <a:ext cx="944857" cy="283457"/>
            </a:xfrm>
            <a:prstGeom prst="rect">
              <a:avLst/>
            </a:prstGeom>
          </p:spPr>
        </p:pic>
        <p:pic>
          <p:nvPicPr>
            <p:cNvPr id="1026" name="Picture 2" descr="https://media-private.canva.com/bKsHc/MAEMvgbKsHc/1/s.png?X-Amz-Algorithm=AWS4-HMAC-SHA256&amp;X-Amz-Credential=AKIAJWF6QO3UH4PAAJ6Q%2F20201106%2Fus-east-1%2Fs3%2Faws4_request&amp;X-Amz-Date=20201106T023322Z&amp;X-Amz-Expires=91560&amp;X-Amz-Signature=d463ec33f1bc7a895233ed28357c8e44ebf7a15a09f2d0b8734165fa2aac55dd&amp;X-Amz-SignedHeaders=host&amp;response-expires=Sat%2C%2007%20Nov%202020%2003%3A59%3A22%20GMT">
              <a:extLst>
                <a:ext uri="{FF2B5EF4-FFF2-40B4-BE49-F238E27FC236}">
                  <a16:creationId xmlns:a16="http://schemas.microsoft.com/office/drawing/2014/main" id="{74AC74F2-C95D-4D5A-AF48-42206393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243" y="4229033"/>
              <a:ext cx="1257659" cy="63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edia-private.canva.com/wPOzo/MAEMvtwPOzo/1/tl.png?X-Amz-Algorithm=AWS4-HMAC-SHA256&amp;X-Amz-Credential=AKIAJWF6QO3UH4PAAJ6Q%2F20201106%2Fus-east-1%2Fs3%2Faws4_request&amp;X-Amz-Date=20201106T204354Z&amp;X-Amz-Expires=26872&amp;X-Amz-Signature=4ef55efe3a7a7a43e86042fa29406e262ec7bc4d3e09f173776670ef9b65a879&amp;X-Amz-SignedHeaders=host&amp;response-expires=Sat%2C%2007%20Nov%202020%2004%3A11%3A46%20GMT">
              <a:extLst>
                <a:ext uri="{FF2B5EF4-FFF2-40B4-BE49-F238E27FC236}">
                  <a16:creationId xmlns:a16="http://schemas.microsoft.com/office/drawing/2014/main" id="{558F7E78-CC54-4EE4-B24C-707061809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594" y="4390218"/>
              <a:ext cx="335495" cy="27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media-private.canva.com/LO_m8/MAEMvgLO_m8/1/tl.png?X-Amz-Algorithm=AWS4-HMAC-SHA256&amp;X-Amz-Credential=AKIAJWF6QO3UH4PAAJ6Q%2F20201106%2Fus-east-1%2Fs3%2Faws4_request&amp;X-Amz-Date=20201106T031635Z&amp;X-Amz-Expires=88952&amp;X-Amz-Signature=21236ccc2c0e89074f7591d7d2f2fed452e227b0c8f5278b1f04119f406a701c&amp;X-Amz-SignedHeaders=host&amp;response-expires=Sat%2C%2007%20Nov%202020%2003%3A59%3A07%20GMT">
              <a:extLst>
                <a:ext uri="{FF2B5EF4-FFF2-40B4-BE49-F238E27FC236}">
                  <a16:creationId xmlns:a16="http://schemas.microsoft.com/office/drawing/2014/main" id="{2F243847-9E43-4364-A67E-8E040A710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34" y="4132205"/>
              <a:ext cx="700453" cy="19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3EB314-19FB-47BF-A8F1-E684E3C3B37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6472986" y="420671"/>
            <a:ext cx="374345" cy="376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826FA4-FFED-4620-97D2-1C9B58BD69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26" y="3376766"/>
            <a:ext cx="809469" cy="57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928A3-C332-4358-BD9D-D935AA0B66A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033">
            <a:off x="3052066" y="3704732"/>
            <a:ext cx="864850" cy="9464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50F925-2FF6-49C0-B901-86C077BB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91" y="232335"/>
            <a:ext cx="575881" cy="5797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CF845A-654C-4FC2-9A00-4DFA6E47723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5183737" y="100496"/>
            <a:ext cx="626384" cy="6306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F63577-D6FF-4C93-8399-C4F56265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57">
            <a:off x="3474138" y="54188"/>
            <a:ext cx="696047" cy="7007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D6C2729-7A58-4574-A82A-B53DDFCD415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4" y="12037"/>
            <a:ext cx="575881" cy="5797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FCBC76-C414-4AE9-A154-30DB6F8A7F77}"/>
              </a:ext>
            </a:extLst>
          </p:cNvPr>
          <p:cNvSpPr/>
          <p:nvPr/>
        </p:nvSpPr>
        <p:spPr>
          <a:xfrm>
            <a:off x="413226" y="-12903"/>
            <a:ext cx="5998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cap="none" spc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Jokerman" panose="04090605060D06020702" pitchFamily="82" charset="0"/>
              </a:rPr>
              <a:t>B      I      N    G    O</a:t>
            </a:r>
            <a:endParaRPr lang="es-CO" sz="5400" b="1" cap="none" spc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D9106-9237-42AF-989E-C4C838A2EF2A}"/>
              </a:ext>
            </a:extLst>
          </p:cNvPr>
          <p:cNvSpPr txBox="1"/>
          <p:nvPr/>
        </p:nvSpPr>
        <p:spPr>
          <a:xfrm>
            <a:off x="-3806274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ED31DE-057F-4133-8155-4D5B2019129C}"/>
              </a:ext>
            </a:extLst>
          </p:cNvPr>
          <p:cNvSpPr txBox="1"/>
          <p:nvPr/>
        </p:nvSpPr>
        <p:spPr>
          <a:xfrm>
            <a:off x="7004483" y="382038"/>
            <a:ext cx="30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Fichas de juego</a:t>
            </a:r>
            <a:endParaRPr lang="es-CO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526AC9-43BE-4A53-9506-4CF32D690608}"/>
              </a:ext>
            </a:extLst>
          </p:cNvPr>
          <p:cNvSpPr/>
          <p:nvPr/>
        </p:nvSpPr>
        <p:spPr>
          <a:xfrm>
            <a:off x="63291" y="4956629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A3F1B1-D398-472A-8A2C-8DAF39522F8D}"/>
              </a:ext>
            </a:extLst>
          </p:cNvPr>
          <p:cNvSpPr/>
          <p:nvPr/>
        </p:nvSpPr>
        <p:spPr>
          <a:xfrm>
            <a:off x="1429963" y="2358017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EA76E-CEDA-47F8-9AA8-2426C6790DDD}"/>
              </a:ext>
            </a:extLst>
          </p:cNvPr>
          <p:cNvSpPr/>
          <p:nvPr/>
        </p:nvSpPr>
        <p:spPr>
          <a:xfrm>
            <a:off x="2869322" y="5012254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AB90F6-FBAF-46B7-BC95-69EDD6E10A48}"/>
              </a:ext>
            </a:extLst>
          </p:cNvPr>
          <p:cNvSpPr/>
          <p:nvPr/>
        </p:nvSpPr>
        <p:spPr>
          <a:xfrm>
            <a:off x="126856" y="992001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0CBC40-53F6-41F9-87DA-F7931DE31513}"/>
              </a:ext>
            </a:extLst>
          </p:cNvPr>
          <p:cNvSpPr/>
          <p:nvPr/>
        </p:nvSpPr>
        <p:spPr>
          <a:xfrm>
            <a:off x="4188218" y="6205205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A2B40BD-FEE2-413D-8C16-72E03E7086A7}"/>
              </a:ext>
            </a:extLst>
          </p:cNvPr>
          <p:cNvSpPr/>
          <p:nvPr/>
        </p:nvSpPr>
        <p:spPr>
          <a:xfrm>
            <a:off x="5573518" y="622304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699DF96-60D5-459B-A916-155CE1B9A79A}"/>
              </a:ext>
            </a:extLst>
          </p:cNvPr>
          <p:cNvSpPr/>
          <p:nvPr/>
        </p:nvSpPr>
        <p:spPr>
          <a:xfrm>
            <a:off x="100347" y="6158674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E7A206-8992-4137-BD82-8238479B65A4}"/>
              </a:ext>
            </a:extLst>
          </p:cNvPr>
          <p:cNvSpPr/>
          <p:nvPr/>
        </p:nvSpPr>
        <p:spPr>
          <a:xfrm>
            <a:off x="66486" y="3627362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BACC944-F141-4E75-AB4C-FB231971A0C4}"/>
              </a:ext>
            </a:extLst>
          </p:cNvPr>
          <p:cNvSpPr/>
          <p:nvPr/>
        </p:nvSpPr>
        <p:spPr>
          <a:xfrm>
            <a:off x="126856" y="2258500"/>
            <a:ext cx="1203158" cy="107482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6360BA-F0A1-4F65-9ED0-1AEC750715BD}"/>
              </a:ext>
            </a:extLst>
          </p:cNvPr>
          <p:cNvSpPr/>
          <p:nvPr/>
        </p:nvSpPr>
        <p:spPr>
          <a:xfrm>
            <a:off x="1448936" y="6126785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098B99-F81D-4557-85FF-2D92AF8AC179}"/>
              </a:ext>
            </a:extLst>
          </p:cNvPr>
          <p:cNvSpPr/>
          <p:nvPr/>
        </p:nvSpPr>
        <p:spPr>
          <a:xfrm>
            <a:off x="-6130883" y="5165557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A3D28B4-1BCE-48E1-9761-BD596A97100B}"/>
              </a:ext>
            </a:extLst>
          </p:cNvPr>
          <p:cNvSpPr/>
          <p:nvPr/>
        </p:nvSpPr>
        <p:spPr>
          <a:xfrm>
            <a:off x="1448936" y="1044449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39829A-41DC-4F28-9E2F-3C3A1BCF066D}"/>
              </a:ext>
            </a:extLst>
          </p:cNvPr>
          <p:cNvSpPr/>
          <p:nvPr/>
        </p:nvSpPr>
        <p:spPr>
          <a:xfrm>
            <a:off x="1397010" y="3595395"/>
            <a:ext cx="1203158" cy="107482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78282BB-5F33-46D1-AC24-F47C4152B19F}"/>
              </a:ext>
            </a:extLst>
          </p:cNvPr>
          <p:cNvSpPr/>
          <p:nvPr/>
        </p:nvSpPr>
        <p:spPr>
          <a:xfrm>
            <a:off x="2786285" y="2341765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2E6D27-A0B0-407D-8CF7-58DB4F71C96E}"/>
              </a:ext>
            </a:extLst>
          </p:cNvPr>
          <p:cNvSpPr/>
          <p:nvPr/>
        </p:nvSpPr>
        <p:spPr>
          <a:xfrm>
            <a:off x="5573518" y="4868766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82FEA0-5686-4F11-BA54-A71A1CBAC366}"/>
              </a:ext>
            </a:extLst>
          </p:cNvPr>
          <p:cNvSpPr/>
          <p:nvPr/>
        </p:nvSpPr>
        <p:spPr>
          <a:xfrm>
            <a:off x="5599720" y="1000885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04E21B-D87F-4E7E-9B6D-A3CD1642D915}"/>
              </a:ext>
            </a:extLst>
          </p:cNvPr>
          <p:cNvSpPr/>
          <p:nvPr/>
        </p:nvSpPr>
        <p:spPr>
          <a:xfrm>
            <a:off x="-6216570" y="6457274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472738-7439-45D3-83E4-1B80304D09D9}"/>
              </a:ext>
            </a:extLst>
          </p:cNvPr>
          <p:cNvSpPr/>
          <p:nvPr/>
        </p:nvSpPr>
        <p:spPr>
          <a:xfrm>
            <a:off x="5580191" y="3561243"/>
            <a:ext cx="1203158" cy="107482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E4B6B9C-2D58-4010-8060-56D405BA73C0}"/>
              </a:ext>
            </a:extLst>
          </p:cNvPr>
          <p:cNvSpPr/>
          <p:nvPr/>
        </p:nvSpPr>
        <p:spPr>
          <a:xfrm>
            <a:off x="-6216570" y="3765904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1D7496-8AF8-4AFD-A4E2-233C0749CCDA}"/>
              </a:ext>
            </a:extLst>
          </p:cNvPr>
          <p:cNvSpPr/>
          <p:nvPr/>
        </p:nvSpPr>
        <p:spPr>
          <a:xfrm>
            <a:off x="4172179" y="2358017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FFE0E4C-4C66-4314-9687-4346F2F9A34F}"/>
              </a:ext>
            </a:extLst>
          </p:cNvPr>
          <p:cNvSpPr/>
          <p:nvPr/>
        </p:nvSpPr>
        <p:spPr>
          <a:xfrm>
            <a:off x="4188218" y="3607094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CF14E1-0203-4368-82C3-031563E12A14}"/>
              </a:ext>
            </a:extLst>
          </p:cNvPr>
          <p:cNvSpPr/>
          <p:nvPr/>
        </p:nvSpPr>
        <p:spPr>
          <a:xfrm>
            <a:off x="4243398" y="1114027"/>
            <a:ext cx="1203158" cy="1074821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F05218-ECE6-475F-9ACC-BCE2584DEBF4}"/>
              </a:ext>
            </a:extLst>
          </p:cNvPr>
          <p:cNvSpPr/>
          <p:nvPr/>
        </p:nvSpPr>
        <p:spPr>
          <a:xfrm>
            <a:off x="2840840" y="1063731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F6687F-8C2E-4B0F-ABD7-D442820F4E4C}"/>
              </a:ext>
            </a:extLst>
          </p:cNvPr>
          <p:cNvSpPr/>
          <p:nvPr/>
        </p:nvSpPr>
        <p:spPr>
          <a:xfrm>
            <a:off x="2776512" y="6240379"/>
            <a:ext cx="1203158" cy="1074821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70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Jokerman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Roncancio Clavijo</dc:creator>
  <cp:lastModifiedBy>Alexis Rendon Chica</cp:lastModifiedBy>
  <cp:revision>35</cp:revision>
  <dcterms:created xsi:type="dcterms:W3CDTF">2020-11-07T00:34:59Z</dcterms:created>
  <dcterms:modified xsi:type="dcterms:W3CDTF">2020-11-13T02:30:34Z</dcterms:modified>
</cp:coreProperties>
</file>