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35"/>
  </p:notesMasterIdLst>
  <p:sldIdLst>
    <p:sldId id="256" r:id="rId6"/>
    <p:sldId id="259" r:id="rId7"/>
    <p:sldId id="268" r:id="rId8"/>
    <p:sldId id="257" r:id="rId9"/>
    <p:sldId id="266" r:id="rId10"/>
    <p:sldId id="260" r:id="rId11"/>
    <p:sldId id="265" r:id="rId12"/>
    <p:sldId id="267" r:id="rId13"/>
    <p:sldId id="258" r:id="rId14"/>
    <p:sldId id="261" r:id="rId15"/>
    <p:sldId id="262" r:id="rId16"/>
    <p:sldId id="263" r:id="rId17"/>
    <p:sldId id="269" r:id="rId18"/>
    <p:sldId id="264" r:id="rId19"/>
    <p:sldId id="270" r:id="rId20"/>
    <p:sldId id="279" r:id="rId21"/>
    <p:sldId id="278" r:id="rId22"/>
    <p:sldId id="280" r:id="rId23"/>
    <p:sldId id="281" r:id="rId24"/>
    <p:sldId id="272" r:id="rId25"/>
    <p:sldId id="283" r:id="rId26"/>
    <p:sldId id="282" r:id="rId27"/>
    <p:sldId id="284" r:id="rId28"/>
    <p:sldId id="287" r:id="rId29"/>
    <p:sldId id="285" r:id="rId30"/>
    <p:sldId id="286" r:id="rId31"/>
    <p:sldId id="274" r:id="rId32"/>
    <p:sldId id="275" r:id="rId33"/>
    <p:sldId id="276"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Century Gothic" panose="020B0502020202020204" pitchFamily="34" charset="0"/>
      <p:regular r:id="rId40"/>
      <p:bold r:id="rId41"/>
      <p:italic r:id="rId42"/>
      <p:boldItalic r:id="rId43"/>
    </p:embeddedFont>
    <p:embeddedFont>
      <p:font typeface="Lato" panose="020B0604020202020204" charset="0"/>
      <p:regular r:id="rId44"/>
      <p:bold r:id="rId45"/>
      <p:italic r:id="rId46"/>
      <p:boldItalic r:id="rId47"/>
    </p:embeddedFont>
    <p:embeddedFont>
      <p:font typeface="Muli"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0DCFF-EE4A-0797-8086-0E942F0B5924}" v="15" dt="2019-12-26T18:51:55.974"/>
    <p1510:client id="{A173AB62-8916-5D08-42B6-55F6ACFDF78C}" v="2" dt="2019-12-26T19:18:56.025"/>
    <p1510:client id="{E586D616-F602-4B4E-BE00-86A186F2B09A}" v="112" dt="2019-12-19T15:27:24.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93" autoAdjust="0"/>
  </p:normalViewPr>
  <p:slideViewPr>
    <p:cSldViewPr snapToGrid="0">
      <p:cViewPr varScale="1">
        <p:scale>
          <a:sx n="53" d="100"/>
          <a:sy n="53" d="100"/>
        </p:scale>
        <p:origin x="18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5.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font" Target="fonts/font14.fntdata"/><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9.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Cristina Navarro Galvan" userId="22ec6503-83ee-4144-9331-e8a0b08e21a9" providerId="ADAL" clId="{E586D616-F602-4B4E-BE00-86A186F2B09A}"/>
    <pc:docChg chg="undo custSel mod addSld delSld modSld sldOrd">
      <pc:chgData name="Laura Cristina Navarro Galvan" userId="22ec6503-83ee-4144-9331-e8a0b08e21a9" providerId="ADAL" clId="{E586D616-F602-4B4E-BE00-86A186F2B09A}" dt="2019-12-27T16:07:22.061" v="1793" actId="20577"/>
      <pc:docMkLst>
        <pc:docMk/>
      </pc:docMkLst>
      <pc:sldChg chg="modNotesTx">
        <pc:chgData name="Laura Cristina Navarro Galvan" userId="22ec6503-83ee-4144-9331-e8a0b08e21a9" providerId="ADAL" clId="{E586D616-F602-4B4E-BE00-86A186F2B09A}" dt="2019-12-09T20:38:01.483" v="4" actId="790"/>
        <pc:sldMkLst>
          <pc:docMk/>
          <pc:sldMk cId="0" sldId="257"/>
        </pc:sldMkLst>
      </pc:sldChg>
      <pc:sldChg chg="modSp">
        <pc:chgData name="Laura Cristina Navarro Galvan" userId="22ec6503-83ee-4144-9331-e8a0b08e21a9" providerId="ADAL" clId="{E586D616-F602-4B4E-BE00-86A186F2B09A}" dt="2019-12-09T21:15:34.258" v="83" actId="14100"/>
        <pc:sldMkLst>
          <pc:docMk/>
          <pc:sldMk cId="2544408976" sldId="258"/>
        </pc:sldMkLst>
        <pc:picChg chg="mod">
          <ac:chgData name="Laura Cristina Navarro Galvan" userId="22ec6503-83ee-4144-9331-e8a0b08e21a9" providerId="ADAL" clId="{E586D616-F602-4B4E-BE00-86A186F2B09A}" dt="2019-12-09T21:15:34.258" v="83" actId="14100"/>
          <ac:picMkLst>
            <pc:docMk/>
            <pc:sldMk cId="2544408976" sldId="258"/>
            <ac:picMk id="3" creationId="{30834733-E3EA-48CF-B2A3-5A94C5A0C320}"/>
          </ac:picMkLst>
        </pc:picChg>
      </pc:sldChg>
      <pc:sldChg chg="modSp">
        <pc:chgData name="Laura Cristina Navarro Galvan" userId="22ec6503-83ee-4144-9331-e8a0b08e21a9" providerId="ADAL" clId="{E586D616-F602-4B4E-BE00-86A186F2B09A}" dt="2019-12-10T16:18:56.988" v="216"/>
        <pc:sldMkLst>
          <pc:docMk/>
          <pc:sldMk cId="4056698977" sldId="259"/>
        </pc:sldMkLst>
        <pc:spChg chg="mod">
          <ac:chgData name="Laura Cristina Navarro Galvan" userId="22ec6503-83ee-4144-9331-e8a0b08e21a9" providerId="ADAL" clId="{E586D616-F602-4B4E-BE00-86A186F2B09A}" dt="2019-12-10T16:18:56.988" v="216"/>
          <ac:spMkLst>
            <pc:docMk/>
            <pc:sldMk cId="4056698977" sldId="259"/>
            <ac:spMk id="3" creationId="{394538E1-DA42-4F0B-BE0F-E0653F0AE8CF}"/>
          </ac:spMkLst>
        </pc:spChg>
      </pc:sldChg>
      <pc:sldChg chg="modNotesTx">
        <pc:chgData name="Laura Cristina Navarro Galvan" userId="22ec6503-83ee-4144-9331-e8a0b08e21a9" providerId="ADAL" clId="{E586D616-F602-4B4E-BE00-86A186F2B09A}" dt="2019-12-09T20:40:10.144" v="24" actId="20577"/>
        <pc:sldMkLst>
          <pc:docMk/>
          <pc:sldMk cId="776892081" sldId="260"/>
        </pc:sldMkLst>
      </pc:sldChg>
      <pc:sldChg chg="addSp delSp modSp">
        <pc:chgData name="Laura Cristina Navarro Galvan" userId="22ec6503-83ee-4144-9331-e8a0b08e21a9" providerId="ADAL" clId="{E586D616-F602-4B4E-BE00-86A186F2B09A}" dt="2019-12-19T15:27:48.423" v="1763" actId="1076"/>
        <pc:sldMkLst>
          <pc:docMk/>
          <pc:sldMk cId="2026947621" sldId="261"/>
        </pc:sldMkLst>
        <pc:spChg chg="mod">
          <ac:chgData name="Laura Cristina Navarro Galvan" userId="22ec6503-83ee-4144-9331-e8a0b08e21a9" providerId="ADAL" clId="{E586D616-F602-4B4E-BE00-86A186F2B09A}" dt="2019-12-09T21:14:39.589" v="76" actId="121"/>
          <ac:spMkLst>
            <pc:docMk/>
            <pc:sldMk cId="2026947621" sldId="261"/>
            <ac:spMk id="2" creationId="{22C1DE35-640F-4049-B3AD-F0B11A461C11}"/>
          </ac:spMkLst>
        </pc:spChg>
        <pc:picChg chg="add mod">
          <ac:chgData name="Laura Cristina Navarro Galvan" userId="22ec6503-83ee-4144-9331-e8a0b08e21a9" providerId="ADAL" clId="{E586D616-F602-4B4E-BE00-86A186F2B09A}" dt="2019-12-19T15:27:43.846" v="1762" actId="14100"/>
          <ac:picMkLst>
            <pc:docMk/>
            <pc:sldMk cId="2026947621" sldId="261"/>
            <ac:picMk id="3" creationId="{5558AA1A-4DC8-46E6-B938-18942A294B78}"/>
          </ac:picMkLst>
        </pc:picChg>
        <pc:picChg chg="del">
          <ac:chgData name="Laura Cristina Navarro Galvan" userId="22ec6503-83ee-4144-9331-e8a0b08e21a9" providerId="ADAL" clId="{E586D616-F602-4B4E-BE00-86A186F2B09A}" dt="2019-12-09T21:11:09.711" v="50" actId="478"/>
          <ac:picMkLst>
            <pc:docMk/>
            <pc:sldMk cId="2026947621" sldId="261"/>
            <ac:picMk id="3" creationId="{CDEB8AB4-892F-46CE-BC9B-047DD06E4B09}"/>
          </ac:picMkLst>
        </pc:picChg>
        <pc:picChg chg="add mod modCrop">
          <ac:chgData name="Laura Cristina Navarro Galvan" userId="22ec6503-83ee-4144-9331-e8a0b08e21a9" providerId="ADAL" clId="{E586D616-F602-4B4E-BE00-86A186F2B09A}" dt="2019-12-19T15:27:48.423" v="1763" actId="1076"/>
          <ac:picMkLst>
            <pc:docMk/>
            <pc:sldMk cId="2026947621" sldId="261"/>
            <ac:picMk id="4" creationId="{84A7CBA7-1A75-4C36-AE4B-C00BC8607828}"/>
          </ac:picMkLst>
        </pc:picChg>
        <pc:picChg chg="add del mod modCrop">
          <ac:chgData name="Laura Cristina Navarro Galvan" userId="22ec6503-83ee-4144-9331-e8a0b08e21a9" providerId="ADAL" clId="{E586D616-F602-4B4E-BE00-86A186F2B09A}" dt="2019-12-19T15:27:20.428" v="1757" actId="478"/>
          <ac:picMkLst>
            <pc:docMk/>
            <pc:sldMk cId="2026947621" sldId="261"/>
            <ac:picMk id="5" creationId="{F8025FB9-037D-4A33-95CD-C5C7F55FB210}"/>
          </ac:picMkLst>
        </pc:picChg>
      </pc:sldChg>
      <pc:sldChg chg="addSp delSp modSp delDesignElem modNotesTx">
        <pc:chgData name="Laura Cristina Navarro Galvan" userId="22ec6503-83ee-4144-9331-e8a0b08e21a9" providerId="ADAL" clId="{E586D616-F602-4B4E-BE00-86A186F2B09A}" dt="2019-12-27T16:07:22.061" v="1793" actId="20577"/>
        <pc:sldMkLst>
          <pc:docMk/>
          <pc:sldMk cId="359687099" sldId="263"/>
        </pc:sldMkLst>
        <pc:spChg chg="add del mod">
          <ac:chgData name="Laura Cristina Navarro Galvan" userId="22ec6503-83ee-4144-9331-e8a0b08e21a9" providerId="ADAL" clId="{E586D616-F602-4B4E-BE00-86A186F2B09A}" dt="2019-12-09T21:23:34.002" v="138"/>
          <ac:spMkLst>
            <pc:docMk/>
            <pc:sldMk cId="359687099" sldId="263"/>
            <ac:spMk id="4" creationId="{B2EC1526-9564-4596-B094-C1D3B7AFD388}"/>
          </ac:spMkLst>
        </pc:spChg>
        <pc:spChg chg="add del">
          <ac:chgData name="Laura Cristina Navarro Galvan" userId="22ec6503-83ee-4144-9331-e8a0b08e21a9" providerId="ADAL" clId="{E586D616-F602-4B4E-BE00-86A186F2B09A}" dt="2019-12-09T21:23:34.002" v="138"/>
          <ac:spMkLst>
            <pc:docMk/>
            <pc:sldMk cId="359687099" sldId="263"/>
            <ac:spMk id="16" creationId="{8D70B121-56F4-4848-B38B-182089D909FA}"/>
          </ac:spMkLst>
        </pc:spChg>
        <pc:cxnChg chg="add del">
          <ac:chgData name="Laura Cristina Navarro Galvan" userId="22ec6503-83ee-4144-9331-e8a0b08e21a9" providerId="ADAL" clId="{E586D616-F602-4B4E-BE00-86A186F2B09A}" dt="2019-12-09T21:23:34.002" v="138"/>
          <ac:cxnSpMkLst>
            <pc:docMk/>
            <pc:sldMk cId="359687099" sldId="263"/>
            <ac:cxnSpMk id="17" creationId="{2D72A2C9-F3CA-4216-8BAD-FA4C970C3C4E}"/>
          </ac:cxnSpMkLst>
        </pc:cxnChg>
      </pc:sldChg>
      <pc:sldChg chg="add del">
        <pc:chgData name="Laura Cristina Navarro Galvan" userId="22ec6503-83ee-4144-9331-e8a0b08e21a9" providerId="ADAL" clId="{E586D616-F602-4B4E-BE00-86A186F2B09A}" dt="2019-12-09T21:24:15.155" v="184" actId="2696"/>
        <pc:sldMkLst>
          <pc:docMk/>
          <pc:sldMk cId="468990732" sldId="264"/>
        </pc:sldMkLst>
      </pc:sldChg>
      <pc:sldChg chg="addSp delSp modNotesTx">
        <pc:chgData name="Laura Cristina Navarro Galvan" userId="22ec6503-83ee-4144-9331-e8a0b08e21a9" providerId="ADAL" clId="{E586D616-F602-4B4E-BE00-86A186F2B09A}" dt="2019-12-27T16:00:43.430" v="1791" actId="20577"/>
        <pc:sldMkLst>
          <pc:docMk/>
          <pc:sldMk cId="888716327" sldId="265"/>
        </pc:sldMkLst>
        <pc:picChg chg="add del">
          <ac:chgData name="Laura Cristina Navarro Galvan" userId="22ec6503-83ee-4144-9331-e8a0b08e21a9" providerId="ADAL" clId="{E586D616-F602-4B4E-BE00-86A186F2B09A}" dt="2019-12-12T16:09:38.042" v="605"/>
          <ac:picMkLst>
            <pc:docMk/>
            <pc:sldMk cId="888716327" sldId="265"/>
            <ac:picMk id="5" creationId="{0BFF3BD7-23CB-49D7-81A2-A9624E025454}"/>
          </ac:picMkLst>
        </pc:picChg>
        <pc:picChg chg="add del">
          <ac:chgData name="Laura Cristina Navarro Galvan" userId="22ec6503-83ee-4144-9331-e8a0b08e21a9" providerId="ADAL" clId="{E586D616-F602-4B4E-BE00-86A186F2B09A}" dt="2019-12-12T16:09:41.242" v="607"/>
          <ac:picMkLst>
            <pc:docMk/>
            <pc:sldMk cId="888716327" sldId="265"/>
            <ac:picMk id="6" creationId="{4D803B87-70B8-4F36-8BA7-7F0DE43A3870}"/>
          </ac:picMkLst>
        </pc:picChg>
      </pc:sldChg>
      <pc:sldChg chg="addSp delSp modSp add ord modNotesTx">
        <pc:chgData name="Laura Cristina Navarro Galvan" userId="22ec6503-83ee-4144-9331-e8a0b08e21a9" providerId="ADAL" clId="{E586D616-F602-4B4E-BE00-86A186F2B09A}" dt="2019-12-09T21:15:28.042" v="82" actId="14100"/>
        <pc:sldMkLst>
          <pc:docMk/>
          <pc:sldMk cId="3071030897" sldId="267"/>
        </pc:sldMkLst>
        <pc:spChg chg="mod">
          <ac:chgData name="Laura Cristina Navarro Galvan" userId="22ec6503-83ee-4144-9331-e8a0b08e21a9" providerId="ADAL" clId="{E586D616-F602-4B4E-BE00-86A186F2B09A}" dt="2019-12-09T20:41:38.450" v="36" actId="20577"/>
          <ac:spMkLst>
            <pc:docMk/>
            <pc:sldMk cId="3071030897" sldId="267"/>
            <ac:spMk id="2" creationId="{22C1DE35-640F-4049-B3AD-F0B11A461C11}"/>
          </ac:spMkLst>
        </pc:spChg>
        <pc:picChg chg="del">
          <ac:chgData name="Laura Cristina Navarro Galvan" userId="22ec6503-83ee-4144-9331-e8a0b08e21a9" providerId="ADAL" clId="{E586D616-F602-4B4E-BE00-86A186F2B09A}" dt="2019-12-09T20:41:42.962" v="37" actId="478"/>
          <ac:picMkLst>
            <pc:docMk/>
            <pc:sldMk cId="3071030897" sldId="267"/>
            <ac:picMk id="3" creationId="{30834733-E3EA-48CF-B2A3-5A94C5A0C320}"/>
          </ac:picMkLst>
        </pc:picChg>
        <pc:picChg chg="add mod">
          <ac:chgData name="Laura Cristina Navarro Galvan" userId="22ec6503-83ee-4144-9331-e8a0b08e21a9" providerId="ADAL" clId="{E586D616-F602-4B4E-BE00-86A186F2B09A}" dt="2019-12-09T21:15:28.042" v="82" actId="14100"/>
          <ac:picMkLst>
            <pc:docMk/>
            <pc:sldMk cId="3071030897" sldId="267"/>
            <ac:picMk id="4" creationId="{66FF800F-D89F-4E05-8705-E480BF2F17FE}"/>
          </ac:picMkLst>
        </pc:picChg>
      </pc:sldChg>
      <pc:sldChg chg="modSp add">
        <pc:chgData name="Laura Cristina Navarro Galvan" userId="22ec6503-83ee-4144-9331-e8a0b08e21a9" providerId="ADAL" clId="{E586D616-F602-4B4E-BE00-86A186F2B09A}" dt="2019-12-10T16:19:17.533" v="264" actId="20577"/>
        <pc:sldMkLst>
          <pc:docMk/>
          <pc:sldMk cId="1362290664" sldId="268"/>
        </pc:sldMkLst>
        <pc:spChg chg="mod">
          <ac:chgData name="Laura Cristina Navarro Galvan" userId="22ec6503-83ee-4144-9331-e8a0b08e21a9" providerId="ADAL" clId="{E586D616-F602-4B4E-BE00-86A186F2B09A}" dt="2019-12-10T16:19:17.533" v="264" actId="20577"/>
          <ac:spMkLst>
            <pc:docMk/>
            <pc:sldMk cId="1362290664" sldId="268"/>
            <ac:spMk id="3" creationId="{394538E1-DA42-4F0B-BE0F-E0653F0AE8CF}"/>
          </ac:spMkLst>
        </pc:spChg>
      </pc:sldChg>
      <pc:sldChg chg="addSp delSp modSp add mod ord setBg modNotesTx">
        <pc:chgData name="Laura Cristina Navarro Galvan" userId="22ec6503-83ee-4144-9331-e8a0b08e21a9" providerId="ADAL" clId="{E586D616-F602-4B4E-BE00-86A186F2B09A}" dt="2019-12-10T16:39:54.280" v="346" actId="14"/>
        <pc:sldMkLst>
          <pc:docMk/>
          <pc:sldMk cId="3030376691" sldId="269"/>
        </pc:sldMkLst>
        <pc:spChg chg="mod">
          <ac:chgData name="Laura Cristina Navarro Galvan" userId="22ec6503-83ee-4144-9331-e8a0b08e21a9" providerId="ADAL" clId="{E586D616-F602-4B4E-BE00-86A186F2B09A}" dt="2019-12-09T21:25:43.338" v="198" actId="26606"/>
          <ac:spMkLst>
            <pc:docMk/>
            <pc:sldMk cId="3030376691" sldId="269"/>
            <ac:spMk id="2" creationId="{2F32FD8E-DF88-4FAF-8C5C-7B9DCB2400E7}"/>
          </ac:spMkLst>
        </pc:spChg>
        <pc:spChg chg="add del mod">
          <ac:chgData name="Laura Cristina Navarro Galvan" userId="22ec6503-83ee-4144-9331-e8a0b08e21a9" providerId="ADAL" clId="{E586D616-F602-4B4E-BE00-86A186F2B09A}" dt="2019-12-10T16:32:46.987" v="265" actId="478"/>
          <ac:spMkLst>
            <pc:docMk/>
            <pc:sldMk cId="3030376691" sldId="269"/>
            <ac:spMk id="3" creationId="{394538E1-DA42-4F0B-BE0F-E0653F0AE8CF}"/>
          </ac:spMkLst>
        </pc:spChg>
        <pc:spChg chg="add del">
          <ac:chgData name="Laura Cristina Navarro Galvan" userId="22ec6503-83ee-4144-9331-e8a0b08e21a9" providerId="ADAL" clId="{E586D616-F602-4B4E-BE00-86A186F2B09A}" dt="2019-12-09T21:25:42.194" v="196" actId="26606"/>
          <ac:spMkLst>
            <pc:docMk/>
            <pc:sldMk cId="3030376691" sldId="269"/>
            <ac:spMk id="8" creationId="{8BB56887-D0D5-4F0C-9E19-7247EB83C8B7}"/>
          </ac:spMkLst>
        </pc:spChg>
        <pc:spChg chg="add del">
          <ac:chgData name="Laura Cristina Navarro Galvan" userId="22ec6503-83ee-4144-9331-e8a0b08e21a9" providerId="ADAL" clId="{E586D616-F602-4B4E-BE00-86A186F2B09A}" dt="2019-12-09T21:25:36.149" v="194" actId="26606"/>
          <ac:spMkLst>
            <pc:docMk/>
            <pc:sldMk cId="3030376691" sldId="269"/>
            <ac:spMk id="10" creationId="{35555856-9970-4BC3-9AA9-6A917F53AFBD}"/>
          </ac:spMkLst>
        </pc:spChg>
        <pc:spChg chg="add del">
          <ac:chgData name="Laura Cristina Navarro Galvan" userId="22ec6503-83ee-4144-9331-e8a0b08e21a9" providerId="ADAL" clId="{E586D616-F602-4B4E-BE00-86A186F2B09A}" dt="2019-12-09T21:25:36.149" v="194" actId="26606"/>
          <ac:spMkLst>
            <pc:docMk/>
            <pc:sldMk cId="3030376691" sldId="269"/>
            <ac:spMk id="14" creationId="{13722DD7-BA73-4776-93A3-94491FEF7260}"/>
          </ac:spMkLst>
        </pc:spChg>
        <pc:spChg chg="add del">
          <ac:chgData name="Laura Cristina Navarro Galvan" userId="22ec6503-83ee-4144-9331-e8a0b08e21a9" providerId="ADAL" clId="{E586D616-F602-4B4E-BE00-86A186F2B09A}" dt="2019-12-09T21:25:42.194" v="196" actId="26606"/>
          <ac:spMkLst>
            <pc:docMk/>
            <pc:sldMk cId="3030376691" sldId="269"/>
            <ac:spMk id="16" creationId="{394538E1-DA42-4F0B-BE0F-E0653F0AE8CF}"/>
          </ac:spMkLst>
        </pc:spChg>
        <pc:spChg chg="add del">
          <ac:chgData name="Laura Cristina Navarro Galvan" userId="22ec6503-83ee-4144-9331-e8a0b08e21a9" providerId="ADAL" clId="{E586D616-F602-4B4E-BE00-86A186F2B09A}" dt="2019-12-09T21:25:42.194" v="196" actId="26606"/>
          <ac:spMkLst>
            <pc:docMk/>
            <pc:sldMk cId="3030376691" sldId="269"/>
            <ac:spMk id="17" creationId="{081E4A58-353D-44AE-B2FC-2A74E2E400F7}"/>
          </ac:spMkLst>
        </pc:spChg>
        <pc:spChg chg="add del">
          <ac:chgData name="Laura Cristina Navarro Galvan" userId="22ec6503-83ee-4144-9331-e8a0b08e21a9" providerId="ADAL" clId="{E586D616-F602-4B4E-BE00-86A186F2B09A}" dt="2019-12-09T21:25:43.338" v="198" actId="26606"/>
          <ac:spMkLst>
            <pc:docMk/>
            <pc:sldMk cId="3030376691" sldId="269"/>
            <ac:spMk id="19" creationId="{8D70B121-56F4-4848-B38B-182089D909FA}"/>
          </ac:spMkLst>
        </pc:spChg>
        <pc:spChg chg="add del">
          <ac:chgData name="Laura Cristina Navarro Galvan" userId="22ec6503-83ee-4144-9331-e8a0b08e21a9" providerId="ADAL" clId="{E586D616-F602-4B4E-BE00-86A186F2B09A}" dt="2019-12-09T21:25:43.338" v="198" actId="26606"/>
          <ac:spMkLst>
            <pc:docMk/>
            <pc:sldMk cId="3030376691" sldId="269"/>
            <ac:spMk id="21" creationId="{394538E1-DA42-4F0B-BE0F-E0653F0AE8CF}"/>
          </ac:spMkLst>
        </pc:spChg>
        <pc:picChg chg="add mod">
          <ac:chgData name="Laura Cristina Navarro Galvan" userId="22ec6503-83ee-4144-9331-e8a0b08e21a9" providerId="ADAL" clId="{E586D616-F602-4B4E-BE00-86A186F2B09A}" dt="2019-12-10T16:33:00.955" v="269" actId="14100"/>
          <ac:picMkLst>
            <pc:docMk/>
            <pc:sldMk cId="3030376691" sldId="269"/>
            <ac:picMk id="4" creationId="{310A33AE-24EB-4CEB-829D-81880408EED3}"/>
          </ac:picMkLst>
        </pc:picChg>
        <pc:picChg chg="add del">
          <ac:chgData name="Laura Cristina Navarro Galvan" userId="22ec6503-83ee-4144-9331-e8a0b08e21a9" providerId="ADAL" clId="{E586D616-F602-4B4E-BE00-86A186F2B09A}" dt="2019-12-09T21:25:36.149" v="194" actId="26606"/>
          <ac:picMkLst>
            <pc:docMk/>
            <pc:sldMk cId="3030376691" sldId="269"/>
            <ac:picMk id="7" creationId="{D32B94E8-8EAF-4333-BEB5-840786B4C983}"/>
          </ac:picMkLst>
        </pc:picChg>
        <pc:picChg chg="add del">
          <ac:chgData name="Laura Cristina Navarro Galvan" userId="22ec6503-83ee-4144-9331-e8a0b08e21a9" providerId="ADAL" clId="{E586D616-F602-4B4E-BE00-86A186F2B09A}" dt="2019-12-09T21:25:36.149" v="194" actId="26606"/>
          <ac:picMkLst>
            <pc:docMk/>
            <pc:sldMk cId="3030376691" sldId="269"/>
            <ac:picMk id="12" creationId="{7F487851-BFAF-46D8-A1ED-50CAD6E46F59}"/>
          </ac:picMkLst>
        </pc:picChg>
        <pc:cxnChg chg="add del">
          <ac:chgData name="Laura Cristina Navarro Galvan" userId="22ec6503-83ee-4144-9331-e8a0b08e21a9" providerId="ADAL" clId="{E586D616-F602-4B4E-BE00-86A186F2B09A}" dt="2019-12-09T21:25:43.338" v="198" actId="26606"/>
          <ac:cxnSpMkLst>
            <pc:docMk/>
            <pc:sldMk cId="3030376691" sldId="269"/>
            <ac:cxnSpMk id="20" creationId="{2D72A2C9-F3CA-4216-8BAD-FA4C970C3C4E}"/>
          </ac:cxnSpMkLst>
        </pc:cxnChg>
      </pc:sldChg>
      <pc:sldChg chg="addSp delSp modSp add">
        <pc:chgData name="Laura Cristina Navarro Galvan" userId="22ec6503-83ee-4144-9331-e8a0b08e21a9" providerId="ADAL" clId="{E586D616-F602-4B4E-BE00-86A186F2B09A}" dt="2019-12-12T17:36:01.224" v="896" actId="14100"/>
        <pc:sldMkLst>
          <pc:docMk/>
          <pc:sldMk cId="2612927879" sldId="270"/>
        </pc:sldMkLst>
        <pc:spChg chg="mod">
          <ac:chgData name="Laura Cristina Navarro Galvan" userId="22ec6503-83ee-4144-9331-e8a0b08e21a9" providerId="ADAL" clId="{E586D616-F602-4B4E-BE00-86A186F2B09A}" dt="2019-12-10T16:41:54.579" v="359" actId="20577"/>
          <ac:spMkLst>
            <pc:docMk/>
            <pc:sldMk cId="2612927879" sldId="270"/>
            <ac:spMk id="2" creationId="{22C1DE35-640F-4049-B3AD-F0B11A461C11}"/>
          </ac:spMkLst>
        </pc:spChg>
        <pc:spChg chg="add mod">
          <ac:chgData name="Laura Cristina Navarro Galvan" userId="22ec6503-83ee-4144-9331-e8a0b08e21a9" providerId="ADAL" clId="{E586D616-F602-4B4E-BE00-86A186F2B09A}" dt="2019-12-12T17:36:01.224" v="896" actId="14100"/>
          <ac:spMkLst>
            <pc:docMk/>
            <pc:sldMk cId="2612927879" sldId="270"/>
            <ac:spMk id="3" creationId="{BB7397EA-00E0-4023-8C26-4F4FE9496CDE}"/>
          </ac:spMkLst>
        </pc:spChg>
        <pc:spChg chg="add mod">
          <ac:chgData name="Laura Cristina Navarro Galvan" userId="22ec6503-83ee-4144-9331-e8a0b08e21a9" providerId="ADAL" clId="{E586D616-F602-4B4E-BE00-86A186F2B09A}" dt="2019-12-12T16:01:16.832" v="566" actId="14100"/>
          <ac:spMkLst>
            <pc:docMk/>
            <pc:sldMk cId="2612927879" sldId="270"/>
            <ac:spMk id="6" creationId="{4F37836E-83E1-44F7-A933-910E3E514E03}"/>
          </ac:spMkLst>
        </pc:spChg>
        <pc:picChg chg="del">
          <ac:chgData name="Laura Cristina Navarro Galvan" userId="22ec6503-83ee-4144-9331-e8a0b08e21a9" providerId="ADAL" clId="{E586D616-F602-4B4E-BE00-86A186F2B09A}" dt="2019-12-10T16:41:49.833" v="349" actId="478"/>
          <ac:picMkLst>
            <pc:docMk/>
            <pc:sldMk cId="2612927879" sldId="270"/>
            <ac:picMk id="3" creationId="{71224A2D-F055-49A4-9F8C-4BB7D3E24195}"/>
          </ac:picMkLst>
        </pc:picChg>
      </pc:sldChg>
      <pc:sldChg chg="addSp delSp modSp add">
        <pc:chgData name="Laura Cristina Navarro Galvan" userId="22ec6503-83ee-4144-9331-e8a0b08e21a9" providerId="ADAL" clId="{E586D616-F602-4B4E-BE00-86A186F2B09A}" dt="2019-12-12T17:45:34.875" v="1029" actId="1076"/>
        <pc:sldMkLst>
          <pc:docMk/>
          <pc:sldMk cId="532202623" sldId="272"/>
        </pc:sldMkLst>
        <pc:spChg chg="del mod">
          <ac:chgData name="Laura Cristina Navarro Galvan" userId="22ec6503-83ee-4144-9331-e8a0b08e21a9" providerId="ADAL" clId="{E586D616-F602-4B4E-BE00-86A186F2B09A}" dt="2019-12-12T17:36:45.401" v="899" actId="478"/>
          <ac:spMkLst>
            <pc:docMk/>
            <pc:sldMk cId="532202623" sldId="272"/>
            <ac:spMk id="2" creationId="{22C1DE35-640F-4049-B3AD-F0B11A461C11}"/>
          </ac:spMkLst>
        </pc:spChg>
        <pc:spChg chg="add del mod">
          <ac:chgData name="Laura Cristina Navarro Galvan" userId="22ec6503-83ee-4144-9331-e8a0b08e21a9" providerId="ADAL" clId="{E586D616-F602-4B4E-BE00-86A186F2B09A}" dt="2019-12-12T17:37:10.579" v="901"/>
          <ac:spMkLst>
            <pc:docMk/>
            <pc:sldMk cId="532202623" sldId="272"/>
            <ac:spMk id="4" creationId="{391FCF67-4B62-4604-997D-84595311053F}"/>
          </ac:spMkLst>
        </pc:spChg>
        <pc:spChg chg="add del mod">
          <ac:chgData name="Laura Cristina Navarro Galvan" userId="22ec6503-83ee-4144-9331-e8a0b08e21a9" providerId="ADAL" clId="{E586D616-F602-4B4E-BE00-86A186F2B09A}" dt="2019-12-12T17:37:16.200" v="903" actId="478"/>
          <ac:spMkLst>
            <pc:docMk/>
            <pc:sldMk cId="532202623" sldId="272"/>
            <ac:spMk id="6" creationId="{3BEED752-B2F5-4B12-9B69-4353602CE7C1}"/>
          </ac:spMkLst>
        </pc:spChg>
        <pc:spChg chg="add del mod">
          <ac:chgData name="Laura Cristina Navarro Galvan" userId="22ec6503-83ee-4144-9331-e8a0b08e21a9" providerId="ADAL" clId="{E586D616-F602-4B4E-BE00-86A186F2B09A}" dt="2019-12-12T17:42:20.425" v="983" actId="478"/>
          <ac:spMkLst>
            <pc:docMk/>
            <pc:sldMk cId="532202623" sldId="272"/>
            <ac:spMk id="7" creationId="{C0218090-2073-4C68-93E4-AE276E0484C8}"/>
          </ac:spMkLst>
        </pc:spChg>
        <pc:spChg chg="add mod">
          <ac:chgData name="Laura Cristina Navarro Galvan" userId="22ec6503-83ee-4144-9331-e8a0b08e21a9" providerId="ADAL" clId="{E586D616-F602-4B4E-BE00-86A186F2B09A}" dt="2019-12-12T17:44:39.522" v="1011" actId="1076"/>
          <ac:spMkLst>
            <pc:docMk/>
            <pc:sldMk cId="532202623" sldId="272"/>
            <ac:spMk id="8" creationId="{EA5BE877-1B05-4A45-A383-E427C2D12184}"/>
          </ac:spMkLst>
        </pc:spChg>
        <pc:spChg chg="add del mod">
          <ac:chgData name="Laura Cristina Navarro Galvan" userId="22ec6503-83ee-4144-9331-e8a0b08e21a9" providerId="ADAL" clId="{E586D616-F602-4B4E-BE00-86A186F2B09A}" dt="2019-12-12T17:42:23.564" v="984" actId="478"/>
          <ac:spMkLst>
            <pc:docMk/>
            <pc:sldMk cId="532202623" sldId="272"/>
            <ac:spMk id="10" creationId="{49155080-F7E5-41A4-AFC4-1A7BAD60C00E}"/>
          </ac:spMkLst>
        </pc:spChg>
        <pc:spChg chg="add mod">
          <ac:chgData name="Laura Cristina Navarro Galvan" userId="22ec6503-83ee-4144-9331-e8a0b08e21a9" providerId="ADAL" clId="{E586D616-F602-4B4E-BE00-86A186F2B09A}" dt="2019-12-12T17:45:34.875" v="1029" actId="1076"/>
          <ac:spMkLst>
            <pc:docMk/>
            <pc:sldMk cId="532202623" sldId="272"/>
            <ac:spMk id="13" creationId="{09200ABC-4BB4-41C1-B990-F7EC4F6E3892}"/>
          </ac:spMkLst>
        </pc:spChg>
        <pc:spChg chg="del">
          <ac:chgData name="Laura Cristina Navarro Galvan" userId="22ec6503-83ee-4144-9331-e8a0b08e21a9" providerId="ADAL" clId="{E586D616-F602-4B4E-BE00-86A186F2B09A}" dt="2019-12-12T17:37:07.629" v="900" actId="26606"/>
          <ac:spMkLst>
            <pc:docMk/>
            <pc:sldMk cId="532202623" sldId="272"/>
            <ac:spMk id="16" creationId="{8D70B121-56F4-4848-B38B-182089D909FA}"/>
          </ac:spMkLst>
        </pc:spChg>
        <pc:cxnChg chg="del">
          <ac:chgData name="Laura Cristina Navarro Galvan" userId="22ec6503-83ee-4144-9331-e8a0b08e21a9" providerId="ADAL" clId="{E586D616-F602-4B4E-BE00-86A186F2B09A}" dt="2019-12-12T17:37:07.629" v="900" actId="26606"/>
          <ac:cxnSpMkLst>
            <pc:docMk/>
            <pc:sldMk cId="532202623" sldId="272"/>
            <ac:cxnSpMk id="17" creationId="{2D72A2C9-F3CA-4216-8BAD-FA4C970C3C4E}"/>
          </ac:cxnSpMkLst>
        </pc:cxnChg>
      </pc:sldChg>
      <pc:sldChg chg="addSp delSp modSp add ord modNotesTx">
        <pc:chgData name="Laura Cristina Navarro Galvan" userId="22ec6503-83ee-4144-9331-e8a0b08e21a9" providerId="ADAL" clId="{E586D616-F602-4B4E-BE00-86A186F2B09A}" dt="2019-12-12T18:06:58.983" v="1754" actId="478"/>
        <pc:sldMkLst>
          <pc:docMk/>
          <pc:sldMk cId="2440726022" sldId="274"/>
        </pc:sldMkLst>
        <pc:spChg chg="add del mod">
          <ac:chgData name="Laura Cristina Navarro Galvan" userId="22ec6503-83ee-4144-9331-e8a0b08e21a9" providerId="ADAL" clId="{E586D616-F602-4B4E-BE00-86A186F2B09A}" dt="2019-12-12T18:06:58.983" v="1754" actId="478"/>
          <ac:spMkLst>
            <pc:docMk/>
            <pc:sldMk cId="2440726022" sldId="274"/>
            <ac:spMk id="3" creationId="{A9E76A68-2294-4550-84ED-3C1DD58B4D39}"/>
          </ac:spMkLst>
        </pc:spChg>
        <pc:spChg chg="add mod">
          <ac:chgData name="Laura Cristina Navarro Galvan" userId="22ec6503-83ee-4144-9331-e8a0b08e21a9" providerId="ADAL" clId="{E586D616-F602-4B4E-BE00-86A186F2B09A}" dt="2019-12-12T18:06:52.529" v="1753"/>
          <ac:spMkLst>
            <pc:docMk/>
            <pc:sldMk cId="2440726022" sldId="274"/>
            <ac:spMk id="5" creationId="{1E1665D0-D090-4ECB-BBCE-85589DA4C09B}"/>
          </ac:spMkLst>
        </pc:spChg>
        <pc:spChg chg="mod">
          <ac:chgData name="Laura Cristina Navarro Galvan" userId="22ec6503-83ee-4144-9331-e8a0b08e21a9" providerId="ADAL" clId="{E586D616-F602-4B4E-BE00-86A186F2B09A}" dt="2019-12-10T16:45:04.476" v="488" actId="20577"/>
          <ac:spMkLst>
            <pc:docMk/>
            <pc:sldMk cId="2440726022" sldId="274"/>
            <ac:spMk id="153" creationId="{00000000-0000-0000-0000-000000000000}"/>
          </ac:spMkLst>
        </pc:spChg>
      </pc:sldChg>
      <pc:sldChg chg="addSp delSp modSp add modNotesTx">
        <pc:chgData name="Laura Cristina Navarro Galvan" userId="22ec6503-83ee-4144-9331-e8a0b08e21a9" providerId="ADAL" clId="{E586D616-F602-4B4E-BE00-86A186F2B09A}" dt="2019-12-12T18:07:57.456" v="1756" actId="478"/>
        <pc:sldMkLst>
          <pc:docMk/>
          <pc:sldMk cId="2689545351" sldId="275"/>
        </pc:sldMkLst>
        <pc:spChg chg="add del">
          <ac:chgData name="Laura Cristina Navarro Galvan" userId="22ec6503-83ee-4144-9331-e8a0b08e21a9" providerId="ADAL" clId="{E586D616-F602-4B4E-BE00-86A186F2B09A}" dt="2019-12-12T18:07:57.456" v="1756" actId="478"/>
          <ac:spMkLst>
            <pc:docMk/>
            <pc:sldMk cId="2689545351" sldId="275"/>
            <ac:spMk id="5" creationId="{5C51E6C4-0931-4F75-BF2D-1B944CF93828}"/>
          </ac:spMkLst>
        </pc:spChg>
        <pc:spChg chg="mod">
          <ac:chgData name="Laura Cristina Navarro Galvan" userId="22ec6503-83ee-4144-9331-e8a0b08e21a9" providerId="ADAL" clId="{E586D616-F602-4B4E-BE00-86A186F2B09A}" dt="2019-12-10T16:45:16.946" v="492" actId="20577"/>
          <ac:spMkLst>
            <pc:docMk/>
            <pc:sldMk cId="2689545351" sldId="275"/>
            <ac:spMk id="153" creationId="{00000000-0000-0000-0000-000000000000}"/>
          </ac:spMkLst>
        </pc:spChg>
      </pc:sldChg>
      <pc:sldChg chg="modSp add modNotesTx">
        <pc:chgData name="Laura Cristina Navarro Galvan" userId="22ec6503-83ee-4144-9331-e8a0b08e21a9" providerId="ADAL" clId="{E586D616-F602-4B4E-BE00-86A186F2B09A}" dt="2019-12-12T16:11:28.897" v="671" actId="20577"/>
        <pc:sldMkLst>
          <pc:docMk/>
          <pc:sldMk cId="675540297" sldId="276"/>
        </pc:sldMkLst>
        <pc:spChg chg="mod">
          <ac:chgData name="Laura Cristina Navarro Galvan" userId="22ec6503-83ee-4144-9331-e8a0b08e21a9" providerId="ADAL" clId="{E586D616-F602-4B4E-BE00-86A186F2B09A}" dt="2019-12-10T16:45:20.691" v="494" actId="20577"/>
          <ac:spMkLst>
            <pc:docMk/>
            <pc:sldMk cId="675540297" sldId="276"/>
            <ac:spMk id="153" creationId="{00000000-0000-0000-0000-000000000000}"/>
          </ac:spMkLst>
        </pc:spChg>
      </pc:sldChg>
      <pc:sldChg chg="addSp delSp modSp add ord modNotesTx">
        <pc:chgData name="Laura Cristina Navarro Galvan" userId="22ec6503-83ee-4144-9331-e8a0b08e21a9" providerId="ADAL" clId="{E586D616-F602-4B4E-BE00-86A186F2B09A}" dt="2019-12-12T17:36:20.668" v="898" actId="122"/>
        <pc:sldMkLst>
          <pc:docMk/>
          <pc:sldMk cId="2106059906" sldId="278"/>
        </pc:sldMkLst>
        <pc:spChg chg="mod">
          <ac:chgData name="Laura Cristina Navarro Galvan" userId="22ec6503-83ee-4144-9331-e8a0b08e21a9" providerId="ADAL" clId="{E586D616-F602-4B4E-BE00-86A186F2B09A}" dt="2019-12-12T17:36:20.668" v="898" actId="122"/>
          <ac:spMkLst>
            <pc:docMk/>
            <pc:sldMk cId="2106059906" sldId="278"/>
            <ac:spMk id="2" creationId="{2F32FD8E-DF88-4FAF-8C5C-7B9DCB2400E7}"/>
          </ac:spMkLst>
        </pc:spChg>
        <pc:picChg chg="del">
          <ac:chgData name="Laura Cristina Navarro Galvan" userId="22ec6503-83ee-4144-9331-e8a0b08e21a9" providerId="ADAL" clId="{E586D616-F602-4B4E-BE00-86A186F2B09A}" dt="2019-12-12T16:09:10.825" v="597" actId="478"/>
          <ac:picMkLst>
            <pc:docMk/>
            <pc:sldMk cId="2106059906" sldId="278"/>
            <ac:picMk id="4" creationId="{310A33AE-24EB-4CEB-829D-81880408EED3}"/>
          </ac:picMkLst>
        </pc:picChg>
        <pc:picChg chg="add mod">
          <ac:chgData name="Laura Cristina Navarro Galvan" userId="22ec6503-83ee-4144-9331-e8a0b08e21a9" providerId="ADAL" clId="{E586D616-F602-4B4E-BE00-86A186F2B09A}" dt="2019-12-12T16:09:20.729" v="602" actId="1076"/>
          <ac:picMkLst>
            <pc:docMk/>
            <pc:sldMk cId="2106059906" sldId="278"/>
            <ac:picMk id="5" creationId="{409AB5BE-A66A-4137-9AC6-1364220779FA}"/>
          </ac:picMkLst>
        </pc:picChg>
      </pc:sldChg>
      <pc:sldChg chg="modSp add ord setBg modNotesTx">
        <pc:chgData name="Laura Cristina Navarro Galvan" userId="22ec6503-83ee-4144-9331-e8a0b08e21a9" providerId="ADAL" clId="{E586D616-F602-4B4E-BE00-86A186F2B09A}" dt="2019-12-12T16:11:06.063" v="665" actId="20577"/>
        <pc:sldMkLst>
          <pc:docMk/>
          <pc:sldMk cId="3111616294" sldId="279"/>
        </pc:sldMkLst>
        <pc:spChg chg="mod">
          <ac:chgData name="Laura Cristina Navarro Galvan" userId="22ec6503-83ee-4144-9331-e8a0b08e21a9" providerId="ADAL" clId="{E586D616-F602-4B4E-BE00-86A186F2B09A}" dt="2019-12-12T16:10:12.956" v="634" actId="20577"/>
          <ac:spMkLst>
            <pc:docMk/>
            <pc:sldMk cId="3111616294" sldId="279"/>
            <ac:spMk id="153" creationId="{00000000-0000-0000-0000-000000000000}"/>
          </ac:spMkLst>
        </pc:spChg>
      </pc:sldChg>
      <pc:sldChg chg="addSp delSp modSp add modNotesTx">
        <pc:chgData name="Laura Cristina Navarro Galvan" userId="22ec6503-83ee-4144-9331-e8a0b08e21a9" providerId="ADAL" clId="{E586D616-F602-4B4E-BE00-86A186F2B09A}" dt="2019-12-12T16:22:06.609" v="677" actId="1076"/>
        <pc:sldMkLst>
          <pc:docMk/>
          <pc:sldMk cId="3891498190" sldId="280"/>
        </pc:sldMkLst>
        <pc:spChg chg="mod">
          <ac:chgData name="Laura Cristina Navarro Galvan" userId="22ec6503-83ee-4144-9331-e8a0b08e21a9" providerId="ADAL" clId="{E586D616-F602-4B4E-BE00-86A186F2B09A}" dt="2019-12-12T16:10:33.986" v="663" actId="20577"/>
          <ac:spMkLst>
            <pc:docMk/>
            <pc:sldMk cId="3891498190" sldId="280"/>
            <ac:spMk id="2" creationId="{2F32FD8E-DF88-4FAF-8C5C-7B9DCB2400E7}"/>
          </ac:spMkLst>
        </pc:spChg>
        <pc:picChg chg="add mod">
          <ac:chgData name="Laura Cristina Navarro Galvan" userId="22ec6503-83ee-4144-9331-e8a0b08e21a9" providerId="ADAL" clId="{E586D616-F602-4B4E-BE00-86A186F2B09A}" dt="2019-12-12T16:22:06.609" v="677" actId="1076"/>
          <ac:picMkLst>
            <pc:docMk/>
            <pc:sldMk cId="3891498190" sldId="280"/>
            <ac:picMk id="4" creationId="{70E72FEC-FFB7-40AC-93BC-D03A4F108A42}"/>
          </ac:picMkLst>
        </pc:picChg>
        <pc:picChg chg="del">
          <ac:chgData name="Laura Cristina Navarro Galvan" userId="22ec6503-83ee-4144-9331-e8a0b08e21a9" providerId="ADAL" clId="{E586D616-F602-4B4E-BE00-86A186F2B09A}" dt="2019-12-12T16:21:43.596" v="672" actId="478"/>
          <ac:picMkLst>
            <pc:docMk/>
            <pc:sldMk cId="3891498190" sldId="280"/>
            <ac:picMk id="5" creationId="{409AB5BE-A66A-4137-9AC6-1364220779FA}"/>
          </ac:picMkLst>
        </pc:picChg>
      </pc:sldChg>
      <pc:sldChg chg="modSp add ord">
        <pc:chgData name="Laura Cristina Navarro Galvan" userId="22ec6503-83ee-4144-9331-e8a0b08e21a9" providerId="ADAL" clId="{E586D616-F602-4B4E-BE00-86A186F2B09A}" dt="2019-12-12T17:24:53.125" v="697" actId="20577"/>
        <pc:sldMkLst>
          <pc:docMk/>
          <pc:sldMk cId="3198291640" sldId="281"/>
        </pc:sldMkLst>
        <pc:spChg chg="mod">
          <ac:chgData name="Laura Cristina Navarro Galvan" userId="22ec6503-83ee-4144-9331-e8a0b08e21a9" providerId="ADAL" clId="{E586D616-F602-4B4E-BE00-86A186F2B09A}" dt="2019-12-12T17:24:53.125" v="697" actId="20577"/>
          <ac:spMkLst>
            <pc:docMk/>
            <pc:sldMk cId="3198291640" sldId="281"/>
            <ac:spMk id="153" creationId="{00000000-0000-0000-0000-000000000000}"/>
          </ac:spMkLst>
        </pc:spChg>
      </pc:sldChg>
      <pc:sldChg chg="modSp add ord">
        <pc:chgData name="Laura Cristina Navarro Galvan" userId="22ec6503-83ee-4144-9331-e8a0b08e21a9" providerId="ADAL" clId="{E586D616-F602-4B4E-BE00-86A186F2B09A}" dt="2019-12-12T17:25:34.709" v="736" actId="313"/>
        <pc:sldMkLst>
          <pc:docMk/>
          <pc:sldMk cId="539665081" sldId="282"/>
        </pc:sldMkLst>
        <pc:spChg chg="mod">
          <ac:chgData name="Laura Cristina Navarro Galvan" userId="22ec6503-83ee-4144-9331-e8a0b08e21a9" providerId="ADAL" clId="{E586D616-F602-4B4E-BE00-86A186F2B09A}" dt="2019-12-12T17:25:34.709" v="736" actId="313"/>
          <ac:spMkLst>
            <pc:docMk/>
            <pc:sldMk cId="539665081" sldId="282"/>
            <ac:spMk id="153" creationId="{00000000-0000-0000-0000-000000000000}"/>
          </ac:spMkLst>
        </pc:spChg>
      </pc:sldChg>
      <pc:sldChg chg="addSp modSp add">
        <pc:chgData name="Laura Cristina Navarro Galvan" userId="22ec6503-83ee-4144-9331-e8a0b08e21a9" providerId="ADAL" clId="{E586D616-F602-4B4E-BE00-86A186F2B09A}" dt="2019-12-12T17:45:50.860" v="1030"/>
        <pc:sldMkLst>
          <pc:docMk/>
          <pc:sldMk cId="1044044771" sldId="283"/>
        </pc:sldMkLst>
        <pc:spChg chg="add mod">
          <ac:chgData name="Laura Cristina Navarro Galvan" userId="22ec6503-83ee-4144-9331-e8a0b08e21a9" providerId="ADAL" clId="{E586D616-F602-4B4E-BE00-86A186F2B09A}" dt="2019-12-12T17:44:34.971" v="1010" actId="1076"/>
          <ac:spMkLst>
            <pc:docMk/>
            <pc:sldMk cId="1044044771" sldId="283"/>
            <ac:spMk id="3" creationId="{94F047D8-0769-41F4-B886-26012C12EF33}"/>
          </ac:spMkLst>
        </pc:spChg>
        <pc:spChg chg="add">
          <ac:chgData name="Laura Cristina Navarro Galvan" userId="22ec6503-83ee-4144-9331-e8a0b08e21a9" providerId="ADAL" clId="{E586D616-F602-4B4E-BE00-86A186F2B09A}" dt="2019-12-12T17:45:50.860" v="1030"/>
          <ac:spMkLst>
            <pc:docMk/>
            <pc:sldMk cId="1044044771" sldId="283"/>
            <ac:spMk id="4" creationId="{DDF8D469-1F85-4831-94FC-25B0802268F7}"/>
          </ac:spMkLst>
        </pc:spChg>
        <pc:spChg chg="mod">
          <ac:chgData name="Laura Cristina Navarro Galvan" userId="22ec6503-83ee-4144-9331-e8a0b08e21a9" providerId="ADAL" clId="{E586D616-F602-4B4E-BE00-86A186F2B09A}" dt="2019-12-12T17:43:50.681" v="1000"/>
          <ac:spMkLst>
            <pc:docMk/>
            <pc:sldMk cId="1044044771" sldId="283"/>
            <ac:spMk id="7" creationId="{C0218090-2073-4C68-93E4-AE276E0484C8}"/>
          </ac:spMkLst>
        </pc:spChg>
      </pc:sldChg>
      <pc:sldChg chg="addSp delSp modSp add ord">
        <pc:chgData name="Laura Cristina Navarro Galvan" userId="22ec6503-83ee-4144-9331-e8a0b08e21a9" providerId="ADAL" clId="{E586D616-F602-4B4E-BE00-86A186F2B09A}" dt="2019-12-12T18:01:02.326" v="1512" actId="20577"/>
        <pc:sldMkLst>
          <pc:docMk/>
          <pc:sldMk cId="3488529982" sldId="284"/>
        </pc:sldMkLst>
        <pc:spChg chg="mod">
          <ac:chgData name="Laura Cristina Navarro Galvan" userId="22ec6503-83ee-4144-9331-e8a0b08e21a9" providerId="ADAL" clId="{E586D616-F602-4B4E-BE00-86A186F2B09A}" dt="2019-12-12T17:55:44.535" v="1333" actId="20577"/>
          <ac:spMkLst>
            <pc:docMk/>
            <pc:sldMk cId="3488529982" sldId="284"/>
            <ac:spMk id="3" creationId="{94F047D8-0769-41F4-B886-26012C12EF33}"/>
          </ac:spMkLst>
        </pc:spChg>
        <pc:spChg chg="mod">
          <ac:chgData name="Laura Cristina Navarro Galvan" userId="22ec6503-83ee-4144-9331-e8a0b08e21a9" providerId="ADAL" clId="{E586D616-F602-4B4E-BE00-86A186F2B09A}" dt="2019-12-12T18:01:02.326" v="1512" actId="20577"/>
          <ac:spMkLst>
            <pc:docMk/>
            <pc:sldMk cId="3488529982" sldId="284"/>
            <ac:spMk id="4" creationId="{DDF8D469-1F85-4831-94FC-25B0802268F7}"/>
          </ac:spMkLst>
        </pc:spChg>
        <pc:spChg chg="del mod">
          <ac:chgData name="Laura Cristina Navarro Galvan" userId="22ec6503-83ee-4144-9331-e8a0b08e21a9" providerId="ADAL" clId="{E586D616-F602-4B4E-BE00-86A186F2B09A}" dt="2019-12-12T17:54:46.974" v="1147" actId="478"/>
          <ac:spMkLst>
            <pc:docMk/>
            <pc:sldMk cId="3488529982" sldId="284"/>
            <ac:spMk id="7" creationId="{C0218090-2073-4C68-93E4-AE276E0484C8}"/>
          </ac:spMkLst>
        </pc:spChg>
        <pc:spChg chg="add del mod">
          <ac:chgData name="Laura Cristina Navarro Galvan" userId="22ec6503-83ee-4144-9331-e8a0b08e21a9" providerId="ADAL" clId="{E586D616-F602-4B4E-BE00-86A186F2B09A}" dt="2019-12-12T17:54:49.881" v="1148" actId="478"/>
          <ac:spMkLst>
            <pc:docMk/>
            <pc:sldMk cId="3488529982" sldId="284"/>
            <ac:spMk id="8" creationId="{C6C2E958-7796-4C6B-B66B-FECEE7C96687}"/>
          </ac:spMkLst>
        </pc:spChg>
        <pc:picChg chg="add del mod">
          <ac:chgData name="Laura Cristina Navarro Galvan" userId="22ec6503-83ee-4144-9331-e8a0b08e21a9" providerId="ADAL" clId="{E586D616-F602-4B4E-BE00-86A186F2B09A}" dt="2019-12-12T17:54:10.533" v="1130" actId="478"/>
          <ac:picMkLst>
            <pc:docMk/>
            <pc:sldMk cId="3488529982" sldId="284"/>
            <ac:picMk id="5" creationId="{DF23BB83-5244-4D80-B725-58E0266B8062}"/>
          </ac:picMkLst>
        </pc:picChg>
        <pc:picChg chg="add mod">
          <ac:chgData name="Laura Cristina Navarro Galvan" userId="22ec6503-83ee-4144-9331-e8a0b08e21a9" providerId="ADAL" clId="{E586D616-F602-4B4E-BE00-86A186F2B09A}" dt="2019-12-12T17:55:48.267" v="1334" actId="1076"/>
          <ac:picMkLst>
            <pc:docMk/>
            <pc:sldMk cId="3488529982" sldId="284"/>
            <ac:picMk id="6" creationId="{A9D06050-E0F6-4DF1-A6B2-2FA364834F1A}"/>
          </ac:picMkLst>
        </pc:picChg>
      </pc:sldChg>
      <pc:sldChg chg="add">
        <pc:chgData name="Laura Cristina Navarro Galvan" userId="22ec6503-83ee-4144-9331-e8a0b08e21a9" providerId="ADAL" clId="{E586D616-F602-4B4E-BE00-86A186F2B09A}" dt="2019-12-12T17:54:04.721" v="1128"/>
        <pc:sldMkLst>
          <pc:docMk/>
          <pc:sldMk cId="3545500134" sldId="285"/>
        </pc:sldMkLst>
      </pc:sldChg>
      <pc:sldChg chg="addSp delSp modSp add">
        <pc:chgData name="Laura Cristina Navarro Galvan" userId="22ec6503-83ee-4144-9331-e8a0b08e21a9" providerId="ADAL" clId="{E586D616-F602-4B4E-BE00-86A186F2B09A}" dt="2019-12-12T18:00:07.291" v="1499" actId="1076"/>
        <pc:sldMkLst>
          <pc:docMk/>
          <pc:sldMk cId="2477957786" sldId="286"/>
        </pc:sldMkLst>
        <pc:spChg chg="mod">
          <ac:chgData name="Laura Cristina Navarro Galvan" userId="22ec6503-83ee-4144-9331-e8a0b08e21a9" providerId="ADAL" clId="{E586D616-F602-4B4E-BE00-86A186F2B09A}" dt="2019-12-12T18:00:07.291" v="1499" actId="1076"/>
          <ac:spMkLst>
            <pc:docMk/>
            <pc:sldMk cId="2477957786" sldId="286"/>
            <ac:spMk id="3" creationId="{94F047D8-0769-41F4-B886-26012C12EF33}"/>
          </ac:spMkLst>
        </pc:spChg>
        <pc:picChg chg="del">
          <ac:chgData name="Laura Cristina Navarro Galvan" userId="22ec6503-83ee-4144-9331-e8a0b08e21a9" providerId="ADAL" clId="{E586D616-F602-4B4E-BE00-86A186F2B09A}" dt="2019-12-12T17:57:50.229" v="1336" actId="478"/>
          <ac:picMkLst>
            <pc:docMk/>
            <pc:sldMk cId="2477957786" sldId="286"/>
            <ac:picMk id="5" creationId="{DF23BB83-5244-4D80-B725-58E0266B8062}"/>
          </ac:picMkLst>
        </pc:picChg>
        <pc:picChg chg="add mod">
          <ac:chgData name="Laura Cristina Navarro Galvan" userId="22ec6503-83ee-4144-9331-e8a0b08e21a9" providerId="ADAL" clId="{E586D616-F602-4B4E-BE00-86A186F2B09A}" dt="2019-12-12T17:58:35.650" v="1463" actId="1076"/>
          <ac:picMkLst>
            <pc:docMk/>
            <pc:sldMk cId="2477957786" sldId="286"/>
            <ac:picMk id="6" creationId="{3726E441-EF28-4304-A63B-ABDEF4A36242}"/>
          </ac:picMkLst>
        </pc:picChg>
      </pc:sldChg>
      <pc:sldChg chg="delSp modSp add ord">
        <pc:chgData name="Laura Cristina Navarro Galvan" userId="22ec6503-83ee-4144-9331-e8a0b08e21a9" providerId="ADAL" clId="{E586D616-F602-4B4E-BE00-86A186F2B09A}" dt="2019-12-12T18:04:13.938" v="1702" actId="20577"/>
        <pc:sldMkLst>
          <pc:docMk/>
          <pc:sldMk cId="4125766036" sldId="287"/>
        </pc:sldMkLst>
        <pc:spChg chg="mod">
          <ac:chgData name="Laura Cristina Navarro Galvan" userId="22ec6503-83ee-4144-9331-e8a0b08e21a9" providerId="ADAL" clId="{E586D616-F602-4B4E-BE00-86A186F2B09A}" dt="2019-12-12T18:04:13.938" v="1702" actId="20577"/>
          <ac:spMkLst>
            <pc:docMk/>
            <pc:sldMk cId="4125766036" sldId="287"/>
            <ac:spMk id="3" creationId="{94F047D8-0769-41F4-B886-26012C12EF33}"/>
          </ac:spMkLst>
        </pc:spChg>
        <pc:spChg chg="mod">
          <ac:chgData name="Laura Cristina Navarro Galvan" userId="22ec6503-83ee-4144-9331-e8a0b08e21a9" providerId="ADAL" clId="{E586D616-F602-4B4E-BE00-86A186F2B09A}" dt="2019-12-12T18:01:28.023" v="1526" actId="20577"/>
          <ac:spMkLst>
            <pc:docMk/>
            <pc:sldMk cId="4125766036" sldId="287"/>
            <ac:spMk id="4" creationId="{DDF8D469-1F85-4831-94FC-25B0802268F7}"/>
          </ac:spMkLst>
        </pc:spChg>
        <pc:picChg chg="del">
          <ac:chgData name="Laura Cristina Navarro Galvan" userId="22ec6503-83ee-4144-9331-e8a0b08e21a9" providerId="ADAL" clId="{E586D616-F602-4B4E-BE00-86A186F2B09A}" dt="2019-12-12T18:01:33.350" v="1527" actId="478"/>
          <ac:picMkLst>
            <pc:docMk/>
            <pc:sldMk cId="4125766036" sldId="287"/>
            <ac:picMk id="6" creationId="{3726E441-EF28-4304-A63B-ABDEF4A36242}"/>
          </ac:picMkLst>
        </pc:picChg>
      </pc:sldChg>
    </pc:docChg>
  </pc:docChgLst>
  <pc:docChgLst>
    <pc:chgData name="Camilo Tabares Garcia" userId="S::cataba@bancolombia.com.co::7772a58f-e4fe-4330-ac23-fd619400cd9c" providerId="AD" clId="Web-{F891E321-8B58-37F7-5A3D-8B2CAE40E34D}"/>
    <pc:docChg chg="modSld">
      <pc:chgData name="Camilo Tabares Garcia" userId="S::cataba@bancolombia.com.co::7772a58f-e4fe-4330-ac23-fd619400cd9c" providerId="AD" clId="Web-{F891E321-8B58-37F7-5A3D-8B2CAE40E34D}" dt="2019-11-28T14:51:30.533" v="0"/>
      <pc:docMkLst>
        <pc:docMk/>
      </pc:docMkLst>
      <pc:sldChg chg="modNotes">
        <pc:chgData name="Camilo Tabares Garcia" userId="S::cataba@bancolombia.com.co::7772a58f-e4fe-4330-ac23-fd619400cd9c" providerId="AD" clId="Web-{F891E321-8B58-37F7-5A3D-8B2CAE40E34D}" dt="2019-11-28T14:51:30.533" v="0"/>
        <pc:sldMkLst>
          <pc:docMk/>
          <pc:sldMk cId="0" sldId="257"/>
        </pc:sldMkLst>
      </pc:sldChg>
    </pc:docChg>
  </pc:docChgLst>
  <pc:docChgLst>
    <pc:chgData name="Camilo Tabares Garcia" userId="S::cataba@bancolombia.com.co::7772a58f-e4fe-4330-ac23-fd619400cd9c" providerId="AD" clId="Web-{177F7920-6F75-7443-4BD3-2EE5159DE273}"/>
    <pc:docChg chg="modSld">
      <pc:chgData name="Camilo Tabares Garcia" userId="S::cataba@bancolombia.com.co::7772a58f-e4fe-4330-ac23-fd619400cd9c" providerId="AD" clId="Web-{177F7920-6F75-7443-4BD3-2EE5159DE273}" dt="2019-12-03T15:48:47.745" v="883"/>
      <pc:docMkLst>
        <pc:docMk/>
      </pc:docMkLst>
      <pc:sldChg chg="modNotes">
        <pc:chgData name="Camilo Tabares Garcia" userId="S::cataba@bancolombia.com.co::7772a58f-e4fe-4330-ac23-fd619400cd9c" providerId="AD" clId="Web-{177F7920-6F75-7443-4BD3-2EE5159DE273}" dt="2019-12-03T15:48:47.745" v="883"/>
        <pc:sldMkLst>
          <pc:docMk/>
          <pc:sldMk cId="2544408976" sldId="258"/>
        </pc:sldMkLst>
      </pc:sldChg>
      <pc:sldChg chg="modSp modNotes">
        <pc:chgData name="Camilo Tabares Garcia" userId="S::cataba@bancolombia.com.co::7772a58f-e4fe-4330-ac23-fd619400cd9c" providerId="AD" clId="Web-{177F7920-6F75-7443-4BD3-2EE5159DE273}" dt="2019-12-03T14:45:06.760" v="520"/>
        <pc:sldMkLst>
          <pc:docMk/>
          <pc:sldMk cId="776892081" sldId="260"/>
        </pc:sldMkLst>
        <pc:spChg chg="mod">
          <ac:chgData name="Camilo Tabares Garcia" userId="S::cataba@bancolombia.com.co::7772a58f-e4fe-4330-ac23-fd619400cd9c" providerId="AD" clId="Web-{177F7920-6F75-7443-4BD3-2EE5159DE273}" dt="2019-12-03T14:10:22.578" v="14" actId="20577"/>
          <ac:spMkLst>
            <pc:docMk/>
            <pc:sldMk cId="776892081" sldId="260"/>
            <ac:spMk id="153" creationId="{00000000-0000-0000-0000-000000000000}"/>
          </ac:spMkLst>
        </pc:spChg>
      </pc:sldChg>
    </pc:docChg>
  </pc:docChgLst>
  <pc:docChgLst>
    <pc:chgData name="Camilo Tabares Garcia" userId="S::cataba@bancolombia.com.co::7772a58f-e4fe-4330-ac23-fd619400cd9c" providerId="AD" clId="Web-{C69E1814-1CAA-BD42-5646-ED1D17C07779}"/>
    <pc:docChg chg="addSld modSld sldOrd">
      <pc:chgData name="Camilo Tabares Garcia" userId="S::cataba@bancolombia.com.co::7772a58f-e4fe-4330-ac23-fd619400cd9c" providerId="AD" clId="Web-{C69E1814-1CAA-BD42-5646-ED1D17C07779}" dt="2019-12-03T16:52:30.999" v="854"/>
      <pc:docMkLst>
        <pc:docMk/>
      </pc:docMkLst>
      <pc:sldChg chg="modNotes">
        <pc:chgData name="Camilo Tabares Garcia" userId="S::cataba@bancolombia.com.co::7772a58f-e4fe-4330-ac23-fd619400cd9c" providerId="AD" clId="Web-{C69E1814-1CAA-BD42-5646-ED1D17C07779}" dt="2019-12-03T16:24:10.351" v="558"/>
        <pc:sldMkLst>
          <pc:docMk/>
          <pc:sldMk cId="2544408976" sldId="258"/>
        </pc:sldMkLst>
      </pc:sldChg>
      <pc:sldChg chg="ord modNotes">
        <pc:chgData name="Camilo Tabares Garcia" userId="S::cataba@bancolombia.com.co::7772a58f-e4fe-4330-ac23-fd619400cd9c" providerId="AD" clId="Web-{C69E1814-1CAA-BD42-5646-ED1D17C07779}" dt="2019-12-03T16:17:41.463" v="193"/>
        <pc:sldMkLst>
          <pc:docMk/>
          <pc:sldMk cId="2026947621" sldId="261"/>
        </pc:sldMkLst>
      </pc:sldChg>
      <pc:sldChg chg="modNotes">
        <pc:chgData name="Camilo Tabares Garcia" userId="S::cataba@bancolombia.com.co::7772a58f-e4fe-4330-ac23-fd619400cd9c" providerId="AD" clId="Web-{C69E1814-1CAA-BD42-5646-ED1D17C07779}" dt="2019-12-03T16:49:30.759" v="849"/>
        <pc:sldMkLst>
          <pc:docMk/>
          <pc:sldMk cId="2265807582" sldId="262"/>
        </pc:sldMkLst>
      </pc:sldChg>
      <pc:sldChg chg="modNotes">
        <pc:chgData name="Camilo Tabares Garcia" userId="S::cataba@bancolombia.com.co::7772a58f-e4fe-4330-ac23-fd619400cd9c" providerId="AD" clId="Web-{C69E1814-1CAA-BD42-5646-ED1D17C07779}" dt="2019-12-03T16:51:11.606" v="852"/>
        <pc:sldMkLst>
          <pc:docMk/>
          <pc:sldMk cId="359687099" sldId="263"/>
        </pc:sldMkLst>
      </pc:sldChg>
      <pc:sldChg chg="modNotes">
        <pc:chgData name="Camilo Tabares Garcia" userId="S::cataba@bancolombia.com.co::7772a58f-e4fe-4330-ac23-fd619400cd9c" providerId="AD" clId="Web-{C69E1814-1CAA-BD42-5646-ED1D17C07779}" dt="2019-12-03T16:52:30.999" v="854"/>
        <pc:sldMkLst>
          <pc:docMk/>
          <pc:sldMk cId="468990732" sldId="264"/>
        </pc:sldMkLst>
      </pc:sldChg>
      <pc:sldChg chg="modSp add replId modNotes">
        <pc:chgData name="Camilo Tabares Garcia" userId="S::cataba@bancolombia.com.co::7772a58f-e4fe-4330-ac23-fd619400cd9c" providerId="AD" clId="Web-{C69E1814-1CAA-BD42-5646-ED1D17C07779}" dt="2019-12-03T16:12:20.297" v="106"/>
        <pc:sldMkLst>
          <pc:docMk/>
          <pc:sldMk cId="888716327" sldId="265"/>
        </pc:sldMkLst>
        <pc:spChg chg="mod">
          <ac:chgData name="Camilo Tabares Garcia" userId="S::cataba@bancolombia.com.co::7772a58f-e4fe-4330-ac23-fd619400cd9c" providerId="AD" clId="Web-{C69E1814-1CAA-BD42-5646-ED1D17C07779}" dt="2019-12-03T16:12:01.577" v="101" actId="20577"/>
          <ac:spMkLst>
            <pc:docMk/>
            <pc:sldMk cId="888716327" sldId="265"/>
            <ac:spMk id="153" creationId="{00000000-0000-0000-0000-000000000000}"/>
          </ac:spMkLst>
        </pc:spChg>
      </pc:sldChg>
    </pc:docChg>
  </pc:docChgLst>
  <pc:docChgLst>
    <pc:chgData name="Camilo Tabares Garcia" userId="S::cataba@bancolombia.com.co::7772a58f-e4fe-4330-ac23-fd619400cd9c" providerId="AD" clId="Web-{922CBA8C-DDAA-D5AC-FFB3-866F3D6FDFB8}"/>
    <pc:docChg chg="modSld">
      <pc:chgData name="Camilo Tabares Garcia" userId="S::cataba@bancolombia.com.co::7772a58f-e4fe-4330-ac23-fd619400cd9c" providerId="AD" clId="Web-{922CBA8C-DDAA-D5AC-FFB3-866F3D6FDFB8}" dt="2019-11-27T21:34:31.028" v="1"/>
      <pc:docMkLst>
        <pc:docMk/>
      </pc:docMkLst>
      <pc:sldChg chg="modNotes">
        <pc:chgData name="Camilo Tabares Garcia" userId="S::cataba@bancolombia.com.co::7772a58f-e4fe-4330-ac23-fd619400cd9c" providerId="AD" clId="Web-{922CBA8C-DDAA-D5AC-FFB3-866F3D6FDFB8}" dt="2019-11-27T21:34:31.028" v="1"/>
        <pc:sldMkLst>
          <pc:docMk/>
          <pc:sldMk cId="776892081" sldId="260"/>
        </pc:sldMkLst>
      </pc:sldChg>
    </pc:docChg>
  </pc:docChgLst>
  <pc:docChgLst>
    <pc:chgData name="Camilo Tabares Garcia" userId="S::cataba@bancolombia.com.co::7772a58f-e4fe-4330-ac23-fd619400cd9c" providerId="AD" clId="Web-{7418BB26-8C36-CEFD-D079-AACE141083A0}"/>
    <pc:docChg chg="modSld">
      <pc:chgData name="Camilo Tabares Garcia" userId="S::cataba@bancolombia.com.co::7772a58f-e4fe-4330-ac23-fd619400cd9c" providerId="AD" clId="Web-{7418BB26-8C36-CEFD-D079-AACE141083A0}" dt="2019-12-02T14:05:13.075" v="4"/>
      <pc:docMkLst>
        <pc:docMk/>
      </pc:docMkLst>
      <pc:sldChg chg="modNotes">
        <pc:chgData name="Camilo Tabares Garcia" userId="S::cataba@bancolombia.com.co::7772a58f-e4fe-4330-ac23-fd619400cd9c" providerId="AD" clId="Web-{7418BB26-8C36-CEFD-D079-AACE141083A0}" dt="2019-12-02T14:05:13.075" v="4"/>
        <pc:sldMkLst>
          <pc:docMk/>
          <pc:sldMk cId="776892081" sldId="260"/>
        </pc:sldMkLst>
      </pc:sldChg>
    </pc:docChg>
  </pc:docChgLst>
  <pc:docChgLst>
    <pc:chgData name="Camilo Tabares Garcia" userId="S::cataba@bancolombia.com.co::7772a58f-e4fe-4330-ac23-fd619400cd9c" providerId="AD" clId="Web-{95D0DCFF-EE4A-0797-8086-0E942F0B5924}"/>
    <pc:docChg chg="modSld">
      <pc:chgData name="Camilo Tabares Garcia" userId="S::cataba@bancolombia.com.co::7772a58f-e4fe-4330-ac23-fd619400cd9c" providerId="AD" clId="Web-{95D0DCFF-EE4A-0797-8086-0E942F0B5924}" dt="2019-12-26T18:51:55.974" v="14"/>
      <pc:docMkLst>
        <pc:docMk/>
      </pc:docMkLst>
      <pc:sldChg chg="modNotes">
        <pc:chgData name="Camilo Tabares Garcia" userId="S::cataba@bancolombia.com.co::7772a58f-e4fe-4330-ac23-fd619400cd9c" providerId="AD" clId="Web-{95D0DCFF-EE4A-0797-8086-0E942F0B5924}" dt="2019-12-26T18:51:55.974" v="14"/>
        <pc:sldMkLst>
          <pc:docMk/>
          <pc:sldMk cId="2792178696" sldId="266"/>
        </pc:sldMkLst>
      </pc:sldChg>
    </pc:docChg>
  </pc:docChgLst>
  <pc:docChgLst>
    <pc:chgData name="Camilo Tabares Garcia" userId="S::cataba@bancolombia.com.co::7772a58f-e4fe-4330-ac23-fd619400cd9c" providerId="AD" clId="Web-{9A07528D-FF37-9E0E-6C39-08E4B16FCA42}"/>
    <pc:docChg chg="modSld">
      <pc:chgData name="Camilo Tabares Garcia" userId="S::cataba@bancolombia.com.co::7772a58f-e4fe-4330-ac23-fd619400cd9c" providerId="AD" clId="Web-{9A07528D-FF37-9E0E-6C39-08E4B16FCA42}" dt="2019-12-02T20:58:11.362" v="4"/>
      <pc:docMkLst>
        <pc:docMk/>
      </pc:docMkLst>
      <pc:sldChg chg="modNotes">
        <pc:chgData name="Camilo Tabares Garcia" userId="S::cataba@bancolombia.com.co::7772a58f-e4fe-4330-ac23-fd619400cd9c" providerId="AD" clId="Web-{9A07528D-FF37-9E0E-6C39-08E4B16FCA42}" dt="2019-12-02T20:58:11.362" v="4"/>
        <pc:sldMkLst>
          <pc:docMk/>
          <pc:sldMk cId="776892081" sldId="260"/>
        </pc:sldMkLst>
      </pc:sldChg>
    </pc:docChg>
  </pc:docChgLst>
  <pc:docChgLst>
    <pc:chgData name="Camilo Tabares Garcia" userId="S::cataba@bancolombia.com.co::7772a58f-e4fe-4330-ac23-fd619400cd9c" providerId="AD" clId="Web-{6026E889-771D-BE04-7D38-9848945A8905}"/>
    <pc:docChg chg="addSld modSld">
      <pc:chgData name="Camilo Tabares Garcia" userId="S::cataba@bancolombia.com.co::7772a58f-e4fe-4330-ac23-fd619400cd9c" providerId="AD" clId="Web-{6026E889-771D-BE04-7D38-9848945A8905}" dt="2019-12-09T12:48:58.198" v="488"/>
      <pc:docMkLst>
        <pc:docMk/>
      </pc:docMkLst>
      <pc:sldChg chg="modNotes">
        <pc:chgData name="Camilo Tabares Garcia" userId="S::cataba@bancolombia.com.co::7772a58f-e4fe-4330-ac23-fd619400cd9c" providerId="AD" clId="Web-{6026E889-771D-BE04-7D38-9848945A8905}" dt="2019-12-09T12:48:57.948" v="487"/>
        <pc:sldMkLst>
          <pc:docMk/>
          <pc:sldMk cId="0" sldId="257"/>
        </pc:sldMkLst>
      </pc:sldChg>
      <pc:sldChg chg="add replId">
        <pc:chgData name="Camilo Tabares Garcia" userId="S::cataba@bancolombia.com.co::7772a58f-e4fe-4330-ac23-fd619400cd9c" providerId="AD" clId="Web-{6026E889-771D-BE04-7D38-9848945A8905}" dt="2019-12-09T12:48:58.198" v="488"/>
        <pc:sldMkLst>
          <pc:docMk/>
          <pc:sldMk cId="2792178696" sldId="266"/>
        </pc:sldMkLst>
      </pc:sldChg>
    </pc:docChg>
  </pc:docChgLst>
  <pc:docChgLst>
    <pc:chgData name="Camilo Tabares Garcia" userId="S::cataba@bancolombia.com.co::7772a58f-e4fe-4330-ac23-fd619400cd9c" providerId="AD" clId="Web-{3CD3ABD1-3361-A95C-AF57-AC31F952E65B}"/>
    <pc:docChg chg="modSld">
      <pc:chgData name="Camilo Tabares Garcia" userId="S::cataba@bancolombia.com.co::7772a58f-e4fe-4330-ac23-fd619400cd9c" providerId="AD" clId="Web-{3CD3ABD1-3361-A95C-AF57-AC31F952E65B}" dt="2019-12-11T21:09:54.883" v="9"/>
      <pc:docMkLst>
        <pc:docMk/>
      </pc:docMkLst>
      <pc:sldChg chg="modNotes">
        <pc:chgData name="Camilo Tabares Garcia" userId="S::cataba@bancolombia.com.co::7772a58f-e4fe-4330-ac23-fd619400cd9c" providerId="AD" clId="Web-{3CD3ABD1-3361-A95C-AF57-AC31F952E65B}" dt="2019-12-11T21:05:24.772" v="0"/>
        <pc:sldMkLst>
          <pc:docMk/>
          <pc:sldMk cId="2026947621" sldId="261"/>
        </pc:sldMkLst>
      </pc:sldChg>
      <pc:sldChg chg="modNotes">
        <pc:chgData name="Camilo Tabares Garcia" userId="S::cataba@bancolombia.com.co::7772a58f-e4fe-4330-ac23-fd619400cd9c" providerId="AD" clId="Web-{3CD3ABD1-3361-A95C-AF57-AC31F952E65B}" dt="2019-12-11T21:09:48.039" v="8"/>
        <pc:sldMkLst>
          <pc:docMk/>
          <pc:sldMk cId="532202623" sldId="272"/>
        </pc:sldMkLst>
      </pc:sldChg>
    </pc:docChg>
  </pc:docChgLst>
  <pc:docChgLst>
    <pc:chgData name="Camilo Tabares Garcia" userId="S::cataba@bancolombia.com.co::7772a58f-e4fe-4330-ac23-fd619400cd9c" providerId="AD" clId="Web-{FFA96797-7957-AABB-827B-B2D22CD26F31}"/>
    <pc:docChg chg="modSld">
      <pc:chgData name="Camilo Tabares Garcia" userId="S::cataba@bancolombia.com.co::7772a58f-e4fe-4330-ac23-fd619400cd9c" providerId="AD" clId="Web-{FFA96797-7957-AABB-827B-B2D22CD26F31}" dt="2019-11-26T13:46:09.835" v="11" actId="1076"/>
      <pc:docMkLst>
        <pc:docMk/>
      </pc:docMkLst>
      <pc:sldChg chg="addSp delSp modSp">
        <pc:chgData name="Camilo Tabares Garcia" userId="S::cataba@bancolombia.com.co::7772a58f-e4fe-4330-ac23-fd619400cd9c" providerId="AD" clId="Web-{FFA96797-7957-AABB-827B-B2D22CD26F31}" dt="2019-11-26T13:14:48.631" v="7" actId="1076"/>
        <pc:sldMkLst>
          <pc:docMk/>
          <pc:sldMk cId="359687099" sldId="263"/>
        </pc:sldMkLst>
        <pc:spChg chg="del">
          <ac:chgData name="Camilo Tabares Garcia" userId="S::cataba@bancolombia.com.co::7772a58f-e4fe-4330-ac23-fd619400cd9c" providerId="AD" clId="Web-{FFA96797-7957-AABB-827B-B2D22CD26F31}" dt="2019-11-26T12:29:35.430" v="1"/>
          <ac:spMkLst>
            <pc:docMk/>
            <pc:sldMk cId="359687099" sldId="263"/>
            <ac:spMk id="18" creationId="{7AE586D7-997F-4A62-81BB-2EBB5567A637}"/>
          </ac:spMkLst>
        </pc:spChg>
        <pc:picChg chg="add mod">
          <ac:chgData name="Camilo Tabares Garcia" userId="S::cataba@bancolombia.com.co::7772a58f-e4fe-4330-ac23-fd619400cd9c" providerId="AD" clId="Web-{FFA96797-7957-AABB-827B-B2D22CD26F31}" dt="2019-11-26T13:14:48.631" v="7" actId="1076"/>
          <ac:picMkLst>
            <pc:docMk/>
            <pc:sldMk cId="359687099" sldId="263"/>
            <ac:picMk id="3" creationId="{755E3A1D-10C6-4421-A075-E45FEC27943F}"/>
          </ac:picMkLst>
        </pc:picChg>
      </pc:sldChg>
      <pc:sldChg chg="addSp delSp modSp">
        <pc:chgData name="Camilo Tabares Garcia" userId="S::cataba@bancolombia.com.co::7772a58f-e4fe-4330-ac23-fd619400cd9c" providerId="AD" clId="Web-{FFA96797-7957-AABB-827B-B2D22CD26F31}" dt="2019-11-26T13:46:09.835" v="11" actId="1076"/>
        <pc:sldMkLst>
          <pc:docMk/>
          <pc:sldMk cId="468990732" sldId="264"/>
        </pc:sldMkLst>
        <pc:spChg chg="del">
          <ac:chgData name="Camilo Tabares Garcia" userId="S::cataba@bancolombia.com.co::7772a58f-e4fe-4330-ac23-fd619400cd9c" providerId="AD" clId="Web-{FFA96797-7957-AABB-827B-B2D22CD26F31}" dt="2019-11-26T12:24:13.985" v="0"/>
          <ac:spMkLst>
            <pc:docMk/>
            <pc:sldMk cId="468990732" sldId="264"/>
            <ac:spMk id="18" creationId="{7AE586D7-997F-4A62-81BB-2EBB5567A637}"/>
          </ac:spMkLst>
        </pc:spChg>
        <pc:picChg chg="add mod">
          <ac:chgData name="Camilo Tabares Garcia" userId="S::cataba@bancolombia.com.co::7772a58f-e4fe-4330-ac23-fd619400cd9c" providerId="AD" clId="Web-{FFA96797-7957-AABB-827B-B2D22CD26F31}" dt="2019-11-26T13:46:09.835" v="11" actId="1076"/>
          <ac:picMkLst>
            <pc:docMk/>
            <pc:sldMk cId="468990732" sldId="264"/>
            <ac:picMk id="3" creationId="{71224A2D-F055-49A4-9F8C-4BB7D3E24195}"/>
          </ac:picMkLst>
        </pc:picChg>
      </pc:sldChg>
    </pc:docChg>
  </pc:docChgLst>
  <pc:docChgLst>
    <pc:chgData name="Laura Cristina Navarro Galvan" userId="S::lcnavarr@bancolombia.com.co::22ec6503-83ee-4144-9331-e8a0b08e21a9" providerId="AD" clId="Web-{4BACF63D-17FD-47BC-A972-6A8788BEEF26}"/>
    <pc:docChg chg="modSld">
      <pc:chgData name="Laura Cristina Navarro Galvan" userId="S::lcnavarr@bancolombia.com.co::22ec6503-83ee-4144-9331-e8a0b08e21a9" providerId="AD" clId="Web-{4BACF63D-17FD-47BC-A972-6A8788BEEF26}" dt="2019-12-11T12:58:35.763" v="2" actId="1076"/>
      <pc:docMkLst>
        <pc:docMk/>
      </pc:docMkLst>
      <pc:sldChg chg="delSp modSp">
        <pc:chgData name="Laura Cristina Navarro Galvan" userId="S::lcnavarr@bancolombia.com.co::22ec6503-83ee-4144-9331-e8a0b08e21a9" providerId="AD" clId="Web-{4BACF63D-17FD-47BC-A972-6A8788BEEF26}" dt="2019-12-11T12:58:35.763" v="2" actId="1076"/>
        <pc:sldMkLst>
          <pc:docMk/>
          <pc:sldMk cId="0" sldId="256"/>
        </pc:sldMkLst>
        <pc:spChg chg="del">
          <ac:chgData name="Laura Cristina Navarro Galvan" userId="S::lcnavarr@bancolombia.com.co::22ec6503-83ee-4144-9331-e8a0b08e21a9" providerId="AD" clId="Web-{4BACF63D-17FD-47BC-A972-6A8788BEEF26}" dt="2019-12-11T12:58:30.794" v="1"/>
          <ac:spMkLst>
            <pc:docMk/>
            <pc:sldMk cId="0" sldId="256"/>
            <ac:spMk id="145" creationId="{00000000-0000-0000-0000-000000000000}"/>
          </ac:spMkLst>
        </pc:spChg>
        <pc:picChg chg="mod">
          <ac:chgData name="Laura Cristina Navarro Galvan" userId="S::lcnavarr@bancolombia.com.co::22ec6503-83ee-4144-9331-e8a0b08e21a9" providerId="AD" clId="Web-{4BACF63D-17FD-47BC-A972-6A8788BEEF26}" dt="2019-12-11T12:58:35.763" v="2" actId="1076"/>
          <ac:picMkLst>
            <pc:docMk/>
            <pc:sldMk cId="0" sldId="256"/>
            <ac:picMk id="146" creationId="{00000000-0000-0000-0000-000000000000}"/>
          </ac:picMkLst>
        </pc:picChg>
      </pc:sldChg>
    </pc:docChg>
  </pc:docChgLst>
  <pc:docChgLst>
    <pc:chgData name="Camilo Tabares Garcia" userId="S::cataba@bancolombia.com.co::7772a58f-e4fe-4330-ac23-fd619400cd9c" providerId="AD" clId="Web-{A173AB62-8916-5D08-42B6-55F6ACFDF78C}"/>
    <pc:docChg chg="modSld">
      <pc:chgData name="Camilo Tabares Garcia" userId="S::cataba@bancolombia.com.co::7772a58f-e4fe-4330-ac23-fd619400cd9c" providerId="AD" clId="Web-{A173AB62-8916-5D08-42B6-55F6ACFDF78C}" dt="2019-12-26T19:18:56.025" v="1"/>
      <pc:docMkLst>
        <pc:docMk/>
      </pc:docMkLst>
      <pc:sldChg chg="modNotes">
        <pc:chgData name="Camilo Tabares Garcia" userId="S::cataba@bancolombia.com.co::7772a58f-e4fe-4330-ac23-fd619400cd9c" providerId="AD" clId="Web-{A173AB62-8916-5D08-42B6-55F6ACFDF78C}" dt="2019-12-26T19:18:56.025" v="1"/>
        <pc:sldMkLst>
          <pc:docMk/>
          <pc:sldMk cId="3071030897" sldId="267"/>
        </pc:sldMkLst>
      </pc:sldChg>
    </pc:docChg>
  </pc:docChgLst>
  <pc:docChgLst>
    <pc:chgData name="Camilo Tabares Garcia" userId="S::cataba@bancolombia.com.co::7772a58f-e4fe-4330-ac23-fd619400cd9c" providerId="AD" clId="Web-{BC963F95-EF7B-77EB-F487-ED9BBDEE4160}"/>
    <pc:docChg chg="modSld">
      <pc:chgData name="Camilo Tabares Garcia" userId="S::cataba@bancolombia.com.co::7772a58f-e4fe-4330-ac23-fd619400cd9c" providerId="AD" clId="Web-{BC963F95-EF7B-77EB-F487-ED9BBDEE4160}" dt="2019-12-09T12:59:46.396" v="3" actId="20577"/>
      <pc:docMkLst>
        <pc:docMk/>
      </pc:docMkLst>
      <pc:sldChg chg="modSp">
        <pc:chgData name="Camilo Tabares Garcia" userId="S::cataba@bancolombia.com.co::7772a58f-e4fe-4330-ac23-fd619400cd9c" providerId="AD" clId="Web-{BC963F95-EF7B-77EB-F487-ED9BBDEE4160}" dt="2019-12-09T12:59:46.396" v="3" actId="20577"/>
        <pc:sldMkLst>
          <pc:docMk/>
          <pc:sldMk cId="4056698977" sldId="259"/>
        </pc:sldMkLst>
        <pc:spChg chg="mod">
          <ac:chgData name="Camilo Tabares Garcia" userId="S::cataba@bancolombia.com.co::7772a58f-e4fe-4330-ac23-fd619400cd9c" providerId="AD" clId="Web-{BC963F95-EF7B-77EB-F487-ED9BBDEE4160}" dt="2019-12-09T12:59:46.396" v="3" actId="20577"/>
          <ac:spMkLst>
            <pc:docMk/>
            <pc:sldMk cId="4056698977" sldId="259"/>
            <ac:spMk id="3" creationId="{394538E1-DA42-4F0B-BE0F-E0653F0AE8CF}"/>
          </ac:spMkLst>
        </pc:spChg>
      </pc:sldChg>
    </pc:docChg>
  </pc:docChgLst>
  <pc:docChgLst>
    <pc:chgData name="Laura Cristina Navarro Galvan" userId="S::lcnavarr@bancolombia.com.co::22ec6503-83ee-4144-9331-e8a0b08e21a9" providerId="AD" clId="Web-{29AE5436-078B-2B43-51D0-9EC9DF9286C0}"/>
    <pc:docChg chg="modSld sldOrd">
      <pc:chgData name="Laura Cristina Navarro Galvan" userId="S::lcnavarr@bancolombia.com.co::22ec6503-83ee-4144-9331-e8a0b08e21a9" providerId="AD" clId="Web-{29AE5436-078B-2B43-51D0-9EC9DF9286C0}" dt="2019-12-09T13:49:07.618" v="156" actId="20577"/>
      <pc:docMkLst>
        <pc:docMk/>
      </pc:docMkLst>
      <pc:sldChg chg="addSp delSp modSp">
        <pc:chgData name="Laura Cristina Navarro Galvan" userId="S::lcnavarr@bancolombia.com.co::22ec6503-83ee-4144-9331-e8a0b08e21a9" providerId="AD" clId="Web-{29AE5436-078B-2B43-51D0-9EC9DF9286C0}" dt="2019-12-09T12:25:11.387" v="13" actId="1076"/>
        <pc:sldMkLst>
          <pc:docMk/>
          <pc:sldMk cId="0" sldId="256"/>
        </pc:sldMkLst>
        <pc:spChg chg="add del">
          <ac:chgData name="Laura Cristina Navarro Galvan" userId="S::lcnavarr@bancolombia.com.co::22ec6503-83ee-4144-9331-e8a0b08e21a9" providerId="AD" clId="Web-{29AE5436-078B-2B43-51D0-9EC9DF9286C0}" dt="2019-12-09T12:25:10.137" v="12"/>
          <ac:spMkLst>
            <pc:docMk/>
            <pc:sldMk cId="0" sldId="256"/>
            <ac:spMk id="145" creationId="{00000000-0000-0000-0000-000000000000}"/>
          </ac:spMkLst>
        </pc:spChg>
        <pc:spChg chg="add del">
          <ac:chgData name="Laura Cristina Navarro Galvan" userId="S::lcnavarr@bancolombia.com.co::22ec6503-83ee-4144-9331-e8a0b08e21a9" providerId="AD" clId="Web-{29AE5436-078B-2B43-51D0-9EC9DF9286C0}" dt="2019-12-09T12:25:08.855" v="11"/>
          <ac:spMkLst>
            <pc:docMk/>
            <pc:sldMk cId="0" sldId="256"/>
            <ac:spMk id="147" creationId="{00000000-0000-0000-0000-000000000000}"/>
          </ac:spMkLst>
        </pc:spChg>
        <pc:picChg chg="add del mod">
          <ac:chgData name="Laura Cristina Navarro Galvan" userId="S::lcnavarr@bancolombia.com.co::22ec6503-83ee-4144-9331-e8a0b08e21a9" providerId="AD" clId="Web-{29AE5436-078B-2B43-51D0-9EC9DF9286C0}" dt="2019-12-09T12:25:11.387" v="13" actId="1076"/>
          <ac:picMkLst>
            <pc:docMk/>
            <pc:sldMk cId="0" sldId="256"/>
            <ac:picMk id="146" creationId="{00000000-0000-0000-0000-000000000000}"/>
          </ac:picMkLst>
        </pc:picChg>
      </pc:sldChg>
      <pc:sldChg chg="modSp">
        <pc:chgData name="Laura Cristina Navarro Galvan" userId="S::lcnavarr@bancolombia.com.co::22ec6503-83ee-4144-9331-e8a0b08e21a9" providerId="AD" clId="Web-{29AE5436-078B-2B43-51D0-9EC9DF9286C0}" dt="2019-12-09T12:57:04.774" v="34" actId="20577"/>
        <pc:sldMkLst>
          <pc:docMk/>
          <pc:sldMk cId="0" sldId="257"/>
        </pc:sldMkLst>
        <pc:spChg chg="mod">
          <ac:chgData name="Laura Cristina Navarro Galvan" userId="S::lcnavarr@bancolombia.com.co::22ec6503-83ee-4144-9331-e8a0b08e21a9" providerId="AD" clId="Web-{29AE5436-078B-2B43-51D0-9EC9DF9286C0}" dt="2019-12-09T12:57:04.774" v="34" actId="20577"/>
          <ac:spMkLst>
            <pc:docMk/>
            <pc:sldMk cId="0" sldId="257"/>
            <ac:spMk id="153" creationId="{00000000-0000-0000-0000-000000000000}"/>
          </ac:spMkLst>
        </pc:spChg>
      </pc:sldChg>
      <pc:sldChg chg="ord">
        <pc:chgData name="Laura Cristina Navarro Galvan" userId="S::lcnavarr@bancolombia.com.co::22ec6503-83ee-4144-9331-e8a0b08e21a9" providerId="AD" clId="Web-{29AE5436-078B-2B43-51D0-9EC9DF9286C0}" dt="2019-12-09T13:23:42.854" v="122"/>
        <pc:sldMkLst>
          <pc:docMk/>
          <pc:sldMk cId="2544408976" sldId="258"/>
        </pc:sldMkLst>
      </pc:sldChg>
      <pc:sldChg chg="modSp">
        <pc:chgData name="Laura Cristina Navarro Galvan" userId="S::lcnavarr@bancolombia.com.co::22ec6503-83ee-4144-9331-e8a0b08e21a9" providerId="AD" clId="Web-{29AE5436-078B-2B43-51D0-9EC9DF9286C0}" dt="2019-12-09T13:49:07.618" v="156" actId="20577"/>
        <pc:sldMkLst>
          <pc:docMk/>
          <pc:sldMk cId="4056698977" sldId="259"/>
        </pc:sldMkLst>
        <pc:spChg chg="mod">
          <ac:chgData name="Laura Cristina Navarro Galvan" userId="S::lcnavarr@bancolombia.com.co::22ec6503-83ee-4144-9331-e8a0b08e21a9" providerId="AD" clId="Web-{29AE5436-078B-2B43-51D0-9EC9DF9286C0}" dt="2019-12-09T13:49:07.618" v="156" actId="20577"/>
          <ac:spMkLst>
            <pc:docMk/>
            <pc:sldMk cId="4056698977" sldId="259"/>
            <ac:spMk id="3" creationId="{394538E1-DA42-4F0B-BE0F-E0653F0AE8CF}"/>
          </ac:spMkLst>
        </pc:spChg>
      </pc:sldChg>
      <pc:sldChg chg="modSp ord">
        <pc:chgData name="Laura Cristina Navarro Galvan" userId="S::lcnavarr@bancolombia.com.co::22ec6503-83ee-4144-9331-e8a0b08e21a9" providerId="AD" clId="Web-{29AE5436-078B-2B43-51D0-9EC9DF9286C0}" dt="2019-12-09T12:58:22.338" v="47" actId="20577"/>
        <pc:sldMkLst>
          <pc:docMk/>
          <pc:sldMk cId="776892081" sldId="260"/>
        </pc:sldMkLst>
        <pc:spChg chg="mod">
          <ac:chgData name="Laura Cristina Navarro Galvan" userId="S::lcnavarr@bancolombia.com.co::22ec6503-83ee-4144-9331-e8a0b08e21a9" providerId="AD" clId="Web-{29AE5436-078B-2B43-51D0-9EC9DF9286C0}" dt="2019-12-09T12:58:22.338" v="47" actId="20577"/>
          <ac:spMkLst>
            <pc:docMk/>
            <pc:sldMk cId="776892081" sldId="260"/>
            <ac:spMk id="153" creationId="{00000000-0000-0000-0000-000000000000}"/>
          </ac:spMkLst>
        </pc:spChg>
      </pc:sldChg>
      <pc:sldChg chg="modSp ord">
        <pc:chgData name="Laura Cristina Navarro Galvan" userId="S::lcnavarr@bancolombia.com.co::22ec6503-83ee-4144-9331-e8a0b08e21a9" providerId="AD" clId="Web-{29AE5436-078B-2B43-51D0-9EC9DF9286C0}" dt="2019-12-09T12:56:56.773" v="28" actId="20577"/>
        <pc:sldMkLst>
          <pc:docMk/>
          <pc:sldMk cId="888716327" sldId="265"/>
        </pc:sldMkLst>
        <pc:spChg chg="mod">
          <ac:chgData name="Laura Cristina Navarro Galvan" userId="S::lcnavarr@bancolombia.com.co::22ec6503-83ee-4144-9331-e8a0b08e21a9" providerId="AD" clId="Web-{29AE5436-078B-2B43-51D0-9EC9DF9286C0}" dt="2019-12-09T12:56:56.773" v="28" actId="20577"/>
          <ac:spMkLst>
            <pc:docMk/>
            <pc:sldMk cId="888716327" sldId="265"/>
            <ac:spMk id="153" creationId="{00000000-0000-0000-0000-000000000000}"/>
          </ac:spMkLst>
        </pc:spChg>
      </pc:sldChg>
      <pc:sldChg chg="modSp">
        <pc:chgData name="Laura Cristina Navarro Galvan" userId="S::lcnavarr@bancolombia.com.co::22ec6503-83ee-4144-9331-e8a0b08e21a9" providerId="AD" clId="Web-{29AE5436-078B-2B43-51D0-9EC9DF9286C0}" dt="2019-12-09T12:56:47.179" v="20" actId="20577"/>
        <pc:sldMkLst>
          <pc:docMk/>
          <pc:sldMk cId="2792178696" sldId="266"/>
        </pc:sldMkLst>
        <pc:spChg chg="mod">
          <ac:chgData name="Laura Cristina Navarro Galvan" userId="S::lcnavarr@bancolombia.com.co::22ec6503-83ee-4144-9331-e8a0b08e21a9" providerId="AD" clId="Web-{29AE5436-078B-2B43-51D0-9EC9DF9286C0}" dt="2019-12-09T12:56:47.179" v="20" actId="20577"/>
          <ac:spMkLst>
            <pc:docMk/>
            <pc:sldMk cId="2792178696" sldId="266"/>
            <ac:spMk id="153" creationId="{00000000-0000-0000-0000-000000000000}"/>
          </ac:spMkLst>
        </pc:spChg>
      </pc:sldChg>
    </pc:docChg>
  </pc:docChgLst>
  <pc:docChgLst>
    <pc:chgData name="Camilo Tabares Garcia" userId="S::cataba@bancolombia.com.co::7772a58f-e4fe-4330-ac23-fd619400cd9c" providerId="AD" clId="Web-{7ED4B84A-915F-6309-23D0-8FFA6A2B1541}"/>
    <pc:docChg chg="modSld">
      <pc:chgData name="Camilo Tabares Garcia" userId="S::cataba@bancolombia.com.co::7772a58f-e4fe-4330-ac23-fd619400cd9c" providerId="AD" clId="Web-{7ED4B84A-915F-6309-23D0-8FFA6A2B1541}" dt="2019-11-27T13:04:44.420" v="388"/>
      <pc:docMkLst>
        <pc:docMk/>
      </pc:docMkLst>
      <pc:sldChg chg="modNotes">
        <pc:chgData name="Camilo Tabares Garcia" userId="S::cataba@bancolombia.com.co::7772a58f-e4fe-4330-ac23-fd619400cd9c" providerId="AD" clId="Web-{7ED4B84A-915F-6309-23D0-8FFA6A2B1541}" dt="2019-11-27T12:55:37.167" v="94"/>
        <pc:sldMkLst>
          <pc:docMk/>
          <pc:sldMk cId="0" sldId="257"/>
        </pc:sldMkLst>
      </pc:sldChg>
      <pc:sldChg chg="modNotes">
        <pc:chgData name="Camilo Tabares Garcia" userId="S::cataba@bancolombia.com.co::7772a58f-e4fe-4330-ac23-fd619400cd9c" providerId="AD" clId="Web-{7ED4B84A-915F-6309-23D0-8FFA6A2B1541}" dt="2019-11-27T13:04:44.420" v="388"/>
        <pc:sldMkLst>
          <pc:docMk/>
          <pc:sldMk cId="776892081" sldId="260"/>
        </pc:sldMkLst>
      </pc:sldChg>
    </pc:docChg>
  </pc:docChgLst>
  <pc:docChgLst>
    <pc:chgData name="Camilo Tabares Garcia" userId="S::cataba@bancolombia.com.co::7772a58f-e4fe-4330-ac23-fd619400cd9c" providerId="AD" clId="Web-{6348A77C-DF15-297B-6C68-8030231A9055}"/>
    <pc:docChg chg="modSld">
      <pc:chgData name="Camilo Tabares Garcia" userId="S::cataba@bancolombia.com.co::7772a58f-e4fe-4330-ac23-fd619400cd9c" providerId="AD" clId="Web-{6348A77C-DF15-297B-6C68-8030231A9055}" dt="2019-12-09T12:57:53.469" v="74" actId="20577"/>
      <pc:docMkLst>
        <pc:docMk/>
      </pc:docMkLst>
      <pc:sldChg chg="modNotes">
        <pc:chgData name="Camilo Tabares Garcia" userId="S::cataba@bancolombia.com.co::7772a58f-e4fe-4330-ac23-fd619400cd9c" providerId="AD" clId="Web-{6348A77C-DF15-297B-6C68-8030231A9055}" dt="2019-12-09T12:49:40.511" v="3"/>
        <pc:sldMkLst>
          <pc:docMk/>
          <pc:sldMk cId="0" sldId="257"/>
        </pc:sldMkLst>
      </pc:sldChg>
      <pc:sldChg chg="modSp">
        <pc:chgData name="Camilo Tabares Garcia" userId="S::cataba@bancolombia.com.co::7772a58f-e4fe-4330-ac23-fd619400cd9c" providerId="AD" clId="Web-{6348A77C-DF15-297B-6C68-8030231A9055}" dt="2019-12-09T12:56:55.312" v="71" actId="20577"/>
        <pc:sldMkLst>
          <pc:docMk/>
          <pc:sldMk cId="4056698977" sldId="259"/>
        </pc:sldMkLst>
        <pc:spChg chg="mod">
          <ac:chgData name="Camilo Tabares Garcia" userId="S::cataba@bancolombia.com.co::7772a58f-e4fe-4330-ac23-fd619400cd9c" providerId="AD" clId="Web-{6348A77C-DF15-297B-6C68-8030231A9055}" dt="2019-12-09T12:56:55.312" v="71" actId="20577"/>
          <ac:spMkLst>
            <pc:docMk/>
            <pc:sldMk cId="4056698977" sldId="259"/>
            <ac:spMk id="3" creationId="{394538E1-DA42-4F0B-BE0F-E0653F0AE8CF}"/>
          </ac:spMkLst>
        </pc:spChg>
      </pc:sldChg>
      <pc:sldChg chg="modSp">
        <pc:chgData name="Camilo Tabares Garcia" userId="S::cataba@bancolombia.com.co::7772a58f-e4fe-4330-ac23-fd619400cd9c" providerId="AD" clId="Web-{6348A77C-DF15-297B-6C68-8030231A9055}" dt="2019-12-09T12:57:51.797" v="72" actId="20577"/>
        <pc:sldMkLst>
          <pc:docMk/>
          <pc:sldMk cId="776892081" sldId="260"/>
        </pc:sldMkLst>
        <pc:spChg chg="mod">
          <ac:chgData name="Camilo Tabares Garcia" userId="S::cataba@bancolombia.com.co::7772a58f-e4fe-4330-ac23-fd619400cd9c" providerId="AD" clId="Web-{6348A77C-DF15-297B-6C68-8030231A9055}" dt="2019-12-09T12:57:51.797" v="72" actId="20577"/>
          <ac:spMkLst>
            <pc:docMk/>
            <pc:sldMk cId="776892081" sldId="260"/>
            <ac:spMk id="153" creationId="{00000000-0000-0000-0000-000000000000}"/>
          </ac:spMkLst>
        </pc:spChg>
      </pc:sldChg>
      <pc:sldChg chg="modSp modNotes">
        <pc:chgData name="Camilo Tabares Garcia" userId="S::cataba@bancolombia.com.co::7772a58f-e4fe-4330-ac23-fd619400cd9c" providerId="AD" clId="Web-{6348A77C-DF15-297B-6C68-8030231A9055}" dt="2019-12-09T12:55:37.593" v="39"/>
        <pc:sldMkLst>
          <pc:docMk/>
          <pc:sldMk cId="2792178696" sldId="266"/>
        </pc:sldMkLst>
        <pc:spChg chg="mod">
          <ac:chgData name="Camilo Tabares Garcia" userId="S::cataba@bancolombia.com.co::7772a58f-e4fe-4330-ac23-fd619400cd9c" providerId="AD" clId="Web-{6348A77C-DF15-297B-6C68-8030231A9055}" dt="2019-12-09T12:50:04.198" v="34" actId="20577"/>
          <ac:spMkLst>
            <pc:docMk/>
            <pc:sldMk cId="2792178696" sldId="266"/>
            <ac:spMk id="15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03228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8438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 </a:t>
            </a:r>
            <a:r>
              <a:rPr lang="en-US" dirty="0" err="1"/>
              <a:t>flujo</a:t>
            </a:r>
            <a:r>
              <a:rPr lang="en-US" dirty="0"/>
              <a:t> de </a:t>
            </a:r>
            <a:r>
              <a:rPr lang="en-US" dirty="0" err="1"/>
              <a:t>trabajo</a:t>
            </a:r>
            <a:r>
              <a:rPr lang="en-US" dirty="0"/>
              <a:t> se define </a:t>
            </a:r>
            <a:r>
              <a:rPr lang="en-US" dirty="0" err="1"/>
              <a:t>seleccionando</a:t>
            </a:r>
            <a:r>
              <a:rPr lang="en-US" dirty="0"/>
              <a:t> un conjunto de </a:t>
            </a:r>
            <a:r>
              <a:rPr lang="en-US" dirty="0" err="1"/>
              <a:t>acciones</a:t>
            </a:r>
            <a:r>
              <a:rPr lang="en-US" dirty="0"/>
              <a:t> de </a:t>
            </a:r>
            <a:r>
              <a:rPr lang="en-US" dirty="0" err="1"/>
              <a:t>flujo</a:t>
            </a:r>
            <a:r>
              <a:rPr lang="en-US" dirty="0"/>
              <a:t> de </a:t>
            </a:r>
            <a:r>
              <a:rPr lang="en-US" dirty="0" err="1"/>
              <a:t>trabajo</a:t>
            </a:r>
            <a:r>
              <a:rPr lang="en-US" dirty="0"/>
              <a:t> y </a:t>
            </a:r>
            <a:r>
              <a:rPr lang="en-US" dirty="0" err="1"/>
              <a:t>definiendo</a:t>
            </a:r>
            <a:r>
              <a:rPr lang="en-US" dirty="0"/>
              <a:t> sus </a:t>
            </a:r>
            <a:r>
              <a:rPr lang="en-US" dirty="0" err="1"/>
              <a:t>propiedades</a:t>
            </a:r>
            <a:r>
              <a:rPr lang="en-US" dirty="0"/>
              <a:t> </a:t>
            </a:r>
            <a:r>
              <a:rPr lang="en-US" dirty="0" err="1"/>
              <a:t>relacionadas</a:t>
            </a:r>
            <a:r>
              <a:rPr lang="en-US" dirty="0"/>
              <a:t>.</a:t>
            </a:r>
          </a:p>
          <a:p>
            <a:pPr marL="285750" indent="-285750">
              <a:buFont typeface="Arial"/>
              <a:buChar char="•"/>
            </a:pPr>
            <a:r>
              <a:rPr lang="en-US" dirty="0"/>
              <a:t>Pulse </a:t>
            </a:r>
            <a:r>
              <a:rPr lang="en-US" b="1" dirty="0" err="1"/>
              <a:t>Seleccionar</a:t>
            </a:r>
            <a:r>
              <a:rPr lang="en-US" b="1" dirty="0"/>
              <a:t> las </a:t>
            </a:r>
            <a:r>
              <a:rPr lang="en-US" b="1" dirty="0" err="1"/>
              <a:t>etapas</a:t>
            </a:r>
            <a:r>
              <a:rPr lang="en-US" b="1" dirty="0"/>
              <a:t> de </a:t>
            </a:r>
            <a:r>
              <a:rPr lang="en-US" b="1" dirty="0" err="1"/>
              <a:t>flujo</a:t>
            </a:r>
            <a:r>
              <a:rPr lang="en-US" b="1" dirty="0"/>
              <a:t> de </a:t>
            </a:r>
            <a:r>
              <a:rPr lang="en-US" b="1" dirty="0" err="1"/>
              <a:t>trabajo</a:t>
            </a:r>
            <a:r>
              <a:rPr lang="en-US" dirty="0"/>
              <a:t> para </a:t>
            </a:r>
            <a:r>
              <a:rPr lang="en-US" dirty="0" err="1"/>
              <a:t>seleccionar</a:t>
            </a:r>
            <a:r>
              <a:rPr lang="en-US" dirty="0"/>
              <a:t> las </a:t>
            </a:r>
            <a:r>
              <a:rPr lang="en-US" dirty="0" err="1"/>
              <a:t>etapas</a:t>
            </a:r>
            <a:r>
              <a:rPr lang="en-US" dirty="0"/>
              <a:t> de </a:t>
            </a:r>
            <a:r>
              <a:rPr lang="en-US" dirty="0" err="1"/>
              <a:t>flujo</a:t>
            </a:r>
            <a:r>
              <a:rPr lang="en-US" dirty="0"/>
              <a:t> de </a:t>
            </a:r>
            <a:r>
              <a:rPr lang="en-US" dirty="0" err="1"/>
              <a:t>trabajo</a:t>
            </a:r>
            <a:r>
              <a:rPr lang="en-US" dirty="0"/>
              <a:t> de las que </a:t>
            </a:r>
            <a:r>
              <a:rPr lang="en-US" dirty="0" err="1"/>
              <a:t>conste</a:t>
            </a:r>
            <a:r>
              <a:rPr lang="en-US" dirty="0"/>
              <a:t> </a:t>
            </a:r>
            <a:r>
              <a:rPr lang="en-US" dirty="0" err="1"/>
              <a:t>este</a:t>
            </a:r>
            <a:r>
              <a:rPr lang="en-US" dirty="0"/>
              <a:t> </a:t>
            </a:r>
            <a:r>
              <a:rPr lang="en-US" dirty="0" err="1"/>
              <a:t>flujo</a:t>
            </a:r>
            <a:r>
              <a:rPr lang="en-US" dirty="0"/>
              <a:t> de </a:t>
            </a:r>
            <a:r>
              <a:rPr lang="en-US" dirty="0" err="1"/>
              <a:t>trabajo</a:t>
            </a:r>
            <a:r>
              <a:rPr lang="en-US" dirty="0"/>
              <a:t>.</a:t>
            </a:r>
          </a:p>
          <a:p>
            <a:pPr marL="285750" indent="-285750">
              <a:buFont typeface="Arial"/>
              <a:buChar char="•"/>
            </a:pPr>
            <a:r>
              <a:rPr lang="en-US" dirty="0"/>
              <a:t>Pulse </a:t>
            </a:r>
            <a:r>
              <a:rPr lang="en-US" b="1" dirty="0" err="1"/>
              <a:t>Seleccionar</a:t>
            </a:r>
            <a:r>
              <a:rPr lang="en-US" b="1" dirty="0"/>
              <a:t> </a:t>
            </a:r>
            <a:r>
              <a:rPr lang="en-US" b="1" dirty="0" err="1"/>
              <a:t>etapa</a:t>
            </a:r>
            <a:r>
              <a:rPr lang="en-US" b="1" dirty="0"/>
              <a:t> de </a:t>
            </a:r>
            <a:r>
              <a:rPr lang="en-US" b="1" dirty="0" err="1"/>
              <a:t>rechazo</a:t>
            </a:r>
            <a:r>
              <a:rPr lang="en-US" dirty="0"/>
              <a:t> para </a:t>
            </a:r>
            <a:r>
              <a:rPr lang="en-US" dirty="0" err="1"/>
              <a:t>seleccionar</a:t>
            </a:r>
            <a:r>
              <a:rPr lang="en-US" dirty="0"/>
              <a:t> una </a:t>
            </a:r>
            <a:r>
              <a:rPr lang="en-US" dirty="0" err="1"/>
              <a:t>etapa</a:t>
            </a:r>
            <a:r>
              <a:rPr lang="en-US" dirty="0"/>
              <a:t> a la que mover un </a:t>
            </a:r>
            <a:r>
              <a:rPr lang="en-US" dirty="0" err="1"/>
              <a:t>elemento</a:t>
            </a:r>
            <a:r>
              <a:rPr lang="en-US" dirty="0"/>
              <a:t> </a:t>
            </a:r>
            <a:r>
              <a:rPr lang="en-US" dirty="0" err="1"/>
              <a:t>cuando</a:t>
            </a:r>
            <a:r>
              <a:rPr lang="en-US" dirty="0"/>
              <a:t> sea </a:t>
            </a:r>
            <a:r>
              <a:rPr lang="en-US" dirty="0" err="1"/>
              <a:t>rechazado</a:t>
            </a:r>
            <a:r>
              <a:rPr lang="en-US" dirty="0"/>
              <a:t>.</a:t>
            </a:r>
          </a:p>
          <a:p>
            <a:pPr marL="285750" indent="-285750">
              <a:buFont typeface="Arial"/>
              <a:buChar char="•"/>
            </a:pPr>
            <a:r>
              <a:rPr lang="en-US" dirty="0"/>
              <a:t>Para </a:t>
            </a:r>
            <a:r>
              <a:rPr lang="en-US" dirty="0" err="1"/>
              <a:t>solicitar</a:t>
            </a:r>
            <a:r>
              <a:rPr lang="en-US" dirty="0"/>
              <a:t> que se </a:t>
            </a:r>
            <a:r>
              <a:rPr lang="en-US" dirty="0" err="1"/>
              <a:t>especifique</a:t>
            </a:r>
            <a:r>
              <a:rPr lang="en-US" dirty="0"/>
              <a:t> un </a:t>
            </a:r>
            <a:r>
              <a:rPr lang="en-US" dirty="0" err="1"/>
              <a:t>comentario</a:t>
            </a:r>
            <a:r>
              <a:rPr lang="en-US" dirty="0"/>
              <a:t> al </a:t>
            </a:r>
            <a:r>
              <a:rPr lang="en-US" dirty="0" err="1"/>
              <a:t>aprobar</a:t>
            </a:r>
            <a:r>
              <a:rPr lang="en-US" dirty="0"/>
              <a:t> un </a:t>
            </a:r>
            <a:r>
              <a:rPr lang="en-US" dirty="0" err="1"/>
              <a:t>elemento</a:t>
            </a:r>
            <a:r>
              <a:rPr lang="en-US" dirty="0"/>
              <a:t>, </a:t>
            </a:r>
            <a:r>
              <a:rPr lang="en-US" dirty="0" err="1"/>
              <a:t>seleccione</a:t>
            </a:r>
            <a:r>
              <a:rPr lang="en-US" dirty="0"/>
              <a:t> </a:t>
            </a:r>
            <a:r>
              <a:rPr lang="en-US" b="1" dirty="0" err="1"/>
              <a:t>Especificar</a:t>
            </a:r>
            <a:r>
              <a:rPr lang="en-US" b="1" dirty="0"/>
              <a:t> </a:t>
            </a:r>
            <a:r>
              <a:rPr lang="en-US" b="1" dirty="0" err="1"/>
              <a:t>comentario</a:t>
            </a:r>
            <a:r>
              <a:rPr lang="en-US" b="1" dirty="0"/>
              <a:t> al </a:t>
            </a:r>
            <a:r>
              <a:rPr lang="en-US" b="1" dirty="0" err="1"/>
              <a:t>aprobarse</a:t>
            </a:r>
            <a:r>
              <a:rPr lang="en-US" dirty="0"/>
              <a:t>.</a:t>
            </a:r>
          </a:p>
          <a:p>
            <a:pPr marL="285750" indent="-285750">
              <a:buFont typeface="Arial"/>
              <a:buChar char="•"/>
            </a:pPr>
            <a:r>
              <a:rPr lang="en-US" dirty="0" err="1"/>
              <a:t>Seleccione</a:t>
            </a:r>
            <a:r>
              <a:rPr lang="en-US" dirty="0"/>
              <a:t> </a:t>
            </a:r>
            <a:r>
              <a:rPr lang="en-US" dirty="0" err="1"/>
              <a:t>si</a:t>
            </a:r>
            <a:r>
              <a:rPr lang="en-US" dirty="0"/>
              <a:t> </a:t>
            </a:r>
            <a:r>
              <a:rPr lang="en-US" dirty="0" err="1"/>
              <a:t>desea</a:t>
            </a:r>
            <a:r>
              <a:rPr lang="en-US" dirty="0"/>
              <a:t> </a:t>
            </a:r>
            <a:r>
              <a:rPr lang="en-US" dirty="0" err="1"/>
              <a:t>permitir</a:t>
            </a:r>
            <a:r>
              <a:rPr lang="en-US" dirty="0"/>
              <a:t> que se </a:t>
            </a:r>
            <a:r>
              <a:rPr lang="en-US" dirty="0" err="1"/>
              <a:t>creen</a:t>
            </a:r>
            <a:r>
              <a:rPr lang="en-US" dirty="0"/>
              <a:t> </a:t>
            </a:r>
            <a:r>
              <a:rPr lang="en-US" dirty="0" err="1"/>
              <a:t>varios</a:t>
            </a:r>
            <a:r>
              <a:rPr lang="en-US" dirty="0"/>
              <a:t> </a:t>
            </a:r>
            <a:r>
              <a:rPr lang="en-US" dirty="0" err="1"/>
              <a:t>borradores</a:t>
            </a:r>
            <a:r>
              <a:rPr lang="en-US" dirty="0"/>
              <a:t> de un </a:t>
            </a:r>
            <a:r>
              <a:rPr lang="en-US" dirty="0" err="1"/>
              <a:t>elemento</a:t>
            </a:r>
            <a:r>
              <a:rPr lang="en-US" dirty="0"/>
              <a:t>. Si no se </a:t>
            </a:r>
            <a:r>
              <a:rPr lang="en-US" dirty="0" err="1"/>
              <a:t>selecciona</a:t>
            </a:r>
            <a:r>
              <a:rPr lang="en-US" dirty="0"/>
              <a:t>, </a:t>
            </a:r>
            <a:r>
              <a:rPr lang="en-US" dirty="0" err="1"/>
              <a:t>sólo</a:t>
            </a:r>
            <a:r>
              <a:rPr lang="en-US" dirty="0"/>
              <a:t> se </a:t>
            </a:r>
            <a:r>
              <a:rPr lang="en-US" dirty="0" err="1"/>
              <a:t>puede</a:t>
            </a:r>
            <a:r>
              <a:rPr lang="en-US" dirty="0"/>
              <a:t> </a:t>
            </a:r>
            <a:r>
              <a:rPr lang="en-US" dirty="0" err="1"/>
              <a:t>crear</a:t>
            </a:r>
            <a:r>
              <a:rPr lang="en-US" dirty="0"/>
              <a:t> a la </a:t>
            </a:r>
            <a:r>
              <a:rPr lang="en-US" dirty="0" err="1"/>
              <a:t>vez</a:t>
            </a:r>
            <a:r>
              <a:rPr lang="en-US" dirty="0"/>
              <a:t> un </a:t>
            </a:r>
            <a:r>
              <a:rPr lang="en-US" dirty="0" err="1"/>
              <a:t>único</a:t>
            </a:r>
            <a:r>
              <a:rPr lang="en-US" dirty="0"/>
              <a:t> </a:t>
            </a:r>
            <a:r>
              <a:rPr lang="en-US" dirty="0" err="1"/>
              <a:t>borrador</a:t>
            </a:r>
            <a:r>
              <a:rPr lang="en-US" dirty="0"/>
              <a:t> de un </a:t>
            </a:r>
            <a:r>
              <a:rPr lang="en-US" dirty="0" err="1"/>
              <a:t>elemento</a:t>
            </a:r>
            <a:r>
              <a:rPr lang="en-US" dirty="0"/>
              <a:t>. </a:t>
            </a:r>
            <a:r>
              <a:rPr lang="en-US" dirty="0" err="1"/>
              <a:t>Están</a:t>
            </a:r>
            <a:r>
              <a:rPr lang="en-US" dirty="0"/>
              <a:t> </a:t>
            </a:r>
            <a:r>
              <a:rPr lang="en-US" dirty="0" err="1"/>
              <a:t>habilitados</a:t>
            </a:r>
            <a:r>
              <a:rPr lang="en-US" dirty="0"/>
              <a:t> </a:t>
            </a:r>
            <a:r>
              <a:rPr lang="en-US" dirty="0" err="1"/>
              <a:t>varios</a:t>
            </a:r>
            <a:r>
              <a:rPr lang="en-US" dirty="0"/>
              <a:t> </a:t>
            </a:r>
            <a:r>
              <a:rPr lang="en-US" dirty="0" err="1"/>
              <a:t>borradores</a:t>
            </a:r>
            <a:r>
              <a:rPr lang="en-US" dirty="0"/>
              <a:t> de forma </a:t>
            </a:r>
            <a:r>
              <a:rPr lang="en-US" dirty="0" err="1"/>
              <a:t>predeterminada</a:t>
            </a:r>
            <a:r>
              <a:rPr lang="en-US" dirty="0"/>
              <a:t>.</a:t>
            </a:r>
          </a:p>
          <a:p>
            <a:r>
              <a:rPr lang="en-US" b="1" dirty="0" err="1"/>
              <a:t>Recuerde</a:t>
            </a:r>
            <a:r>
              <a:rPr lang="en-US" b="1" dirty="0"/>
              <a:t>:</a:t>
            </a:r>
            <a:r>
              <a:rPr lang="en-US" dirty="0"/>
              <a:t> Si la </a:t>
            </a:r>
            <a:r>
              <a:rPr lang="en-US" dirty="0" err="1"/>
              <a:t>primera</a:t>
            </a:r>
            <a:r>
              <a:rPr lang="en-US" dirty="0"/>
              <a:t> </a:t>
            </a:r>
            <a:r>
              <a:rPr lang="en-US" dirty="0" err="1"/>
              <a:t>etapa</a:t>
            </a:r>
            <a:r>
              <a:rPr lang="en-US" dirty="0"/>
              <a:t> del </a:t>
            </a:r>
            <a:r>
              <a:rPr lang="en-US" dirty="0" err="1"/>
              <a:t>flujo</a:t>
            </a:r>
            <a:r>
              <a:rPr lang="en-US" dirty="0"/>
              <a:t> de </a:t>
            </a:r>
            <a:r>
              <a:rPr lang="en-US" dirty="0" err="1"/>
              <a:t>trabajo</a:t>
            </a:r>
            <a:r>
              <a:rPr lang="en-US" dirty="0"/>
              <a:t> </a:t>
            </a:r>
            <a:r>
              <a:rPr lang="en-US" dirty="0" err="1"/>
              <a:t>incluye</a:t>
            </a:r>
            <a:r>
              <a:rPr lang="en-US" dirty="0"/>
              <a:t> una </a:t>
            </a:r>
            <a:r>
              <a:rPr lang="en-US" dirty="0" err="1"/>
              <a:t>acción</a:t>
            </a:r>
            <a:r>
              <a:rPr lang="en-US" dirty="0"/>
              <a:t> de </a:t>
            </a:r>
            <a:r>
              <a:rPr lang="en-US" dirty="0" err="1"/>
              <a:t>publicar</a:t>
            </a:r>
            <a:r>
              <a:rPr lang="en-US" dirty="0"/>
              <a:t>, no se </a:t>
            </a:r>
            <a:r>
              <a:rPr lang="en-US" dirty="0" err="1"/>
              <a:t>crean</a:t>
            </a:r>
            <a:r>
              <a:rPr lang="en-US" dirty="0"/>
              <a:t> </a:t>
            </a:r>
            <a:r>
              <a:rPr lang="en-US" dirty="0" err="1"/>
              <a:t>elementos</a:t>
            </a:r>
            <a:r>
              <a:rPr lang="en-US" dirty="0"/>
              <a:t> de </a:t>
            </a:r>
            <a:r>
              <a:rPr lang="en-US" dirty="0" err="1"/>
              <a:t>borrador</a:t>
            </a:r>
            <a:r>
              <a:rPr lang="en-US" dirty="0"/>
              <a:t>, </a:t>
            </a:r>
            <a:r>
              <a:rPr lang="en-US" dirty="0" err="1"/>
              <a:t>independientemente</a:t>
            </a:r>
            <a:r>
              <a:rPr lang="en-US" dirty="0"/>
              <a:t> de lo que se </a:t>
            </a:r>
            <a:r>
              <a:rPr lang="en-US" dirty="0" err="1"/>
              <a:t>seleccione</a:t>
            </a:r>
            <a:r>
              <a:rPr lang="en-US" dirty="0"/>
              <a:t> </a:t>
            </a:r>
            <a:r>
              <a:rPr lang="en-US" dirty="0" err="1"/>
              <a:t>aquí</a:t>
            </a:r>
            <a:r>
              <a:rPr lang="en-US" dirty="0"/>
              <a:t>.</a:t>
            </a:r>
          </a:p>
          <a:p>
            <a:pPr marL="285750" indent="-285750">
              <a:buFont typeface="Arial"/>
              <a:buChar char="•"/>
            </a:pPr>
            <a:r>
              <a:rPr lang="en-US" dirty="0" err="1"/>
              <a:t>Seleccione</a:t>
            </a:r>
            <a:r>
              <a:rPr lang="en-US" dirty="0"/>
              <a:t> </a:t>
            </a:r>
            <a:r>
              <a:rPr lang="en-US" b="1" dirty="0" err="1"/>
              <a:t>Inhabilitar</a:t>
            </a:r>
            <a:r>
              <a:rPr lang="en-US" b="1" dirty="0"/>
              <a:t> </a:t>
            </a:r>
            <a:r>
              <a:rPr lang="en-US" b="1" dirty="0" err="1"/>
              <a:t>flujo</a:t>
            </a:r>
            <a:r>
              <a:rPr lang="en-US" b="1" dirty="0"/>
              <a:t> de </a:t>
            </a:r>
            <a:r>
              <a:rPr lang="en-US" b="1" dirty="0" err="1"/>
              <a:t>trabajo</a:t>
            </a:r>
            <a:r>
              <a:rPr lang="en-US" b="1" dirty="0"/>
              <a:t> </a:t>
            </a:r>
            <a:r>
              <a:rPr lang="en-US" b="1" dirty="0" err="1"/>
              <a:t>en</a:t>
            </a:r>
            <a:r>
              <a:rPr lang="en-US" b="1" dirty="0"/>
              <a:t> </a:t>
            </a:r>
            <a:r>
              <a:rPr lang="en-US" b="1" dirty="0" err="1"/>
              <a:t>proyectos</a:t>
            </a:r>
            <a:r>
              <a:rPr lang="en-US" dirty="0"/>
              <a:t> </a:t>
            </a:r>
            <a:r>
              <a:rPr lang="en-US" dirty="0" err="1"/>
              <a:t>cuando</a:t>
            </a:r>
            <a:r>
              <a:rPr lang="en-US" dirty="0"/>
              <a:t> no </a:t>
            </a:r>
            <a:r>
              <a:rPr lang="en-US" dirty="0" err="1"/>
              <a:t>desee</a:t>
            </a:r>
            <a:r>
              <a:rPr lang="en-US" dirty="0"/>
              <a:t> que se </a:t>
            </a:r>
            <a:r>
              <a:rPr lang="en-US" dirty="0" err="1"/>
              <a:t>utilice</a:t>
            </a:r>
            <a:r>
              <a:rPr lang="en-US" dirty="0"/>
              <a:t> el </a:t>
            </a:r>
            <a:r>
              <a:rPr lang="en-US" dirty="0" err="1"/>
              <a:t>flujo</a:t>
            </a:r>
            <a:r>
              <a:rPr lang="en-US" dirty="0"/>
              <a:t> de </a:t>
            </a:r>
            <a:r>
              <a:rPr lang="en-US" dirty="0" err="1"/>
              <a:t>trabajo</a:t>
            </a:r>
            <a:r>
              <a:rPr lang="en-US" dirty="0"/>
              <a:t> al </a:t>
            </a:r>
            <a:r>
              <a:rPr lang="en-US" dirty="0" err="1"/>
              <a:t>añadir</a:t>
            </a:r>
            <a:r>
              <a:rPr lang="en-US" dirty="0"/>
              <a:t> un </a:t>
            </a:r>
            <a:r>
              <a:rPr lang="en-US" dirty="0" err="1"/>
              <a:t>elemento</a:t>
            </a:r>
            <a:r>
              <a:rPr lang="en-US" dirty="0"/>
              <a:t> a un </a:t>
            </a:r>
            <a:r>
              <a:rPr lang="en-US" dirty="0" err="1"/>
              <a:t>proyecto</a:t>
            </a:r>
            <a:r>
              <a:rPr lang="en-US" dirty="0"/>
              <a:t>. Si se </a:t>
            </a:r>
            <a:r>
              <a:rPr lang="en-US" dirty="0" err="1"/>
              <a:t>selecciona</a:t>
            </a:r>
            <a:r>
              <a:rPr lang="en-US" dirty="0"/>
              <a:t>, </a:t>
            </a:r>
            <a:r>
              <a:rPr lang="en-US" dirty="0" err="1"/>
              <a:t>cualquier</a:t>
            </a:r>
            <a:r>
              <a:rPr lang="en-US" dirty="0"/>
              <a:t> </a:t>
            </a:r>
            <a:r>
              <a:rPr lang="en-US" dirty="0" err="1"/>
              <a:t>elemento</a:t>
            </a:r>
            <a:r>
              <a:rPr lang="en-US" dirty="0"/>
              <a:t> que </a:t>
            </a:r>
            <a:r>
              <a:rPr lang="en-US" dirty="0" err="1"/>
              <a:t>utilice</a:t>
            </a:r>
            <a:r>
              <a:rPr lang="en-US" dirty="0"/>
              <a:t> </a:t>
            </a:r>
            <a:r>
              <a:rPr lang="en-US" dirty="0" err="1"/>
              <a:t>este</a:t>
            </a:r>
            <a:r>
              <a:rPr lang="en-US" dirty="0"/>
              <a:t> </a:t>
            </a:r>
            <a:r>
              <a:rPr lang="en-US" dirty="0" err="1"/>
              <a:t>flujo</a:t>
            </a:r>
            <a:r>
              <a:rPr lang="en-US" dirty="0"/>
              <a:t> de </a:t>
            </a:r>
            <a:r>
              <a:rPr lang="en-US" dirty="0" err="1"/>
              <a:t>trabajo</a:t>
            </a:r>
            <a:r>
              <a:rPr lang="en-US" dirty="0"/>
              <a:t> </a:t>
            </a:r>
            <a:r>
              <a:rPr lang="en-US" dirty="0" err="1"/>
              <a:t>tiene</a:t>
            </a:r>
            <a:r>
              <a:rPr lang="en-US" dirty="0"/>
              <a:t> un </a:t>
            </a:r>
            <a:r>
              <a:rPr lang="en-US" dirty="0" err="1"/>
              <a:t>estado</a:t>
            </a:r>
            <a:r>
              <a:rPr lang="en-US" dirty="0"/>
              <a:t> de </a:t>
            </a:r>
            <a:r>
              <a:rPr lang="en-US" dirty="0" err="1"/>
              <a:t>borrador</a:t>
            </a:r>
            <a:r>
              <a:rPr lang="en-US" dirty="0"/>
              <a:t> al </a:t>
            </a:r>
            <a:r>
              <a:rPr lang="en-US" dirty="0" err="1"/>
              <a:t>añadirlo</a:t>
            </a:r>
            <a:r>
              <a:rPr lang="en-US" dirty="0"/>
              <a:t> a un </a:t>
            </a:r>
            <a:r>
              <a:rPr lang="en-US" dirty="0" err="1"/>
              <a:t>proyecto</a:t>
            </a:r>
            <a:r>
              <a:rPr lang="en-US" dirty="0"/>
              <a:t>, </a:t>
            </a:r>
            <a:r>
              <a:rPr lang="en-US" dirty="0" err="1"/>
              <a:t>pero</a:t>
            </a:r>
            <a:r>
              <a:rPr lang="en-US" dirty="0"/>
              <a:t> no se </a:t>
            </a:r>
            <a:r>
              <a:rPr lang="en-US" dirty="0" err="1"/>
              <a:t>coloca</a:t>
            </a:r>
            <a:r>
              <a:rPr lang="en-US" dirty="0"/>
              <a:t> por </a:t>
            </a:r>
            <a:r>
              <a:rPr lang="en-US" dirty="0" err="1"/>
              <a:t>etapas</a:t>
            </a:r>
            <a:r>
              <a:rPr lang="en-US" dirty="0"/>
              <a:t>.</a:t>
            </a:r>
          </a:p>
          <a:p>
            <a:pPr marL="285750" lvl="1" indent="-285750">
              <a:buFont typeface="Arial"/>
              <a:buChar char="•"/>
            </a:pPr>
            <a:r>
              <a:rPr lang="en-US" dirty="0" err="1"/>
              <a:t>También</a:t>
            </a:r>
            <a:r>
              <a:rPr lang="en-US" dirty="0"/>
              <a:t> debe </a:t>
            </a:r>
            <a:r>
              <a:rPr lang="en-US" dirty="0" err="1"/>
              <a:t>seleccionar</a:t>
            </a:r>
            <a:r>
              <a:rPr lang="en-US" dirty="0"/>
              <a:t> la </a:t>
            </a:r>
            <a:r>
              <a:rPr lang="en-US" dirty="0" err="1"/>
              <a:t>etapa</a:t>
            </a:r>
            <a:r>
              <a:rPr lang="en-US" dirty="0"/>
              <a:t> de </a:t>
            </a:r>
            <a:r>
              <a:rPr lang="en-US" dirty="0" err="1"/>
              <a:t>flujo</a:t>
            </a:r>
            <a:r>
              <a:rPr lang="en-US" dirty="0"/>
              <a:t> de </a:t>
            </a:r>
            <a:r>
              <a:rPr lang="en-US" dirty="0" err="1"/>
              <a:t>trabajo</a:t>
            </a:r>
            <a:r>
              <a:rPr lang="en-US" dirty="0"/>
              <a:t> a la que se </a:t>
            </a:r>
            <a:r>
              <a:rPr lang="en-US" dirty="0" err="1"/>
              <a:t>devuelve</a:t>
            </a:r>
            <a:r>
              <a:rPr lang="en-US" dirty="0"/>
              <a:t> el </a:t>
            </a:r>
            <a:r>
              <a:rPr lang="en-US" dirty="0" err="1"/>
              <a:t>elemento</a:t>
            </a:r>
            <a:r>
              <a:rPr lang="en-US" dirty="0"/>
              <a:t> </a:t>
            </a:r>
            <a:r>
              <a:rPr lang="en-US" dirty="0" err="1"/>
              <a:t>cuando</a:t>
            </a:r>
            <a:r>
              <a:rPr lang="en-US" dirty="0"/>
              <a:t> se </a:t>
            </a:r>
            <a:r>
              <a:rPr lang="en-US" dirty="0" err="1"/>
              <a:t>publique</a:t>
            </a:r>
            <a:r>
              <a:rPr lang="en-US" dirty="0"/>
              <a:t> el </a:t>
            </a:r>
            <a:r>
              <a:rPr lang="en-US" dirty="0" err="1"/>
              <a:t>proyecto</a:t>
            </a:r>
            <a:r>
              <a:rPr lang="en-US" dirty="0"/>
              <a:t>.</a:t>
            </a:r>
          </a:p>
          <a:p>
            <a:pPr lvl="1"/>
            <a:r>
              <a:rPr lang="en-US" b="1" dirty="0" err="1"/>
              <a:t>Importante</a:t>
            </a:r>
            <a:r>
              <a:rPr lang="en-US" b="1" dirty="0"/>
              <a:t>:</a:t>
            </a:r>
            <a:r>
              <a:rPr lang="en-US" dirty="0"/>
              <a:t> Un </a:t>
            </a:r>
            <a:r>
              <a:rPr lang="en-US" dirty="0" err="1"/>
              <a:t>elemento</a:t>
            </a:r>
            <a:r>
              <a:rPr lang="en-US" dirty="0"/>
              <a:t> </a:t>
            </a:r>
            <a:r>
              <a:rPr lang="en-US" dirty="0" err="1"/>
              <a:t>tiene</a:t>
            </a:r>
            <a:r>
              <a:rPr lang="en-US" dirty="0"/>
              <a:t> el </a:t>
            </a:r>
            <a:r>
              <a:rPr lang="en-US" dirty="0" err="1"/>
              <a:t>estado</a:t>
            </a:r>
            <a:r>
              <a:rPr lang="en-US" dirty="0"/>
              <a:t> "</a:t>
            </a:r>
            <a:r>
              <a:rPr lang="en-US" dirty="0" err="1"/>
              <a:t>publicado</a:t>
            </a:r>
            <a:r>
              <a:rPr lang="en-US" dirty="0"/>
              <a:t>" </a:t>
            </a:r>
            <a:r>
              <a:rPr lang="en-US" dirty="0" err="1"/>
              <a:t>cuando</a:t>
            </a:r>
            <a:r>
              <a:rPr lang="en-US" dirty="0"/>
              <a:t> el </a:t>
            </a:r>
            <a:r>
              <a:rPr lang="en-US" dirty="0" err="1"/>
              <a:t>proyecto</a:t>
            </a:r>
            <a:r>
              <a:rPr lang="en-US" dirty="0"/>
              <a:t> se publica, </a:t>
            </a:r>
            <a:r>
              <a:rPr lang="en-US" dirty="0" err="1"/>
              <a:t>independientemente</a:t>
            </a:r>
            <a:r>
              <a:rPr lang="en-US" dirty="0"/>
              <a:t> de la </a:t>
            </a:r>
            <a:r>
              <a:rPr lang="en-US" dirty="0" err="1"/>
              <a:t>etapa</a:t>
            </a:r>
            <a:r>
              <a:rPr lang="en-US" dirty="0"/>
              <a:t> de </a:t>
            </a:r>
            <a:r>
              <a:rPr lang="en-US" dirty="0" err="1"/>
              <a:t>flujo</a:t>
            </a:r>
            <a:r>
              <a:rPr lang="en-US" dirty="0"/>
              <a:t> de </a:t>
            </a:r>
            <a:r>
              <a:rPr lang="en-US" dirty="0" err="1"/>
              <a:t>trabajo</a:t>
            </a:r>
            <a:r>
              <a:rPr lang="en-US" dirty="0"/>
              <a:t> </a:t>
            </a:r>
            <a:r>
              <a:rPr lang="en-US" dirty="0" err="1"/>
              <a:t>seleccionada</a:t>
            </a:r>
            <a:r>
              <a:rPr lang="en-US" dirty="0"/>
              <a:t> </a:t>
            </a:r>
            <a:r>
              <a:rPr lang="en-US" dirty="0" err="1"/>
              <a:t>aquí</a:t>
            </a:r>
            <a:r>
              <a:rPr lang="en-US" dirty="0"/>
              <a:t>, </a:t>
            </a:r>
            <a:r>
              <a:rPr lang="en-US" dirty="0" err="1"/>
              <a:t>incluso</a:t>
            </a:r>
            <a:r>
              <a:rPr lang="en-US" dirty="0"/>
              <a:t> </a:t>
            </a:r>
            <a:r>
              <a:rPr lang="en-US" dirty="0" err="1"/>
              <a:t>si</a:t>
            </a:r>
            <a:r>
              <a:rPr lang="en-US" dirty="0"/>
              <a:t> la </a:t>
            </a:r>
            <a:r>
              <a:rPr lang="en-US" dirty="0" err="1"/>
              <a:t>etapa</a:t>
            </a:r>
            <a:r>
              <a:rPr lang="en-US" dirty="0"/>
              <a:t> de </a:t>
            </a:r>
            <a:r>
              <a:rPr lang="en-US" dirty="0" err="1"/>
              <a:t>flujo</a:t>
            </a:r>
            <a:r>
              <a:rPr lang="en-US" dirty="0"/>
              <a:t> de </a:t>
            </a:r>
            <a:r>
              <a:rPr lang="en-US" dirty="0" err="1"/>
              <a:t>trabajo</a:t>
            </a:r>
            <a:r>
              <a:rPr lang="en-US" dirty="0"/>
              <a:t> </a:t>
            </a:r>
            <a:r>
              <a:rPr lang="en-US" dirty="0" err="1"/>
              <a:t>seleccionada</a:t>
            </a:r>
            <a:r>
              <a:rPr lang="en-US" dirty="0"/>
              <a:t> no </a:t>
            </a:r>
            <a:r>
              <a:rPr lang="en-US" dirty="0" err="1"/>
              <a:t>utiliza</a:t>
            </a:r>
            <a:r>
              <a:rPr lang="en-US" dirty="0"/>
              <a:t> una </a:t>
            </a:r>
            <a:r>
              <a:rPr lang="en-US" dirty="0" err="1"/>
              <a:t>acción</a:t>
            </a:r>
            <a:r>
              <a:rPr lang="en-US" dirty="0"/>
              <a:t> de </a:t>
            </a:r>
            <a:r>
              <a:rPr lang="en-US" dirty="0" err="1"/>
              <a:t>publicar</a:t>
            </a:r>
            <a:r>
              <a:rPr lang="en-US" dirty="0"/>
              <a:t> o </a:t>
            </a:r>
            <a:r>
              <a:rPr lang="en-US" dirty="0" err="1"/>
              <a:t>si</a:t>
            </a:r>
            <a:r>
              <a:rPr lang="en-US" dirty="0"/>
              <a:t> la </a:t>
            </a:r>
            <a:r>
              <a:rPr lang="en-US" dirty="0" err="1"/>
              <a:t>etapa</a:t>
            </a:r>
            <a:r>
              <a:rPr lang="en-US" dirty="0"/>
              <a:t> de </a:t>
            </a:r>
            <a:r>
              <a:rPr lang="en-US" dirty="0" err="1"/>
              <a:t>flujo</a:t>
            </a:r>
            <a:r>
              <a:rPr lang="en-US" dirty="0"/>
              <a:t> de </a:t>
            </a:r>
            <a:r>
              <a:rPr lang="en-US" dirty="0" err="1"/>
              <a:t>trabajo</a:t>
            </a:r>
            <a:r>
              <a:rPr lang="en-US" dirty="0"/>
              <a:t> </a:t>
            </a:r>
            <a:r>
              <a:rPr lang="en-US" dirty="0" err="1"/>
              <a:t>seleccionada</a:t>
            </a:r>
            <a:r>
              <a:rPr lang="en-US" dirty="0"/>
              <a:t> precede o </a:t>
            </a:r>
            <a:r>
              <a:rPr lang="en-US" dirty="0" err="1"/>
              <a:t>sigue</a:t>
            </a:r>
            <a:r>
              <a:rPr lang="en-US" dirty="0"/>
              <a:t> una </a:t>
            </a:r>
            <a:r>
              <a:rPr lang="en-US" dirty="0" err="1"/>
              <a:t>etapa</a:t>
            </a:r>
            <a:r>
              <a:rPr lang="en-US" dirty="0"/>
              <a:t> de </a:t>
            </a:r>
            <a:r>
              <a:rPr lang="en-US" dirty="0" err="1"/>
              <a:t>flujo</a:t>
            </a:r>
            <a:r>
              <a:rPr lang="en-US" dirty="0"/>
              <a:t> de </a:t>
            </a:r>
            <a:r>
              <a:rPr lang="en-US" dirty="0" err="1"/>
              <a:t>trabajo</a:t>
            </a:r>
            <a:r>
              <a:rPr lang="en-US" dirty="0"/>
              <a:t> que </a:t>
            </a:r>
            <a:r>
              <a:rPr lang="en-US" dirty="0" err="1"/>
              <a:t>contenga</a:t>
            </a:r>
            <a:r>
              <a:rPr lang="en-US" dirty="0"/>
              <a:t> una </a:t>
            </a:r>
            <a:r>
              <a:rPr lang="en-US" dirty="0" err="1"/>
              <a:t>acción</a:t>
            </a:r>
            <a:r>
              <a:rPr lang="en-US" dirty="0"/>
              <a:t> de </a:t>
            </a:r>
            <a:r>
              <a:rPr lang="en-US" dirty="0" err="1"/>
              <a:t>publicar</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561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Administrador = Acceso no restringido a los recursos. Esto incluye crear, configurar y suprimir recursos. Los administradores también puede modificar los valores de control de accesos del recurso, en otras palabras, pueden conceder a otras persona acceso a dichos recursos.</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Administrador de seguridad = Creación y supresión de asignaciones de roles en recursos. Tener asignado el rol de administrador de seguridad en algún recurso significa que el usuario puede actuar como administrador delegado para dicho recurso, en otras palabras, el administrador de seguridad de un recurso para delegar un subconjunto de sus privilegios sobre el recurso a otras personas según lo establecido en el tema Política de administración delegada. Por ejemplo, usuario que tiene asignado el rol de administrador de seguridad y de editor puede asignar este rol de editor a otras personas siempre que tenga 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sobre dichas personas. Tener el rol de administrador de seguridad sobre un recurso únicamente no le proporciona acceso de vista y edición sobre el recurso.</a:t>
            </a:r>
          </a:p>
          <a:p>
            <a:pPr marL="171450" indent="-171450">
              <a:buFont typeface="Arial" panose="020B0604020202020204" pitchFamily="34" charset="0"/>
              <a:buChar char="•"/>
            </a:pP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 Asignar 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a los principales (usuarios y grupos) permite concederles roles. Disponer del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sobre otros recursos, como pueden ser </a:t>
            </a:r>
            <a:r>
              <a:rPr lang="es-MX" sz="1200" b="0" i="0" u="none" strike="noStrike" kern="1200" cap="none" dirty="0" err="1">
                <a:solidFill>
                  <a:schemeClr val="dk1"/>
                </a:solidFill>
                <a:effectLst/>
                <a:latin typeface="Calibri"/>
                <a:ea typeface="Calibri"/>
                <a:cs typeface="Calibri"/>
                <a:sym typeface="Calibri"/>
              </a:rPr>
              <a:t>portlets</a:t>
            </a:r>
            <a:r>
              <a:rPr lang="es-MX" sz="1200" b="0" i="0" u="none" strike="noStrike" kern="1200" cap="none" dirty="0">
                <a:solidFill>
                  <a:schemeClr val="dk1"/>
                </a:solidFill>
                <a:effectLst/>
                <a:latin typeface="Calibri"/>
                <a:ea typeface="Calibri"/>
                <a:cs typeface="Calibri"/>
                <a:sym typeface="Calibri"/>
              </a:rPr>
              <a:t> específicos, no es útil. El conjunto de roles que puede concederse a estos principales se define mediante los roles de administrador de seguridad y administrador. Por ejemplo, un usuario dispone del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en un grupo de usuario </a:t>
            </a:r>
            <a:r>
              <a:rPr lang="es-MX" sz="1200" b="0" i="0" u="none" strike="noStrike" kern="1200" cap="none" dirty="0" err="1">
                <a:solidFill>
                  <a:schemeClr val="dk1"/>
                </a:solidFill>
                <a:effectLst/>
                <a:latin typeface="Calibri"/>
                <a:ea typeface="Calibri"/>
                <a:cs typeface="Calibri"/>
                <a:sym typeface="Calibri"/>
              </a:rPr>
              <a:t>EquipoVentas</a:t>
            </a:r>
            <a:r>
              <a:rPr lang="es-MX" sz="1200" b="0" i="0" u="none" strike="noStrike" kern="1200" cap="none" dirty="0">
                <a:solidFill>
                  <a:schemeClr val="dk1"/>
                </a:solidFill>
                <a:effectLst/>
                <a:latin typeface="Calibri"/>
                <a:ea typeface="Calibri"/>
                <a:cs typeface="Calibri"/>
                <a:sym typeface="Calibri"/>
              </a:rPr>
              <a:t> pero no dispone del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en el grupo de usuario Jefes, por lo tanto este usuario puede conceder roles únicamente al grupo de usuarios </a:t>
            </a:r>
            <a:r>
              <a:rPr lang="es-MX" sz="1200" b="0" i="0" u="none" strike="noStrike" kern="1200" cap="none" dirty="0" err="1">
                <a:solidFill>
                  <a:schemeClr val="dk1"/>
                </a:solidFill>
                <a:effectLst/>
                <a:latin typeface="Calibri"/>
                <a:ea typeface="Calibri"/>
                <a:cs typeface="Calibri"/>
                <a:sym typeface="Calibri"/>
              </a:rPr>
              <a:t>EquipoVentas</a:t>
            </a:r>
            <a:r>
              <a:rPr lang="es-MX" sz="1200" b="0" i="0" u="none" strike="noStrike" kern="1200" cap="none" dirty="0">
                <a:solidFill>
                  <a:schemeClr val="dk1"/>
                </a:solidFill>
                <a:effectLst/>
                <a:latin typeface="Calibri"/>
                <a:ea typeface="Calibri"/>
                <a:cs typeface="Calibri"/>
                <a:sym typeface="Calibri"/>
              </a:rPr>
              <a:t> o a los miembros individuales de dicho grupo pero no al grupo de usuarios Jefes. Disponer del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sobre un recurso no concede acceso directo al recurso. La finalidad del rol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es permitir que se concedan roles a usuario o grupos, por lo tanto, asignar el rol de </a:t>
            </a:r>
            <a:r>
              <a:rPr lang="es-MX" sz="1200" b="0" i="0" u="none" strike="noStrike" kern="1200" cap="none" dirty="0" err="1">
                <a:solidFill>
                  <a:schemeClr val="dk1"/>
                </a:solidFill>
                <a:effectLst/>
                <a:latin typeface="Calibri"/>
                <a:ea typeface="Calibri"/>
                <a:cs typeface="Calibri"/>
                <a:sym typeface="Calibri"/>
              </a:rPr>
              <a:t>Delegador</a:t>
            </a:r>
            <a:r>
              <a:rPr lang="es-MX" sz="1200" b="0" i="0" u="none" strike="noStrike" kern="1200" cap="none" dirty="0">
                <a:solidFill>
                  <a:schemeClr val="dk1"/>
                </a:solidFill>
                <a:effectLst/>
                <a:latin typeface="Calibri"/>
                <a:ea typeface="Calibri"/>
                <a:cs typeface="Calibri"/>
                <a:sym typeface="Calibri"/>
              </a:rPr>
              <a:t> sobre recursos o tipos de recursos que no sean usuarios o grupos de usuarios no concederá a dichos usuarios privilegios adicionales.</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Puede ejecutar como Usuario (suplantación de usuario) = Después de habilitar la característica de suplantación, a un usuario se le puede asignar el rol Puede ejecutar como usuario, lo que permite que pueda ver páginas, </a:t>
            </a:r>
            <a:r>
              <a:rPr lang="es-MX" sz="1200" b="0" i="0" u="none" strike="noStrike" kern="1200" cap="none" dirty="0" err="1">
                <a:solidFill>
                  <a:schemeClr val="dk1"/>
                </a:solidFill>
                <a:effectLst/>
                <a:latin typeface="Calibri"/>
                <a:ea typeface="Calibri"/>
                <a:cs typeface="Calibri"/>
                <a:sym typeface="Calibri"/>
              </a:rPr>
              <a:t>portlets</a:t>
            </a:r>
            <a:r>
              <a:rPr lang="es-MX" sz="1200" b="0" i="0" u="none" strike="noStrike" kern="1200" cap="none" dirty="0">
                <a:solidFill>
                  <a:schemeClr val="dk1"/>
                </a:solidFill>
                <a:effectLst/>
                <a:latin typeface="Calibri"/>
                <a:ea typeface="Calibri"/>
                <a:cs typeface="Calibri"/>
                <a:sym typeface="Calibri"/>
              </a:rPr>
              <a:t> y otros componentes del portal como otro usuario. Los especialistas de soporte pueden utilizar este rol para la resolución de problemas.</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Gestor = Crear nuevos recursos y configurar y suprimir recursos existentes utilizados por varios usuarios.</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Editor = Crear nuevos recursos y configurar los recursos existentes utilizados por varios usuarios.</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Editor de marcación = Cambiar el código fuente HTML de las páginas estáticas del portal.</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Colaborador = Ver el contenido del portal y crear recursos nuevos. El rol Colaborador no incluye el permiso para editar recursos. Sólo le permite crear recursos nuevos. Por ejemplo, a un usuario se le otorga el rol Colaborador en los espacios de equipo Categoría de plantilla. El usuario no podrá modificar la categoría en sí misma, pero puede crear nuevas plantillas en esta categoría.</a:t>
            </a:r>
          </a:p>
          <a:p>
            <a:pPr marL="0" indent="0">
              <a:buFont typeface="Arial" panose="020B0604020202020204" pitchFamily="34" charset="0"/>
              <a:buNone/>
            </a:pPr>
            <a:r>
              <a:rPr lang="es-MX" sz="1200" b="0" i="0" u="none" strike="noStrike" kern="1200" cap="none" dirty="0">
                <a:solidFill>
                  <a:schemeClr val="dk1"/>
                </a:solidFill>
                <a:effectLst/>
                <a:latin typeface="Calibri"/>
                <a:ea typeface="Calibri"/>
                <a:cs typeface="Calibri"/>
                <a:sym typeface="Calibri"/>
              </a:rPr>
              <a:t>    </a:t>
            </a:r>
            <a:r>
              <a:rPr lang="es-MX" sz="1200" b="1" i="0" u="none" strike="noStrike" kern="1200" cap="none" dirty="0">
                <a:solidFill>
                  <a:schemeClr val="dk1"/>
                </a:solidFill>
                <a:effectLst/>
                <a:latin typeface="Calibri"/>
                <a:ea typeface="Calibri"/>
                <a:cs typeface="Calibri"/>
                <a:sym typeface="Calibri"/>
              </a:rPr>
              <a:t>Nota:</a:t>
            </a:r>
            <a:r>
              <a:rPr lang="es-MX" sz="1200" b="0" i="0" u="none" strike="noStrike" kern="1200" cap="none" dirty="0">
                <a:solidFill>
                  <a:schemeClr val="dk1"/>
                </a:solidFill>
                <a:effectLst/>
                <a:latin typeface="Calibri"/>
                <a:ea typeface="Calibri"/>
                <a:cs typeface="Calibri"/>
                <a:sym typeface="Calibri"/>
              </a:rPr>
              <a:t> Este rol sólo está disponible para los siguientes recursos:</a:t>
            </a:r>
          </a:p>
          <a:p>
            <a:pPr marL="628650" lvl="1"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Plantillas de aplicación</a:t>
            </a:r>
          </a:p>
          <a:p>
            <a:pPr marL="628650" lvl="1"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Categorías de plantillas de aplicación</a:t>
            </a:r>
          </a:p>
          <a:p>
            <a:pPr marL="628650" lvl="1"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Raíz de plantilla de aplicación</a:t>
            </a:r>
          </a:p>
          <a:p>
            <a:pPr marL="628650" lvl="1"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Políticas</a:t>
            </a:r>
          </a:p>
          <a:p>
            <a:pPr marL="628650" lvl="1"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Todos los documentos relacionados con IBM® Web Content Manager</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Usuario privilegiado = Ver el contenido del portal, personalizar </a:t>
            </a:r>
            <a:r>
              <a:rPr lang="es-MX" sz="1200" b="0" i="0" u="none" strike="noStrike" kern="1200" cap="none" dirty="0" err="1">
                <a:solidFill>
                  <a:schemeClr val="dk1"/>
                </a:solidFill>
                <a:effectLst/>
                <a:latin typeface="Calibri"/>
                <a:ea typeface="Calibri"/>
                <a:cs typeface="Calibri"/>
                <a:sym typeface="Calibri"/>
              </a:rPr>
              <a:t>portlets</a:t>
            </a:r>
            <a:r>
              <a:rPr lang="es-MX" sz="1200" b="0" i="0" u="none" strike="noStrike" kern="1200" cap="none" dirty="0">
                <a:solidFill>
                  <a:schemeClr val="dk1"/>
                </a:solidFill>
                <a:effectLst/>
                <a:latin typeface="Calibri"/>
                <a:ea typeface="Calibri"/>
                <a:cs typeface="Calibri"/>
                <a:sym typeface="Calibri"/>
              </a:rPr>
              <a:t> y páginas y crear nuevas páginas privadas.</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Usuario = Ver el contenido del portal. Por ejemplo, ver una página específica.</a:t>
            </a:r>
          </a:p>
          <a:p>
            <a:pPr marL="171450" indent="-171450">
              <a:buFont typeface="Arial" panose="020B0604020202020204" pitchFamily="34" charset="0"/>
              <a:buChar char="•"/>
            </a:pPr>
            <a:r>
              <a:rPr lang="es-MX" sz="1200" b="0" i="0" u="none" strike="noStrike" kern="1200" cap="none" dirty="0">
                <a:solidFill>
                  <a:schemeClr val="dk1"/>
                </a:solidFill>
                <a:effectLst/>
                <a:latin typeface="Calibri"/>
                <a:ea typeface="Calibri"/>
                <a:cs typeface="Calibri"/>
                <a:sym typeface="Calibri"/>
              </a:rPr>
              <a:t>No se ha asignado ningún rol = No puede interactuar con el recurso.</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7168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 </a:t>
            </a:r>
            <a:r>
              <a:rPr lang="en-US" err="1"/>
              <a:t>proyecto</a:t>
            </a:r>
            <a:r>
              <a:rPr lang="en-US"/>
              <a:t> se </a:t>
            </a:r>
            <a:r>
              <a:rPr lang="en-US" err="1"/>
              <a:t>utiliza</a:t>
            </a:r>
            <a:r>
              <a:rPr lang="en-US"/>
              <a:t> para </a:t>
            </a:r>
            <a:r>
              <a:rPr lang="en-US" err="1"/>
              <a:t>gestionar</a:t>
            </a:r>
            <a:r>
              <a:rPr lang="en-US"/>
              <a:t> </a:t>
            </a:r>
            <a:r>
              <a:rPr lang="en-US" err="1"/>
              <a:t>cambios</a:t>
            </a:r>
            <a:r>
              <a:rPr lang="en-US"/>
              <a:t> a un conjunto de </a:t>
            </a:r>
            <a:r>
              <a:rPr lang="en-US" err="1"/>
              <a:t>elementos</a:t>
            </a:r>
            <a:r>
              <a:rPr lang="en-US"/>
              <a:t>.</a:t>
            </a:r>
          </a:p>
          <a:p>
            <a:r>
              <a:rPr lang="en-US"/>
              <a:t>Si </a:t>
            </a:r>
            <a:r>
              <a:rPr lang="en-US" err="1"/>
              <a:t>desea</a:t>
            </a:r>
            <a:r>
              <a:rPr lang="en-US"/>
              <a:t> </a:t>
            </a:r>
            <a:r>
              <a:rPr lang="en-US" err="1"/>
              <a:t>crear</a:t>
            </a:r>
            <a:r>
              <a:rPr lang="en-US"/>
              <a:t> un </a:t>
            </a:r>
            <a:r>
              <a:rPr lang="en-US" err="1"/>
              <a:t>proyecto</a:t>
            </a:r>
            <a:r>
              <a:rPr lang="en-US"/>
              <a:t>, </a:t>
            </a:r>
            <a:r>
              <a:rPr lang="en-US" err="1"/>
              <a:t>vaya</a:t>
            </a:r>
            <a:r>
              <a:rPr lang="en-US"/>
              <a:t> a </a:t>
            </a:r>
            <a:r>
              <a:rPr lang="en-US" b="1" err="1"/>
              <a:t>Aplicaciones</a:t>
            </a:r>
            <a:r>
              <a:rPr lang="en-US" b="1"/>
              <a:t> &gt; </a:t>
            </a:r>
            <a:r>
              <a:rPr lang="en-US" b="1" err="1"/>
              <a:t>Contenido</a:t>
            </a:r>
            <a:r>
              <a:rPr lang="en-US" b="1"/>
              <a:t> &gt; Web Content Management</a:t>
            </a:r>
            <a:r>
              <a:rPr lang="en-US"/>
              <a:t> y, a </a:t>
            </a:r>
            <a:r>
              <a:rPr lang="en-US" err="1"/>
              <a:t>continuación</a:t>
            </a:r>
            <a:r>
              <a:rPr lang="en-US"/>
              <a:t>, pulse </a:t>
            </a:r>
            <a:r>
              <a:rPr lang="en-US" b="1"/>
              <a:t>Nuevo &gt; Proyecto</a:t>
            </a:r>
            <a:r>
              <a:rPr lang="en-US"/>
              <a:t>. A </a:t>
            </a:r>
            <a:r>
              <a:rPr lang="en-US" err="1"/>
              <a:t>continuación</a:t>
            </a:r>
            <a:r>
              <a:rPr lang="en-US"/>
              <a:t>, </a:t>
            </a:r>
            <a:r>
              <a:rPr lang="en-US" err="1"/>
              <a:t>selecciona</a:t>
            </a:r>
            <a:r>
              <a:rPr lang="en-US"/>
              <a:t> la </a:t>
            </a:r>
            <a:r>
              <a:rPr lang="en-US" err="1"/>
              <a:t>plantilla</a:t>
            </a:r>
            <a:r>
              <a:rPr lang="en-US"/>
              <a:t> </a:t>
            </a:r>
            <a:r>
              <a:rPr lang="en-US" err="1"/>
              <a:t>predeterminada</a:t>
            </a:r>
            <a:r>
              <a:rPr lang="en-US"/>
              <a:t> o una de las </a:t>
            </a:r>
            <a:r>
              <a:rPr lang="en-US" err="1"/>
              <a:t>plantillas</a:t>
            </a:r>
            <a:r>
              <a:rPr lang="en-US"/>
              <a:t> de </a:t>
            </a:r>
            <a:r>
              <a:rPr lang="en-US" err="1"/>
              <a:t>proyecto</a:t>
            </a:r>
            <a:r>
              <a:rPr lang="en-US"/>
              <a:t> a las que </a:t>
            </a:r>
            <a:r>
              <a:rPr lang="en-US" err="1"/>
              <a:t>tenga</a:t>
            </a:r>
            <a:r>
              <a:rPr lang="en-US"/>
              <a:t> </a:t>
            </a:r>
            <a:r>
              <a:rPr lang="en-US" err="1"/>
              <a:t>acceso</a:t>
            </a:r>
            <a:r>
              <a:rPr lang="en-US"/>
              <a:t>.</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973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MX" sz="1200" b="0" i="0" u="none" strike="noStrike" kern="1200" cap="none" dirty="0">
                <a:solidFill>
                  <a:schemeClr val="dk1"/>
                </a:solidFill>
                <a:effectLst/>
                <a:latin typeface="Calibri"/>
                <a:ea typeface="Calibri"/>
                <a:cs typeface="Calibri"/>
                <a:sym typeface="Calibri"/>
              </a:rPr>
              <a:t>la sindicación es el proceso que se utiliza para replicar datos de la biblioteca de contenido web de un servidor a otro. La sindicación se basa en la relación entre sindicador y suscriptor. El sindicador tiene los datos actuales. El suscriptor recibe los datos actuales del sindicador.</a:t>
            </a:r>
            <a:endParaRPr lang="es-MX" b="0" dirty="0">
              <a:effectLst/>
            </a:endParaRPr>
          </a:p>
          <a:p>
            <a:br>
              <a:rPr lang="es-MX" b="0" dirty="0">
                <a:effectLst/>
              </a:rPr>
            </a:br>
            <a:r>
              <a:rPr lang="es-MX" sz="1200" b="0" i="0" u="none" strike="noStrike" kern="1200" cap="none" dirty="0">
                <a:solidFill>
                  <a:schemeClr val="dk1"/>
                </a:solidFill>
                <a:effectLst/>
                <a:latin typeface="Calibri"/>
                <a:ea typeface="Calibri"/>
                <a:cs typeface="Calibri"/>
                <a:sym typeface="Calibri"/>
              </a:rPr>
              <a:t>La relación entre un sindicador y un suscriptor puede ser una relación </a:t>
            </a:r>
            <a:r>
              <a:rPr lang="es-MX" sz="1200" b="1" i="1" u="none" strike="noStrike" kern="1200" cap="none" dirty="0">
                <a:solidFill>
                  <a:schemeClr val="dk1"/>
                </a:solidFill>
                <a:effectLst/>
                <a:latin typeface="Calibri"/>
                <a:ea typeface="Calibri"/>
                <a:cs typeface="Calibri"/>
                <a:sym typeface="Calibri"/>
              </a:rPr>
              <a:t>unidireccional </a:t>
            </a:r>
            <a:r>
              <a:rPr lang="es-MX" sz="1200" b="0" i="0" u="none" strike="noStrike" kern="1200" cap="none" dirty="0">
                <a:solidFill>
                  <a:schemeClr val="dk1"/>
                </a:solidFill>
                <a:effectLst/>
                <a:latin typeface="Calibri"/>
                <a:ea typeface="Calibri"/>
                <a:cs typeface="Calibri"/>
                <a:sym typeface="Calibri"/>
              </a:rPr>
              <a:t>o </a:t>
            </a:r>
            <a:r>
              <a:rPr lang="es-MX" sz="1200" b="1" i="1" u="none" strike="noStrike" kern="1200" cap="none" dirty="0">
                <a:solidFill>
                  <a:schemeClr val="dk1"/>
                </a:solidFill>
                <a:effectLst/>
                <a:latin typeface="Calibri"/>
                <a:ea typeface="Calibri"/>
                <a:cs typeface="Calibri"/>
                <a:sym typeface="Calibri"/>
              </a:rPr>
              <a:t>bidireccional</a:t>
            </a:r>
            <a:r>
              <a:rPr lang="es-MX" sz="1200" b="0" i="0" u="none" strike="noStrike" kern="1200" cap="none" dirty="0">
                <a:solidFill>
                  <a:schemeClr val="dk1"/>
                </a:solidFill>
                <a:effectLst/>
                <a:latin typeface="Calibri"/>
                <a:ea typeface="Calibri"/>
                <a:cs typeface="Calibri"/>
                <a:sym typeface="Calibri"/>
              </a:rPr>
              <a: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246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endParaRPr lang="en-US" dirty="0"/>
          </a:p>
          <a:p>
            <a:pPr>
              <a:buSzPct val="25000"/>
            </a:pPr>
            <a:endParaRPr lang="en-US"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540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8585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8008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endParaRPr lang="en-US" dirty="0"/>
          </a:p>
          <a:p>
            <a:pPr>
              <a:buSzPct val="25000"/>
            </a:pPr>
            <a:endParaRPr lang="en-US"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6780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141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137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r>
              <a:rPr lang="es-CO"/>
              <a:t>IBM WebSphere Portal son una </a:t>
            </a:r>
            <a:r>
              <a:rPr lang="es-CO" noProof="0"/>
              <a:t>serie</a:t>
            </a:r>
            <a:r>
              <a:rPr lang="es-CO"/>
              <a:t> </a:t>
            </a:r>
            <a:r>
              <a:rPr lang="es-CO" noProof="0"/>
              <a:t>de</a:t>
            </a:r>
            <a:r>
              <a:rPr lang="es-CO"/>
              <a:t> </a:t>
            </a:r>
            <a:r>
              <a:rPr lang="es-CO" noProof="0"/>
              <a:t>aplicaciones</a:t>
            </a:r>
            <a:r>
              <a:rPr lang="es-CO"/>
              <a:t> Java que se usan para construir y gestionar portales web. IBM WebSphere Portal </a:t>
            </a:r>
            <a:r>
              <a:rPr lang="es-CO" noProof="0"/>
              <a:t>unifica</a:t>
            </a:r>
            <a:r>
              <a:rPr lang="es-CO"/>
              <a:t> el punto de acceso a los contenidos web y a las aplicaciones.</a:t>
            </a:r>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5041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endParaRPr lang="en-US" dirty="0"/>
          </a:p>
          <a:p>
            <a:pPr>
              <a:buSzPct val="25000"/>
            </a:pPr>
            <a:endParaRPr lang="en-US"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716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607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8532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7510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6603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endParaRPr lang="es-CO"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1455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endParaRPr lang="es-CO"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6938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endParaRPr lang="es-CO"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933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r>
              <a:rPr lang="en-US" dirty="0" err="1"/>
              <a:t>Hace</a:t>
            </a:r>
            <a:r>
              <a:rPr lang="en-US" dirty="0"/>
              <a:t> </a:t>
            </a:r>
            <a:r>
              <a:rPr lang="en-US" dirty="0" err="1"/>
              <a:t>parte</a:t>
            </a:r>
            <a:r>
              <a:rPr lang="en-US" dirty="0"/>
              <a:t> de IBM WebSphere el WCM </a:t>
            </a:r>
            <a:r>
              <a:rPr lang="en-US" dirty="0" err="1"/>
              <a:t>sirve</a:t>
            </a:r>
            <a:r>
              <a:rPr lang="en-US" dirty="0"/>
              <a:t> para </a:t>
            </a:r>
            <a:r>
              <a:rPr lang="en-US" dirty="0" err="1"/>
              <a:t>manejar</a:t>
            </a:r>
            <a:r>
              <a:rPr lang="en-US" dirty="0"/>
              <a:t> el front de un portal, el </a:t>
            </a:r>
            <a:r>
              <a:rPr lang="en-US" dirty="0" err="1"/>
              <a:t>cual</a:t>
            </a:r>
            <a:r>
              <a:rPr lang="en-US" dirty="0"/>
              <a:t> se </a:t>
            </a:r>
            <a:r>
              <a:rPr lang="en-US" dirty="0" err="1"/>
              <a:t>diseño</a:t>
            </a:r>
            <a:r>
              <a:rPr lang="en-US" dirty="0"/>
              <a:t> </a:t>
            </a:r>
            <a:r>
              <a:rPr lang="en-US" dirty="0" err="1"/>
              <a:t>como</a:t>
            </a:r>
            <a:r>
              <a:rPr lang="en-US" dirty="0"/>
              <a:t> un </a:t>
            </a:r>
            <a:r>
              <a:rPr lang="en-US" dirty="0" err="1"/>
              <a:t>sofware</a:t>
            </a:r>
            <a:r>
              <a:rPr lang="en-US" dirty="0"/>
              <a:t> que </a:t>
            </a:r>
            <a:r>
              <a:rPr lang="en-US" dirty="0" err="1"/>
              <a:t>permite</a:t>
            </a:r>
            <a:r>
              <a:rPr lang="en-US" dirty="0"/>
              <a:t> </a:t>
            </a:r>
            <a:r>
              <a:rPr lang="en-US" dirty="0" err="1"/>
              <a:t>acelerar</a:t>
            </a:r>
            <a:r>
              <a:rPr lang="en-US" dirty="0"/>
              <a:t> el </a:t>
            </a:r>
            <a:r>
              <a:rPr lang="en-US" dirty="0" err="1"/>
              <a:t>desarrollo</a:t>
            </a:r>
            <a:r>
              <a:rPr lang="en-US" dirty="0"/>
              <a:t> y el </a:t>
            </a:r>
            <a:r>
              <a:rPr lang="en-US" dirty="0" err="1"/>
              <a:t>despliegue</a:t>
            </a:r>
            <a:r>
              <a:rPr lang="en-US" dirty="0"/>
              <a:t> de </a:t>
            </a:r>
            <a:r>
              <a:rPr lang="en-US" dirty="0" err="1"/>
              <a:t>contenido</a:t>
            </a:r>
            <a:r>
              <a:rPr lang="en-US" dirty="0"/>
              <a:t> digital a </a:t>
            </a:r>
            <a:r>
              <a:rPr lang="en-US" dirty="0" err="1"/>
              <a:t>través</a:t>
            </a:r>
            <a:r>
              <a:rPr lang="en-US" dirty="0"/>
              <a:t> de la </a:t>
            </a:r>
            <a:r>
              <a:rPr lang="en-US" dirty="0" err="1"/>
              <a:t>modularización</a:t>
            </a:r>
            <a:r>
              <a:rPr lang="en-US" dirty="0"/>
              <a:t> del </a:t>
            </a:r>
            <a:r>
              <a:rPr lang="en-US" dirty="0" err="1"/>
              <a:t>contenido</a:t>
            </a:r>
            <a:r>
              <a:rPr lang="en-US" dirty="0"/>
              <a:t> que </a:t>
            </a:r>
            <a:r>
              <a:rPr lang="en-US" dirty="0" err="1"/>
              <a:t>nos</a:t>
            </a:r>
            <a:r>
              <a:rPr lang="en-US" dirty="0"/>
              <a:t> </a:t>
            </a:r>
            <a:r>
              <a:rPr lang="en-US" dirty="0" err="1"/>
              <a:t>permite</a:t>
            </a:r>
            <a:r>
              <a:rPr lang="en-US" dirty="0"/>
              <a:t> </a:t>
            </a:r>
            <a:r>
              <a:rPr lang="en-US" dirty="0" err="1"/>
              <a:t>gestionar</a:t>
            </a:r>
            <a:r>
              <a:rPr lang="en-US" dirty="0"/>
              <a:t> y </a:t>
            </a:r>
            <a:r>
              <a:rPr lang="en-US" dirty="0" err="1"/>
              <a:t>publicar</a:t>
            </a:r>
            <a:r>
              <a:rPr lang="en-US" dirty="0"/>
              <a:t> </a:t>
            </a:r>
            <a:r>
              <a:rPr lang="en-US" dirty="0" err="1"/>
              <a:t>contenidos</a:t>
            </a:r>
            <a:r>
              <a:rPr lang="en-US" dirty="0"/>
              <a:t> </a:t>
            </a:r>
            <a:r>
              <a:rPr lang="en-US" dirty="0" err="1"/>
              <a:t>independientes</a:t>
            </a:r>
            <a:r>
              <a:rPr lang="en-US" dirty="0"/>
              <a:t> dentro de </a:t>
            </a:r>
            <a:r>
              <a:rPr lang="en-US" dirty="0" err="1"/>
              <a:t>cada</a:t>
            </a:r>
            <a:r>
              <a:rPr lang="en-US" dirty="0"/>
              <a:t> </a:t>
            </a:r>
            <a:r>
              <a:rPr lang="en-US" dirty="0" err="1"/>
              <a:t>interfaz</a:t>
            </a:r>
            <a:r>
              <a:rPr lang="en-US" dirty="0"/>
              <a:t> del portal.</a:t>
            </a:r>
            <a:endParaRPr lang="en-US"/>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3315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r>
              <a:rPr lang="en-US"/>
              <a:t>Los portlets son </a:t>
            </a:r>
            <a:r>
              <a:rPr lang="en-US" err="1"/>
              <a:t>aplicaciones</a:t>
            </a:r>
            <a:r>
              <a:rPr lang="en-US"/>
              <a:t>/</a:t>
            </a:r>
            <a:r>
              <a:rPr lang="en-US" err="1"/>
              <a:t>modulos</a:t>
            </a:r>
            <a:r>
              <a:rPr lang="en-US"/>
              <a:t> Web </a:t>
            </a:r>
            <a:r>
              <a:rPr lang="en-US" err="1"/>
              <a:t>reutilizables</a:t>
            </a:r>
            <a:r>
              <a:rPr lang="en-US"/>
              <a:t> que se </a:t>
            </a:r>
            <a:r>
              <a:rPr lang="en-US" err="1"/>
              <a:t>alojan</a:t>
            </a:r>
            <a:r>
              <a:rPr lang="en-US"/>
              <a:t> dentro de </a:t>
            </a:r>
            <a:r>
              <a:rPr lang="en-US" err="1"/>
              <a:t>cada</a:t>
            </a:r>
            <a:r>
              <a:rPr lang="en-US"/>
              <a:t> </a:t>
            </a:r>
            <a:r>
              <a:rPr lang="en-US" err="1"/>
              <a:t>página</a:t>
            </a:r>
            <a:r>
              <a:rPr lang="en-US"/>
              <a:t> (que se define </a:t>
            </a:r>
            <a:r>
              <a:rPr lang="en-US" err="1"/>
              <a:t>como</a:t>
            </a:r>
            <a:r>
              <a:rPr lang="en-US"/>
              <a:t> un </a:t>
            </a:r>
            <a:r>
              <a:rPr lang="en-US" err="1"/>
              <a:t>contenedor</a:t>
            </a:r>
            <a:r>
              <a:rPr lang="en-US"/>
              <a:t> de portlets) del Portal, </a:t>
            </a:r>
            <a:r>
              <a:rPr lang="en-US" err="1"/>
              <a:t>permitiendo</a:t>
            </a:r>
            <a:r>
              <a:rPr lang="en-US"/>
              <a:t> </a:t>
            </a:r>
            <a:r>
              <a:rPr lang="en-US" err="1"/>
              <a:t>ingresar</a:t>
            </a:r>
            <a:r>
              <a:rPr lang="en-US"/>
              <a:t> </a:t>
            </a:r>
            <a:r>
              <a:rPr lang="en-US" err="1"/>
              <a:t>Contenido</a:t>
            </a:r>
            <a:r>
              <a:rPr lang="en-US"/>
              <a:t> web, </a:t>
            </a:r>
            <a:r>
              <a:rPr lang="en-US" err="1"/>
              <a:t>aplicaciones</a:t>
            </a:r>
            <a:r>
              <a:rPr lang="en-US"/>
              <a:t> y </a:t>
            </a:r>
            <a:r>
              <a:rPr lang="en-US" err="1"/>
              <a:t>otros</a:t>
            </a:r>
            <a:r>
              <a:rPr lang="en-US"/>
              <a:t> </a:t>
            </a:r>
            <a:r>
              <a:rPr lang="en-US" err="1"/>
              <a:t>recursos</a:t>
            </a:r>
            <a:r>
              <a:rPr lang="en-US"/>
              <a:t> web.</a:t>
            </a:r>
          </a:p>
          <a:p>
            <a:pPr>
              <a:buSzPct val="25000"/>
            </a:pPr>
            <a:r>
              <a:rPr lang="en-US" err="1"/>
              <a:t>Su</a:t>
            </a:r>
            <a:r>
              <a:rPr lang="en-US"/>
              <a:t> </a:t>
            </a:r>
            <a:r>
              <a:rPr lang="en-US" err="1"/>
              <a:t>uso</a:t>
            </a:r>
            <a:r>
              <a:rPr lang="en-US"/>
              <a:t> modular </a:t>
            </a:r>
            <a:r>
              <a:rPr lang="en-US" err="1"/>
              <a:t>enriquece</a:t>
            </a:r>
            <a:r>
              <a:rPr lang="en-US"/>
              <a:t> la </a:t>
            </a:r>
            <a:r>
              <a:rPr lang="en-US" err="1"/>
              <a:t>experiencia</a:t>
            </a:r>
            <a:r>
              <a:rPr lang="en-US"/>
              <a:t> </a:t>
            </a:r>
            <a:r>
              <a:rPr lang="en-US" err="1"/>
              <a:t>administrativa</a:t>
            </a:r>
            <a:r>
              <a:rPr lang="en-US"/>
              <a:t> de modo que </a:t>
            </a:r>
            <a:r>
              <a:rPr lang="en-US" err="1"/>
              <a:t>cada</a:t>
            </a:r>
            <a:r>
              <a:rPr lang="en-US"/>
              <a:t> portlet es </a:t>
            </a:r>
            <a:r>
              <a:rPr lang="en-US" err="1"/>
              <a:t>independiente</a:t>
            </a:r>
            <a:r>
              <a:rPr lang="en-US"/>
              <a:t> de los </a:t>
            </a:r>
            <a:r>
              <a:rPr lang="en-US" err="1"/>
              <a:t>otros</a:t>
            </a:r>
            <a:r>
              <a:rPr lang="en-US"/>
              <a:t> portlets </a:t>
            </a:r>
            <a:r>
              <a:rPr lang="en-US" err="1"/>
              <a:t>alojados</a:t>
            </a:r>
            <a:r>
              <a:rPr lang="en-US"/>
              <a:t> </a:t>
            </a:r>
            <a:r>
              <a:rPr lang="en-US" err="1"/>
              <a:t>en</a:t>
            </a:r>
            <a:r>
              <a:rPr lang="en-US"/>
              <a:t> un </a:t>
            </a:r>
            <a:r>
              <a:rPr lang="en-US" err="1"/>
              <a:t>mismo</a:t>
            </a:r>
            <a:r>
              <a:rPr lang="en-US"/>
              <a:t> </a:t>
            </a:r>
            <a:r>
              <a:rPr lang="en-US" err="1"/>
              <a:t>contenedor</a:t>
            </a:r>
            <a:r>
              <a:rPr lang="en-US"/>
              <a:t> de portlets, </a:t>
            </a:r>
            <a:r>
              <a:rPr lang="en-US" err="1"/>
              <a:t>permitiendo</a:t>
            </a:r>
            <a:r>
              <a:rPr lang="en-US"/>
              <a:t> al </a:t>
            </a:r>
            <a:r>
              <a:rPr lang="en-US" err="1"/>
              <a:t>admnistrador</a:t>
            </a:r>
            <a:r>
              <a:rPr lang="en-US"/>
              <a:t> </a:t>
            </a:r>
            <a:r>
              <a:rPr lang="en-US" err="1"/>
              <a:t>instalar</a:t>
            </a:r>
            <a:r>
              <a:rPr lang="en-US"/>
              <a:t>/</a:t>
            </a:r>
            <a:r>
              <a:rPr lang="en-US" err="1"/>
              <a:t>detener</a:t>
            </a:r>
            <a:r>
              <a:rPr lang="en-US"/>
              <a:t>/</a:t>
            </a:r>
            <a:r>
              <a:rPr lang="en-US" err="1"/>
              <a:t>eliminar</a:t>
            </a:r>
            <a:r>
              <a:rPr lang="en-US"/>
              <a:t>/</a:t>
            </a:r>
            <a:r>
              <a:rPr lang="en-US" err="1"/>
              <a:t>reiniciar</a:t>
            </a:r>
            <a:r>
              <a:rPr lang="en-US"/>
              <a:t> un solo modulo sin </a:t>
            </a:r>
            <a:r>
              <a:rPr lang="en-US" err="1"/>
              <a:t>afectar</a:t>
            </a:r>
            <a:r>
              <a:rPr lang="en-US"/>
              <a:t> el resto de los </a:t>
            </a:r>
            <a:r>
              <a:rPr lang="en-US" err="1"/>
              <a:t>módulos</a:t>
            </a:r>
            <a:r>
              <a:rPr lang="en-US"/>
              <a:t>.</a:t>
            </a:r>
          </a:p>
          <a:p>
            <a:pPr>
              <a:buSzPct val="25000"/>
            </a:pPr>
            <a:endParaRPr lang="en-US"/>
          </a:p>
          <a:p>
            <a:pPr>
              <a:buSzPct val="25000"/>
            </a:pPr>
            <a:endParaRPr lang="en-US"/>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620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SzPct val="25000"/>
            </a:pPr>
            <a:r>
              <a:rPr lang="en-US" dirty="0"/>
              <a:t>Una </a:t>
            </a:r>
            <a:r>
              <a:rPr lang="en-US" dirty="0" err="1"/>
              <a:t>Página</a:t>
            </a:r>
            <a:r>
              <a:rPr lang="en-US" dirty="0"/>
              <a:t> es un </a:t>
            </a:r>
            <a:r>
              <a:rPr lang="en-US" dirty="0" err="1"/>
              <a:t>contenedor</a:t>
            </a:r>
            <a:r>
              <a:rPr lang="en-US" dirty="0"/>
              <a:t> de Portlets que </a:t>
            </a:r>
            <a:r>
              <a:rPr lang="en-US" dirty="0" err="1"/>
              <a:t>albergan</a:t>
            </a:r>
            <a:r>
              <a:rPr lang="en-US" dirty="0"/>
              <a:t> </a:t>
            </a:r>
            <a:r>
              <a:rPr lang="en-US" dirty="0" err="1"/>
              <a:t>contenido</a:t>
            </a:r>
            <a:r>
              <a:rPr lang="en-US" dirty="0"/>
              <a:t> </a:t>
            </a:r>
            <a:r>
              <a:rPr lang="en-US" dirty="0" err="1"/>
              <a:t>dinámico</a:t>
            </a:r>
            <a:r>
              <a:rPr lang="en-US" dirty="0"/>
              <a:t>, la </a:t>
            </a:r>
            <a:r>
              <a:rPr lang="en-US" dirty="0" err="1"/>
              <a:t>mejor</a:t>
            </a:r>
            <a:r>
              <a:rPr lang="en-US" dirty="0"/>
              <a:t> forma de </a:t>
            </a:r>
            <a:r>
              <a:rPr lang="en-US" dirty="0" err="1"/>
              <a:t>asociar</a:t>
            </a:r>
            <a:r>
              <a:rPr lang="en-US" dirty="0"/>
              <a:t> u conjunto de </a:t>
            </a:r>
            <a:r>
              <a:rPr lang="en-US" dirty="0" err="1"/>
              <a:t>contenidos</a:t>
            </a:r>
            <a:r>
              <a:rPr lang="en-US" dirty="0"/>
              <a:t> </a:t>
            </a:r>
            <a:r>
              <a:rPr lang="en-US" dirty="0" err="1"/>
              <a:t>albergados</a:t>
            </a:r>
            <a:r>
              <a:rPr lang="en-US" dirty="0"/>
              <a:t> dentro de una </a:t>
            </a:r>
            <a:r>
              <a:rPr lang="en-US" dirty="0" err="1"/>
              <a:t>página</a:t>
            </a:r>
            <a:r>
              <a:rPr lang="en-US" dirty="0"/>
              <a:t> es a </a:t>
            </a:r>
            <a:r>
              <a:rPr lang="en-US" dirty="0" err="1"/>
              <a:t>través</a:t>
            </a:r>
            <a:r>
              <a:rPr lang="en-US" dirty="0"/>
              <a:t> de un </a:t>
            </a:r>
            <a:r>
              <a:rPr lang="en-US" dirty="0" err="1"/>
              <a:t>área</a:t>
            </a:r>
            <a:r>
              <a:rPr lang="en-US" dirty="0"/>
              <a:t> de sitio.</a:t>
            </a:r>
          </a:p>
          <a:p>
            <a:pPr>
              <a:buSzPct val="25000"/>
            </a:pPr>
            <a:r>
              <a:rPr lang="en-US" dirty="0"/>
              <a:t>Las </a:t>
            </a:r>
            <a:r>
              <a:rPr lang="en-US" dirty="0" err="1"/>
              <a:t>páginas</a:t>
            </a:r>
            <a:r>
              <a:rPr lang="en-US" dirty="0"/>
              <a:t> </a:t>
            </a:r>
            <a:r>
              <a:rPr lang="en-US" dirty="0" err="1"/>
              <a:t>permiten</a:t>
            </a:r>
            <a:r>
              <a:rPr lang="en-US" dirty="0"/>
              <a:t>:</a:t>
            </a:r>
          </a:p>
          <a:p>
            <a:pPr>
              <a:buSzPct val="25000"/>
            </a:pPr>
            <a:r>
              <a:rPr lang="en-US" dirty="0" err="1"/>
              <a:t>Nombre</a:t>
            </a:r>
            <a:r>
              <a:rPr lang="en-US" dirty="0"/>
              <a:t> </a:t>
            </a:r>
            <a:r>
              <a:rPr lang="en-US" dirty="0" err="1"/>
              <a:t>exclusivo</a:t>
            </a:r>
            <a:r>
              <a:rPr lang="en-US" dirty="0"/>
              <a:t> - </a:t>
            </a:r>
            <a:r>
              <a:rPr lang="en-US" dirty="0" err="1"/>
              <a:t>Nombre</a:t>
            </a:r>
            <a:r>
              <a:rPr lang="en-US" dirty="0"/>
              <a:t> de URL </a:t>
            </a:r>
            <a:r>
              <a:rPr lang="en-US" dirty="0" err="1"/>
              <a:t>sencillo</a:t>
            </a:r>
            <a:r>
              <a:rPr lang="en-US" dirty="0"/>
              <a:t> - </a:t>
            </a:r>
            <a:r>
              <a:rPr lang="en-US" dirty="0" err="1"/>
              <a:t>Tema</a:t>
            </a:r>
            <a:r>
              <a:rPr lang="en-US" dirty="0"/>
              <a:t>(</a:t>
            </a:r>
            <a:r>
              <a:rPr lang="en-US" dirty="0" err="1"/>
              <a:t>Esta</a:t>
            </a:r>
            <a:r>
              <a:rPr lang="en-US" dirty="0"/>
              <a:t> </a:t>
            </a:r>
            <a:r>
              <a:rPr lang="en-US" dirty="0" err="1"/>
              <a:t>opción</a:t>
            </a:r>
            <a:r>
              <a:rPr lang="en-US" dirty="0"/>
              <a:t> </a:t>
            </a:r>
            <a:r>
              <a:rPr lang="en-US" dirty="0" err="1"/>
              <a:t>sólo</a:t>
            </a:r>
            <a:r>
              <a:rPr lang="en-US" dirty="0"/>
              <a:t> </a:t>
            </a:r>
            <a:r>
              <a:rPr lang="en-US" dirty="0" err="1"/>
              <a:t>está</a:t>
            </a:r>
            <a:r>
              <a:rPr lang="en-US" dirty="0"/>
              <a:t> disponible </a:t>
            </a:r>
            <a:r>
              <a:rPr lang="en-US" dirty="0" err="1"/>
              <a:t>en</a:t>
            </a:r>
            <a:r>
              <a:rPr lang="en-US" dirty="0"/>
              <a:t> una </a:t>
            </a:r>
            <a:r>
              <a:rPr lang="en-US" dirty="0" err="1"/>
              <a:t>página</a:t>
            </a:r>
            <a:r>
              <a:rPr lang="en-US" dirty="0"/>
              <a:t> de </a:t>
            </a:r>
            <a:r>
              <a:rPr lang="en-US" dirty="0" err="1"/>
              <a:t>nivel</a:t>
            </a:r>
            <a:r>
              <a:rPr lang="en-US" dirty="0"/>
              <a:t> 1 o 2) - </a:t>
            </a:r>
            <a:r>
              <a:rPr lang="en-US" dirty="0" err="1"/>
              <a:t>Estilo</a:t>
            </a:r>
            <a:r>
              <a:rPr lang="en-US" dirty="0"/>
              <a:t> de </a:t>
            </a:r>
            <a:r>
              <a:rPr lang="en-US" dirty="0" err="1"/>
              <a:t>tema</a:t>
            </a:r>
            <a:r>
              <a:rPr lang="en-US" dirty="0"/>
              <a:t> - Tipo de </a:t>
            </a:r>
            <a:r>
              <a:rPr lang="en-US" dirty="0" err="1"/>
              <a:t>página</a:t>
            </a:r>
            <a:r>
              <a:rPr lang="en-US" dirty="0"/>
              <a:t>(</a:t>
            </a:r>
            <a:r>
              <a:rPr lang="en-US" dirty="0" err="1"/>
              <a:t>Diseño</a:t>
            </a:r>
            <a:r>
              <a:rPr lang="en-US" dirty="0"/>
              <a:t> del portal </a:t>
            </a:r>
            <a:r>
              <a:rPr lang="en-US" dirty="0" err="1"/>
              <a:t>estándar</a:t>
            </a:r>
            <a:r>
              <a:rPr lang="en-US" dirty="0"/>
              <a:t>/</a:t>
            </a:r>
            <a:r>
              <a:rPr lang="en-US" dirty="0" err="1"/>
              <a:t>Diseño</a:t>
            </a:r>
            <a:r>
              <a:rPr lang="en-US" dirty="0"/>
              <a:t> </a:t>
            </a:r>
            <a:r>
              <a:rPr lang="en-US" dirty="0" err="1"/>
              <a:t>estático</a:t>
            </a:r>
            <a:r>
              <a:rPr lang="en-US" dirty="0"/>
              <a:t>) - </a:t>
            </a:r>
            <a:r>
              <a:rPr lang="en-US" dirty="0" err="1"/>
              <a:t>Opciones</a:t>
            </a:r>
            <a:r>
              <a:rPr lang="en-US" dirty="0"/>
              <a:t> de </a:t>
            </a:r>
            <a:r>
              <a:rPr lang="en-US" dirty="0" err="1"/>
              <a:t>memoria</a:t>
            </a:r>
            <a:r>
              <a:rPr lang="en-US" dirty="0"/>
              <a:t> </a:t>
            </a:r>
            <a:r>
              <a:rPr lang="en-US" dirty="0" err="1"/>
              <a:t>caché</a:t>
            </a:r>
            <a:r>
              <a:rPr lang="en-US" dirty="0"/>
              <a:t> de </a:t>
            </a:r>
            <a:r>
              <a:rPr lang="en-US" dirty="0" err="1"/>
              <a:t>página</a:t>
            </a:r>
            <a:r>
              <a:rPr lang="en-US" dirty="0"/>
              <a:t> </a:t>
            </a:r>
          </a:p>
          <a:p>
            <a:pPr>
              <a:buSzPct val="25000"/>
            </a:pPr>
            <a:endParaRPr lang="en-US" dirty="0"/>
          </a:p>
          <a:p>
            <a:pPr>
              <a:buSzPct val="25000"/>
            </a:pPr>
            <a:endParaRPr lang="en-US" dirty="0"/>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537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Layout define la </a:t>
            </a:r>
            <a:r>
              <a:rPr lang="en-US" dirty="0" err="1"/>
              <a:t>distribución</a:t>
            </a:r>
            <a:r>
              <a:rPr lang="en-US" dirty="0"/>
              <a:t> con que se </a:t>
            </a:r>
            <a:r>
              <a:rPr lang="en-US" dirty="0" err="1"/>
              <a:t>puede</a:t>
            </a:r>
            <a:r>
              <a:rPr lang="en-US" dirty="0"/>
              <a:t> </a:t>
            </a:r>
            <a:r>
              <a:rPr lang="en-US" dirty="0" err="1"/>
              <a:t>ligar</a:t>
            </a:r>
            <a:r>
              <a:rPr lang="en-US" dirty="0"/>
              <a:t> el </a:t>
            </a:r>
            <a:r>
              <a:rPr lang="en-US" dirty="0" err="1"/>
              <a:t>tema</a:t>
            </a:r>
            <a:r>
              <a:rPr lang="en-US" dirty="0"/>
              <a:t> </a:t>
            </a:r>
            <a:r>
              <a:rPr lang="en-US" dirty="0" err="1"/>
              <a:t>seleccionado</a:t>
            </a:r>
            <a:r>
              <a:rPr lang="en-US" dirty="0"/>
              <a:t>(1 </a:t>
            </a:r>
            <a:r>
              <a:rPr lang="en-US" dirty="0" err="1"/>
              <a:t>columna</a:t>
            </a:r>
            <a:r>
              <a:rPr lang="en-US" dirty="0"/>
              <a:t> – 2 </a:t>
            </a:r>
            <a:r>
              <a:rPr lang="en-US" dirty="0" err="1"/>
              <a:t>columnas</a:t>
            </a:r>
            <a:r>
              <a:rPr lang="en-US" dirty="0"/>
              <a:t> - Layouts </a:t>
            </a:r>
            <a:r>
              <a:rPr lang="en-US" dirty="0" err="1"/>
              <a:t>personalizados</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089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 </a:t>
            </a:r>
            <a:r>
              <a:rPr lang="en-US" err="1"/>
              <a:t>estructura</a:t>
            </a:r>
            <a:r>
              <a:rPr lang="en-US"/>
              <a:t> de una </a:t>
            </a:r>
            <a:r>
              <a:rPr lang="en-US" err="1"/>
              <a:t>página</a:t>
            </a:r>
            <a:r>
              <a:rPr lang="en-US"/>
              <a:t> en Portal se </a:t>
            </a:r>
            <a:r>
              <a:rPr lang="en-US" err="1"/>
              <a:t>puede</a:t>
            </a:r>
            <a:r>
              <a:rPr lang="en-US"/>
              <a:t> </a:t>
            </a:r>
            <a:r>
              <a:rPr lang="en-US" err="1"/>
              <a:t>desglozar</a:t>
            </a:r>
            <a:r>
              <a:rPr lang="en-US"/>
              <a:t> </a:t>
            </a:r>
            <a:r>
              <a:rPr lang="en-US" err="1"/>
              <a:t>así</a:t>
            </a:r>
            <a:r>
              <a:rPr lang="en-US"/>
              <a:t>: </a:t>
            </a:r>
          </a:p>
          <a:p>
            <a:r>
              <a:rPr lang="en-US"/>
              <a:t>- La vista de </a:t>
            </a:r>
            <a:r>
              <a:rPr lang="en-US" err="1"/>
              <a:t>usuario</a:t>
            </a:r>
            <a:r>
              <a:rPr lang="en-US"/>
              <a:t> que se </a:t>
            </a:r>
            <a:r>
              <a:rPr lang="en-US" err="1"/>
              <a:t>configura</a:t>
            </a:r>
            <a:r>
              <a:rPr lang="en-US"/>
              <a:t> en una </a:t>
            </a:r>
            <a:r>
              <a:rPr lang="en-US" err="1"/>
              <a:t>serie</a:t>
            </a:r>
            <a:r>
              <a:rPr lang="en-US"/>
              <a:t> de </a:t>
            </a:r>
            <a:r>
              <a:rPr lang="en-US" err="1"/>
              <a:t>componentes</a:t>
            </a:r>
            <a:r>
              <a:rPr lang="en-US"/>
              <a:t> </a:t>
            </a:r>
            <a:r>
              <a:rPr lang="en-US" err="1"/>
              <a:t>independientes</a:t>
            </a:r>
            <a:r>
              <a:rPr lang="en-US"/>
              <a:t> que </a:t>
            </a:r>
            <a:r>
              <a:rPr lang="en-US" err="1"/>
              <a:t>forman</a:t>
            </a:r>
            <a:r>
              <a:rPr lang="en-US"/>
              <a:t> el </a:t>
            </a:r>
            <a:r>
              <a:rPr lang="en-US" err="1"/>
              <a:t>contenido</a:t>
            </a:r>
            <a:endParaRPr lang="en-US"/>
          </a:p>
          <a:p>
            <a:r>
              <a:rPr lang="en-US"/>
              <a:t>- </a:t>
            </a:r>
            <a:r>
              <a:rPr lang="en-US" err="1"/>
              <a:t>Estilos</a:t>
            </a:r>
            <a:r>
              <a:rPr lang="en-US"/>
              <a:t> del </a:t>
            </a:r>
            <a:r>
              <a:rPr lang="en-US" err="1"/>
              <a:t>tema</a:t>
            </a:r>
            <a:r>
              <a:rPr lang="en-US"/>
              <a:t>(</a:t>
            </a:r>
            <a:r>
              <a:rPr lang="en-US" err="1"/>
              <a:t>puede</a:t>
            </a:r>
            <a:r>
              <a:rPr lang="en-US"/>
              <a:t> ser el </a:t>
            </a:r>
            <a:r>
              <a:rPr lang="en-US" err="1"/>
              <a:t>tema</a:t>
            </a:r>
            <a:r>
              <a:rPr lang="en-US"/>
              <a:t> </a:t>
            </a:r>
            <a:r>
              <a:rPr lang="en-US" err="1"/>
              <a:t>predeterminado</a:t>
            </a:r>
            <a:r>
              <a:rPr lang="en-US"/>
              <a:t> del WCM o un </a:t>
            </a:r>
            <a:r>
              <a:rPr lang="en-US" err="1"/>
              <a:t>tema</a:t>
            </a:r>
            <a:r>
              <a:rPr lang="en-US"/>
              <a:t> </a:t>
            </a:r>
            <a:r>
              <a:rPr lang="en-US" err="1"/>
              <a:t>creado</a:t>
            </a:r>
            <a:r>
              <a:rPr lang="en-US"/>
              <a:t> por el </a:t>
            </a:r>
            <a:r>
              <a:rPr lang="en-US" err="1"/>
              <a:t>desarrollo</a:t>
            </a:r>
            <a:r>
              <a:rPr lang="en-US"/>
              <a:t>)</a:t>
            </a:r>
          </a:p>
          <a:p>
            <a:r>
              <a:rPr lang="en-US"/>
              <a:t>- Layout define la </a:t>
            </a:r>
            <a:r>
              <a:rPr lang="en-US" err="1"/>
              <a:t>distribución</a:t>
            </a:r>
            <a:r>
              <a:rPr lang="en-US"/>
              <a:t> con que se </a:t>
            </a:r>
            <a:r>
              <a:rPr lang="en-US" err="1"/>
              <a:t>puede</a:t>
            </a:r>
            <a:r>
              <a:rPr lang="en-US"/>
              <a:t> </a:t>
            </a:r>
            <a:r>
              <a:rPr lang="en-US" err="1"/>
              <a:t>ligar</a:t>
            </a:r>
            <a:r>
              <a:rPr lang="en-US"/>
              <a:t> el </a:t>
            </a:r>
            <a:r>
              <a:rPr lang="en-US" err="1"/>
              <a:t>tema</a:t>
            </a:r>
            <a:r>
              <a:rPr lang="en-US"/>
              <a:t> </a:t>
            </a:r>
            <a:r>
              <a:rPr lang="en-US" err="1"/>
              <a:t>seleccionado</a:t>
            </a:r>
            <a:r>
              <a:rPr lang="en-US"/>
              <a:t>(1 </a:t>
            </a:r>
            <a:r>
              <a:rPr lang="en-US" err="1"/>
              <a:t>columna</a:t>
            </a:r>
            <a:r>
              <a:rPr lang="en-US"/>
              <a:t> – 2 </a:t>
            </a:r>
            <a:r>
              <a:rPr lang="en-US" err="1"/>
              <a:t>columnas</a:t>
            </a:r>
            <a:r>
              <a:rPr lang="en-US"/>
              <a:t> - Layouts </a:t>
            </a:r>
            <a:r>
              <a:rPr lang="en-US" err="1"/>
              <a:t>personalizados</a:t>
            </a:r>
            <a:r>
              <a:rPr lang="en-US"/>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5508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8929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Los </a:t>
            </a:r>
            <a:r>
              <a:rPr lang="en-US" err="1"/>
              <a:t>contenidos</a:t>
            </a:r>
            <a:r>
              <a:rPr lang="en-US"/>
              <a:t> dentro del WEB CONTENT MANAGEMENT se </a:t>
            </a:r>
            <a:r>
              <a:rPr lang="en-US" err="1"/>
              <a:t>definen</a:t>
            </a:r>
            <a:r>
              <a:rPr lang="en-US"/>
              <a:t> </a:t>
            </a:r>
            <a:r>
              <a:rPr lang="en-US" err="1"/>
              <a:t>como</a:t>
            </a:r>
            <a:r>
              <a:rPr lang="en-US"/>
              <a:t> la </a:t>
            </a:r>
            <a:r>
              <a:rPr lang="en-US" err="1"/>
              <a:t>información</a:t>
            </a:r>
            <a:r>
              <a:rPr lang="en-US"/>
              <a:t> </a:t>
            </a:r>
            <a:r>
              <a:rPr lang="en-US" err="1"/>
              <a:t>dividida</a:t>
            </a:r>
            <a:r>
              <a:rPr lang="en-US"/>
              <a:t> en </a:t>
            </a:r>
            <a:r>
              <a:rPr lang="en-US" err="1"/>
              <a:t>diferentes</a:t>
            </a:r>
            <a:r>
              <a:rPr lang="en-US"/>
              <a:t> </a:t>
            </a:r>
            <a:r>
              <a:rPr lang="en-US" err="1"/>
              <a:t>tipos</a:t>
            </a:r>
            <a:r>
              <a:rPr lang="en-US"/>
              <a:t> de </a:t>
            </a:r>
            <a:r>
              <a:rPr lang="en-US" err="1"/>
              <a:t>contenido</a:t>
            </a:r>
            <a:r>
              <a:rPr lang="en-US"/>
              <a:t>(</a:t>
            </a:r>
            <a:r>
              <a:rPr lang="en-US" err="1"/>
              <a:t>imagenes</a:t>
            </a:r>
            <a:r>
              <a:rPr lang="en-US"/>
              <a:t>, enlaces, </a:t>
            </a:r>
            <a:r>
              <a:rPr lang="en-US" err="1"/>
              <a:t>texto</a:t>
            </a:r>
            <a:r>
              <a:rPr lang="en-US"/>
              <a:t>, videos entre </a:t>
            </a:r>
            <a:r>
              <a:rPr lang="en-US" err="1"/>
              <a:t>otros</a:t>
            </a:r>
            <a:r>
              <a:rPr lang="en-US"/>
              <a:t>) que </a:t>
            </a:r>
            <a:r>
              <a:rPr lang="en-US" err="1"/>
              <a:t>enriquece</a:t>
            </a:r>
            <a:r>
              <a:rPr lang="en-US"/>
              <a:t> un portlet y se </a:t>
            </a:r>
            <a:r>
              <a:rPr lang="en-US" err="1"/>
              <a:t>encuentra</a:t>
            </a:r>
            <a:r>
              <a:rPr lang="en-US"/>
              <a:t> </a:t>
            </a:r>
            <a:r>
              <a:rPr lang="en-US" err="1"/>
              <a:t>asociada</a:t>
            </a:r>
            <a:r>
              <a:rPr lang="en-US"/>
              <a:t> a una </a:t>
            </a:r>
            <a:r>
              <a:rPr lang="en-US" err="1"/>
              <a:t>plantilla</a:t>
            </a:r>
            <a:r>
              <a:rPr lang="en-US"/>
              <a:t> de </a:t>
            </a:r>
            <a:r>
              <a:rPr lang="en-US" err="1"/>
              <a:t>presentación</a:t>
            </a:r>
            <a:r>
              <a:rPr lang="en-US"/>
              <a:t>, </a:t>
            </a:r>
            <a:r>
              <a:rPr lang="en-US" err="1"/>
              <a:t>esta</a:t>
            </a:r>
            <a:r>
              <a:rPr lang="en-US"/>
              <a:t> a </a:t>
            </a:r>
            <a:r>
              <a:rPr lang="en-US" err="1"/>
              <a:t>su</a:t>
            </a:r>
            <a:r>
              <a:rPr lang="en-US"/>
              <a:t> </a:t>
            </a:r>
            <a:r>
              <a:rPr lang="en-US" err="1"/>
              <a:t>vez</a:t>
            </a:r>
            <a:r>
              <a:rPr lang="en-US"/>
              <a:t> define </a:t>
            </a:r>
            <a:r>
              <a:rPr lang="en-US" err="1"/>
              <a:t>como</a:t>
            </a:r>
            <a:r>
              <a:rPr lang="en-US"/>
              <a:t> se </a:t>
            </a:r>
            <a:r>
              <a:rPr lang="en-US" err="1"/>
              <a:t>distribuye</a:t>
            </a:r>
            <a:r>
              <a:rPr lang="en-US"/>
              <a:t> el </a:t>
            </a:r>
            <a:r>
              <a:rPr lang="en-US" err="1"/>
              <a:t>contenido</a:t>
            </a:r>
            <a:r>
              <a:rPr lang="en-US"/>
              <a:t> dentro de un modulo</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3452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pic>
        <p:nvPicPr>
          <p:cNvPr id="16" name="Shape 16"/>
          <p:cNvPicPr preferRelativeResize="0"/>
          <p:nvPr/>
        </p:nvPicPr>
        <p:blipFill/>
        <p:spPr>
          <a:xfrm>
            <a:off x="0" y="0"/>
            <a:ext cx="161984" cy="161973"/>
          </a:xfrm>
          <a:prstGeom prst="rect">
            <a:avLst/>
          </a:prstGeom>
          <a:solidFill>
            <a:srgbClr val="FFFFFF"/>
          </a:solidFill>
          <a:ln>
            <a:noFill/>
          </a:ln>
        </p:spPr>
      </p:pic>
      <p:pic>
        <p:nvPicPr>
          <p:cNvPr id="17" name="Shape 17" descr="Portada Bancolombia"/>
          <p:cNvPicPr preferRelativeResize="0"/>
          <p:nvPr/>
        </p:nvPicPr>
        <p:blipFill rotWithShape="1">
          <a:blip r:embed="rId2">
            <a:alphaModFix/>
          </a:blip>
          <a:srcRect/>
          <a:stretch/>
        </p:blipFill>
        <p:spPr>
          <a:xfrm>
            <a:off x="0" y="0"/>
            <a:ext cx="9144000" cy="6859620"/>
          </a:xfrm>
          <a:prstGeom prst="rect">
            <a:avLst/>
          </a:prstGeom>
          <a:noFill/>
          <a:ln>
            <a:noFill/>
          </a:ln>
        </p:spPr>
      </p:pic>
      <p:sp>
        <p:nvSpPr>
          <p:cNvPr id="18" name="Shape 18"/>
          <p:cNvSpPr txBox="1"/>
          <p:nvPr/>
        </p:nvSpPr>
        <p:spPr>
          <a:xfrm>
            <a:off x="8614311" y="37254"/>
            <a:ext cx="301289" cy="124720"/>
          </a:xfrm>
          <a:prstGeom prst="rect">
            <a:avLst/>
          </a:prstGeom>
          <a:noFill/>
          <a:ln>
            <a:noFill/>
          </a:ln>
        </p:spPr>
        <p:txBody>
          <a:bodyPr lIns="0" tIns="0" rIns="0" bIns="0" anchor="t" anchorCtr="0">
            <a:noAutofit/>
          </a:bodyPr>
          <a:lstStyle/>
          <a:p>
            <a:pPr marL="0" marR="0" lvl="0" indent="0" algn="l" rtl="0">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9" name="Shape 19"/>
          <p:cNvSpPr txBox="1">
            <a:spLocks noGrp="1"/>
          </p:cNvSpPr>
          <p:nvPr>
            <p:ph type="ctrTitle"/>
          </p:nvPr>
        </p:nvSpPr>
        <p:spPr>
          <a:xfrm>
            <a:off x="2735910" y="4162744"/>
            <a:ext cx="5036084" cy="50783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300" b="0"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20" name="Shape 20"/>
          <p:cNvSpPr txBox="1">
            <a:spLocks noGrp="1"/>
          </p:cNvSpPr>
          <p:nvPr>
            <p:ph type="subTitle" idx="1"/>
          </p:nvPr>
        </p:nvSpPr>
        <p:spPr>
          <a:xfrm>
            <a:off x="2735910" y="5024448"/>
            <a:ext cx="5036084" cy="217046"/>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1400" b="0" i="0" u="none" strike="noStrike" cap="none">
                <a:solidFill>
                  <a:schemeClr val="dk1"/>
                </a:solidFill>
                <a:latin typeface="Arial"/>
                <a:ea typeface="Arial"/>
                <a:cs typeface="Arial"/>
                <a:sym typeface="Arial"/>
              </a:defRPr>
            </a:lvl1pPr>
            <a:lvl2pPr marL="197607" marR="0" lvl="1" indent="-70607" algn="l" rtl="0">
              <a:spcBef>
                <a:spcPts val="0"/>
              </a:spcBef>
              <a:spcAft>
                <a:spcPts val="0"/>
              </a:spcAft>
              <a:buClr>
                <a:schemeClr val="dk2"/>
              </a:buClr>
              <a:buSzPct val="125000"/>
              <a:buFont typeface="Arial"/>
              <a:buChar char="▪"/>
              <a:defRPr sz="1600" b="0" i="0" u="none" strike="noStrike" cap="none">
                <a:solidFill>
                  <a:schemeClr val="dk1"/>
                </a:solidFill>
                <a:latin typeface="Arial"/>
                <a:ea typeface="Arial"/>
                <a:cs typeface="Arial"/>
                <a:sym typeface="Arial"/>
              </a:defRPr>
            </a:lvl2pPr>
            <a:lvl3pPr marL="466481" marR="0" lvl="2" indent="-154061"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21489" y="234863"/>
            <a:ext cx="8794112" cy="29479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rot="5400000">
            <a:off x="3053437" y="419385"/>
            <a:ext cx="1247204" cy="4389768"/>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1600" b="0" i="0" u="none" strike="noStrike" cap="none">
                <a:solidFill>
                  <a:schemeClr val="dk1"/>
                </a:solidFill>
                <a:latin typeface="Arial"/>
                <a:ea typeface="Arial"/>
                <a:cs typeface="Arial"/>
                <a:sym typeface="Arial"/>
              </a:defRPr>
            </a:lvl1pPr>
            <a:lvl2pPr marL="197607" marR="0" lvl="1" indent="-70607" algn="l" rtl="0">
              <a:spcBef>
                <a:spcPts val="0"/>
              </a:spcBef>
              <a:spcAft>
                <a:spcPts val="0"/>
              </a:spcAft>
              <a:buClr>
                <a:schemeClr val="dk2"/>
              </a:buClr>
              <a:buSzPct val="125000"/>
              <a:buFont typeface="Arial"/>
              <a:buChar char="▪"/>
              <a:defRPr sz="1600" b="0" i="0" u="none" strike="noStrike" cap="none">
                <a:solidFill>
                  <a:schemeClr val="dk1"/>
                </a:solidFill>
                <a:latin typeface="Arial"/>
                <a:ea typeface="Arial"/>
                <a:cs typeface="Arial"/>
                <a:sym typeface="Arial"/>
              </a:defRPr>
            </a:lvl2pPr>
            <a:lvl3pPr marL="466481" marR="0" lvl="2" indent="-154061"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60"/>
        <p:cNvGrpSpPr/>
        <p:nvPr/>
      </p:nvGrpSpPr>
      <p:grpSpPr>
        <a:xfrm>
          <a:off x="0" y="0"/>
          <a:ext cx="0" cy="0"/>
          <a:chOff x="0" y="0"/>
          <a:chExt cx="0" cy="0"/>
        </a:xfrm>
      </p:grpSpPr>
      <p:sp>
        <p:nvSpPr>
          <p:cNvPr id="61" name="Shape 61"/>
          <p:cNvSpPr txBox="1">
            <a:spLocks noGrp="1"/>
          </p:cNvSpPr>
          <p:nvPr>
            <p:ph type="title"/>
          </p:nvPr>
        </p:nvSpPr>
        <p:spPr>
          <a:xfrm rot="5400000">
            <a:off x="6975517" y="1297785"/>
            <a:ext cx="3003006" cy="877162"/>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62" name="Shape 62"/>
          <p:cNvSpPr txBox="1">
            <a:spLocks noGrp="1"/>
          </p:cNvSpPr>
          <p:nvPr>
            <p:ph type="body" idx="1"/>
          </p:nvPr>
        </p:nvSpPr>
        <p:spPr>
          <a:xfrm rot="5400000">
            <a:off x="1840227" y="-1483875"/>
            <a:ext cx="3003006" cy="6440485"/>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1600" b="0" i="0" u="none" strike="noStrike" cap="none">
                <a:solidFill>
                  <a:schemeClr val="dk1"/>
                </a:solidFill>
                <a:latin typeface="Arial"/>
                <a:ea typeface="Arial"/>
                <a:cs typeface="Arial"/>
                <a:sym typeface="Arial"/>
              </a:defRPr>
            </a:lvl1pPr>
            <a:lvl2pPr marL="197607" marR="0" lvl="1" indent="-70607" algn="l" rtl="0">
              <a:spcBef>
                <a:spcPts val="0"/>
              </a:spcBef>
              <a:spcAft>
                <a:spcPts val="0"/>
              </a:spcAft>
              <a:buClr>
                <a:schemeClr val="dk2"/>
              </a:buClr>
              <a:buSzPct val="125000"/>
              <a:buFont typeface="Arial"/>
              <a:buChar char="▪"/>
              <a:defRPr sz="1600" b="0" i="0" u="none" strike="noStrike" cap="none">
                <a:solidFill>
                  <a:schemeClr val="dk1"/>
                </a:solidFill>
                <a:latin typeface="Arial"/>
                <a:ea typeface="Arial"/>
                <a:cs typeface="Arial"/>
                <a:sym typeface="Arial"/>
              </a:defRPr>
            </a:lvl2pPr>
            <a:lvl3pPr marL="466481" marR="0" lvl="2" indent="-154061"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0"/>
        <p:cNvGrpSpPr/>
        <p:nvPr/>
      </p:nvGrpSpPr>
      <p:grpSpPr>
        <a:xfrm>
          <a:off x="0" y="0"/>
          <a:ext cx="0" cy="0"/>
          <a:chOff x="0" y="0"/>
          <a:chExt cx="0" cy="0"/>
        </a:xfrm>
      </p:grpSpPr>
      <p:sp>
        <p:nvSpPr>
          <p:cNvPr id="111" name="Shape 1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6" name="Shape 116"/>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3" name="Shape 12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0" name="Shape 130"/>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21489" y="234863"/>
            <a:ext cx="8794112" cy="29479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a:off x="1482154" y="1990666"/>
            <a:ext cx="4389768" cy="1247204"/>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1600" b="0" i="0" u="none" strike="noStrike" cap="none">
                <a:solidFill>
                  <a:schemeClr val="dk1"/>
                </a:solidFill>
                <a:latin typeface="Arial"/>
                <a:ea typeface="Arial"/>
                <a:cs typeface="Arial"/>
                <a:sym typeface="Arial"/>
              </a:defRPr>
            </a:lvl1pPr>
            <a:lvl2pPr marL="197607" marR="0" lvl="1" indent="-70607" algn="l" rtl="0">
              <a:spcBef>
                <a:spcPts val="0"/>
              </a:spcBef>
              <a:spcAft>
                <a:spcPts val="0"/>
              </a:spcAft>
              <a:buClr>
                <a:schemeClr val="dk2"/>
              </a:buClr>
              <a:buSzPct val="125000"/>
              <a:buFont typeface="Arial"/>
              <a:buChar char="▪"/>
              <a:defRPr sz="1600" b="0" i="0" u="none" strike="noStrike" cap="none">
                <a:solidFill>
                  <a:schemeClr val="dk1"/>
                </a:solidFill>
                <a:latin typeface="Arial"/>
                <a:ea typeface="Arial"/>
                <a:cs typeface="Arial"/>
                <a:sym typeface="Arial"/>
              </a:defRPr>
            </a:lvl2pPr>
            <a:lvl3pPr marL="466481" marR="0" lvl="2" indent="-154061"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6" name="Shape 136"/>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‹Nº›</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449" y="4407326"/>
            <a:ext cx="7771995" cy="18928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1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a:off x="722449" y="2907442"/>
            <a:ext cx="7771995" cy="1499884"/>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66481" marR="0" lvl="1" indent="-9281" algn="l" rtl="0">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2pPr>
            <a:lvl3pPr marL="932962" marR="0" lvl="2" indent="-5862" algn="l" rtl="0">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3pPr>
            <a:lvl4pPr marL="1399443" marR="0" lvl="3" indent="-2442"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4pPr>
            <a:lvl5pPr marL="1865925" marR="0" lvl="4" indent="-11725"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5pPr>
            <a:lvl6pPr marL="2332406" marR="0" lvl="5" indent="-8306"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6pPr>
            <a:lvl7pPr marL="2798887" marR="0" lvl="6" indent="-4886"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7pPr>
            <a:lvl8pPr marL="3265368" marR="0" lvl="7" indent="-1468"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8pPr>
            <a:lvl9pPr marL="3731849" marR="0" lvl="8" indent="-10748"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21489" y="234863"/>
            <a:ext cx="8794112" cy="29479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body" idx="1"/>
          </p:nvPr>
        </p:nvSpPr>
        <p:spPr>
          <a:xfrm>
            <a:off x="1482154" y="1990666"/>
            <a:ext cx="2117131" cy="1247204"/>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2900" b="0" i="0" u="none" strike="noStrike" cap="none">
                <a:solidFill>
                  <a:schemeClr val="dk1"/>
                </a:solidFill>
                <a:latin typeface="Arial"/>
                <a:ea typeface="Arial"/>
                <a:cs typeface="Arial"/>
                <a:sym typeface="Arial"/>
              </a:defRPr>
            </a:lvl1pPr>
            <a:lvl2pPr marL="197607" marR="0" lvl="1" indent="-7107" algn="l" rtl="0">
              <a:spcBef>
                <a:spcPts val="0"/>
              </a:spcBef>
              <a:spcAft>
                <a:spcPts val="0"/>
              </a:spcAft>
              <a:buClr>
                <a:schemeClr val="dk2"/>
              </a:buClr>
              <a:buSzPct val="125000"/>
              <a:buFont typeface="Arial"/>
              <a:buChar char="▪"/>
              <a:defRPr sz="2400" b="0" i="0" u="none" strike="noStrike" cap="none">
                <a:solidFill>
                  <a:schemeClr val="dk1"/>
                </a:solidFill>
                <a:latin typeface="Arial"/>
                <a:ea typeface="Arial"/>
                <a:cs typeface="Arial"/>
                <a:sym typeface="Arial"/>
              </a:defRPr>
            </a:lvl2pPr>
            <a:lvl3pPr marL="466481" marR="0" lvl="2" indent="-123581" algn="l" rtl="0">
              <a:spcBef>
                <a:spcPts val="0"/>
              </a:spcBef>
              <a:spcAft>
                <a:spcPts val="0"/>
              </a:spcAft>
              <a:buClr>
                <a:schemeClr val="dk2"/>
              </a:buClr>
              <a:buSzPct val="120000"/>
              <a:buFont typeface="Arial"/>
              <a:buChar char="–"/>
              <a:defRPr sz="2000" b="0" i="0" u="none" strike="noStrike" cap="none">
                <a:solidFill>
                  <a:schemeClr val="dk1"/>
                </a:solidFill>
                <a:latin typeface="Arial"/>
                <a:ea typeface="Arial"/>
                <a:cs typeface="Arial"/>
                <a:sym typeface="Arial"/>
              </a:defRPr>
            </a:lvl3pPr>
            <a:lvl4pPr marL="626835" marR="0" lvl="3" indent="-32475" algn="l" rtl="0">
              <a:spcBef>
                <a:spcPts val="0"/>
              </a:spcBef>
              <a:spcAft>
                <a:spcPts val="0"/>
              </a:spcAft>
              <a:buClr>
                <a:schemeClr val="dk2"/>
              </a:buClr>
              <a:buSzPct val="120000"/>
              <a:buFont typeface="Arial"/>
              <a:buChar char="▫"/>
              <a:defRPr sz="1800" b="0" i="0" u="none" strike="noStrike" cap="none">
                <a:solidFill>
                  <a:schemeClr val="dk1"/>
                </a:solidFill>
                <a:latin typeface="Arial"/>
                <a:ea typeface="Arial"/>
                <a:cs typeface="Arial"/>
                <a:sym typeface="Arial"/>
              </a:defRPr>
            </a:lvl4pPr>
            <a:lvl5pPr marL="761271" marR="0" lvl="4" indent="-37243"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5pPr>
            <a:lvl6pPr marL="1227752" marR="0" lvl="5" indent="-33824"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6pPr>
            <a:lvl7pPr marL="1694234" marR="0" lvl="6" indent="-43107"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7pPr>
            <a:lvl8pPr marL="2160715" marR="0" lvl="7" indent="-39688"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8pPr>
            <a:lvl9pPr marL="2627196" marR="0" lvl="8" indent="-36269"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body" idx="2"/>
          </p:nvPr>
        </p:nvSpPr>
        <p:spPr>
          <a:xfrm>
            <a:off x="3754791" y="1990666"/>
            <a:ext cx="2117131" cy="1247204"/>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2900" b="0" i="0" u="none" strike="noStrike" cap="none">
                <a:solidFill>
                  <a:schemeClr val="dk1"/>
                </a:solidFill>
                <a:latin typeface="Arial"/>
                <a:ea typeface="Arial"/>
                <a:cs typeface="Arial"/>
                <a:sym typeface="Arial"/>
              </a:defRPr>
            </a:lvl1pPr>
            <a:lvl2pPr marL="197607" marR="0" lvl="1" indent="-7107" algn="l" rtl="0">
              <a:spcBef>
                <a:spcPts val="0"/>
              </a:spcBef>
              <a:spcAft>
                <a:spcPts val="0"/>
              </a:spcAft>
              <a:buClr>
                <a:schemeClr val="dk2"/>
              </a:buClr>
              <a:buSzPct val="125000"/>
              <a:buFont typeface="Arial"/>
              <a:buChar char="▪"/>
              <a:defRPr sz="2400" b="0" i="0" u="none" strike="noStrike" cap="none">
                <a:solidFill>
                  <a:schemeClr val="dk1"/>
                </a:solidFill>
                <a:latin typeface="Arial"/>
                <a:ea typeface="Arial"/>
                <a:cs typeface="Arial"/>
                <a:sym typeface="Arial"/>
              </a:defRPr>
            </a:lvl2pPr>
            <a:lvl3pPr marL="466481" marR="0" lvl="2" indent="-123581" algn="l" rtl="0">
              <a:spcBef>
                <a:spcPts val="0"/>
              </a:spcBef>
              <a:spcAft>
                <a:spcPts val="0"/>
              </a:spcAft>
              <a:buClr>
                <a:schemeClr val="dk2"/>
              </a:buClr>
              <a:buSzPct val="120000"/>
              <a:buFont typeface="Arial"/>
              <a:buChar char="–"/>
              <a:defRPr sz="2000" b="0" i="0" u="none" strike="noStrike" cap="none">
                <a:solidFill>
                  <a:schemeClr val="dk1"/>
                </a:solidFill>
                <a:latin typeface="Arial"/>
                <a:ea typeface="Arial"/>
                <a:cs typeface="Arial"/>
                <a:sym typeface="Arial"/>
              </a:defRPr>
            </a:lvl3pPr>
            <a:lvl4pPr marL="626835" marR="0" lvl="3" indent="-32475" algn="l" rtl="0">
              <a:spcBef>
                <a:spcPts val="0"/>
              </a:spcBef>
              <a:spcAft>
                <a:spcPts val="0"/>
              </a:spcAft>
              <a:buClr>
                <a:schemeClr val="dk2"/>
              </a:buClr>
              <a:buSzPct val="120000"/>
              <a:buFont typeface="Arial"/>
              <a:buChar char="▫"/>
              <a:defRPr sz="1800" b="0" i="0" u="none" strike="noStrike" cap="none">
                <a:solidFill>
                  <a:schemeClr val="dk1"/>
                </a:solidFill>
                <a:latin typeface="Arial"/>
                <a:ea typeface="Arial"/>
                <a:cs typeface="Arial"/>
                <a:sym typeface="Arial"/>
              </a:defRPr>
            </a:lvl4pPr>
            <a:lvl5pPr marL="761271" marR="0" lvl="4" indent="-37243"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5pPr>
            <a:lvl6pPr marL="1227752" marR="0" lvl="5" indent="-33824"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6pPr>
            <a:lvl7pPr marL="1694234" marR="0" lvl="6" indent="-43107"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7pPr>
            <a:lvl8pPr marL="2160715" marR="0" lvl="7" indent="-39688"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8pPr>
            <a:lvl9pPr marL="2627196" marR="0" lvl="8" indent="-36269" algn="l" rtl="0">
              <a:spcBef>
                <a:spcPts val="0"/>
              </a:spcBef>
              <a:spcAft>
                <a:spcPts val="0"/>
              </a:spcAft>
              <a:buClr>
                <a:schemeClr val="dk2"/>
              </a:buClr>
              <a:buSzPct val="89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6795" y="275356"/>
            <a:ext cx="8230409" cy="29238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36" name="Shape 36"/>
          <p:cNvSpPr txBox="1">
            <a:spLocks noGrp="1"/>
          </p:cNvSpPr>
          <p:nvPr>
            <p:ph type="body" idx="1"/>
          </p:nvPr>
        </p:nvSpPr>
        <p:spPr>
          <a:xfrm>
            <a:off x="456795" y="1535519"/>
            <a:ext cx="4039882" cy="639800"/>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2"/>
              </a:buClr>
              <a:buFont typeface="Arial"/>
              <a:buNone/>
              <a:defRPr sz="2400" b="1" i="0" u="none" strike="noStrike" cap="none">
                <a:solidFill>
                  <a:schemeClr val="dk1"/>
                </a:solidFill>
                <a:latin typeface="Arial"/>
                <a:ea typeface="Arial"/>
                <a:cs typeface="Arial"/>
                <a:sym typeface="Arial"/>
              </a:defRPr>
            </a:lvl1pPr>
            <a:lvl2pPr marL="466481" marR="0" lvl="1" indent="-9281" algn="l" rtl="0">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2pPr>
            <a:lvl3pPr marL="932962" marR="0" lvl="2" indent="-5862" algn="l" rtl="0">
              <a:spcBef>
                <a:spcPts val="0"/>
              </a:spcBef>
              <a:spcAft>
                <a:spcPts val="0"/>
              </a:spcAft>
              <a:buClr>
                <a:schemeClr val="dk2"/>
              </a:buClr>
              <a:buFont typeface="Arial"/>
              <a:buNone/>
              <a:defRPr sz="1800" b="1" i="0" u="none" strike="noStrike" cap="none">
                <a:solidFill>
                  <a:schemeClr val="dk1"/>
                </a:solidFill>
                <a:latin typeface="Arial"/>
                <a:ea typeface="Arial"/>
                <a:cs typeface="Arial"/>
                <a:sym typeface="Arial"/>
              </a:defRPr>
            </a:lvl3pPr>
            <a:lvl4pPr marL="1399443" marR="0" lvl="3" indent="-2442"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4pPr>
            <a:lvl5pPr marL="1865925" marR="0" lvl="4" indent="-11725"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5pPr>
            <a:lvl6pPr marL="2332406" marR="0" lvl="5" indent="-8306"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6pPr>
            <a:lvl7pPr marL="2798887" marR="0" lvl="6" indent="-4886"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7pPr>
            <a:lvl8pPr marL="3265368" marR="0" lvl="7" indent="-1468"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8pPr>
            <a:lvl9pPr marL="3731849" marR="0" lvl="8" indent="-10748"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2"/>
          </p:nvPr>
        </p:nvSpPr>
        <p:spPr>
          <a:xfrm>
            <a:off x="456795" y="2175317"/>
            <a:ext cx="4039882" cy="3950556"/>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2400" b="0" i="0" u="none" strike="noStrike" cap="none">
                <a:solidFill>
                  <a:schemeClr val="dk1"/>
                </a:solidFill>
                <a:latin typeface="Arial"/>
                <a:ea typeface="Arial"/>
                <a:cs typeface="Arial"/>
                <a:sym typeface="Arial"/>
              </a:defRPr>
            </a:lvl1pPr>
            <a:lvl2pPr marL="197607" marR="0" lvl="1" indent="-38857" algn="l" rtl="0">
              <a:spcBef>
                <a:spcPts val="0"/>
              </a:spcBef>
              <a:spcAft>
                <a:spcPts val="0"/>
              </a:spcAft>
              <a:buClr>
                <a:schemeClr val="dk2"/>
              </a:buClr>
              <a:buSzPct val="125000"/>
              <a:buFont typeface="Arial"/>
              <a:buChar char="▪"/>
              <a:defRPr sz="2000" b="0" i="0" u="none" strike="noStrike" cap="none">
                <a:solidFill>
                  <a:schemeClr val="dk1"/>
                </a:solidFill>
                <a:latin typeface="Arial"/>
                <a:ea typeface="Arial"/>
                <a:cs typeface="Arial"/>
                <a:sym typeface="Arial"/>
              </a:defRPr>
            </a:lvl2pPr>
            <a:lvl3pPr marL="466481" marR="0" lvl="2" indent="-138821" algn="l" rtl="0">
              <a:spcBef>
                <a:spcPts val="0"/>
              </a:spcBef>
              <a:spcAft>
                <a:spcPts val="0"/>
              </a:spcAft>
              <a:buClr>
                <a:schemeClr val="dk2"/>
              </a:buClr>
              <a:buSzPct val="120000"/>
              <a:buFont typeface="Arial"/>
              <a:buChar char="–"/>
              <a:defRPr sz="18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3"/>
          </p:nvPr>
        </p:nvSpPr>
        <p:spPr>
          <a:xfrm>
            <a:off x="4645703" y="1535519"/>
            <a:ext cx="4041502" cy="639800"/>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2"/>
              </a:buClr>
              <a:buFont typeface="Arial"/>
              <a:buNone/>
              <a:defRPr sz="2400" b="1" i="0" u="none" strike="noStrike" cap="none">
                <a:solidFill>
                  <a:schemeClr val="dk1"/>
                </a:solidFill>
                <a:latin typeface="Arial"/>
                <a:ea typeface="Arial"/>
                <a:cs typeface="Arial"/>
                <a:sym typeface="Arial"/>
              </a:defRPr>
            </a:lvl1pPr>
            <a:lvl2pPr marL="466481" marR="0" lvl="1" indent="-9281" algn="l" rtl="0">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2pPr>
            <a:lvl3pPr marL="932962" marR="0" lvl="2" indent="-5862" algn="l" rtl="0">
              <a:spcBef>
                <a:spcPts val="0"/>
              </a:spcBef>
              <a:spcAft>
                <a:spcPts val="0"/>
              </a:spcAft>
              <a:buClr>
                <a:schemeClr val="dk2"/>
              </a:buClr>
              <a:buFont typeface="Arial"/>
              <a:buNone/>
              <a:defRPr sz="1800" b="1" i="0" u="none" strike="noStrike" cap="none">
                <a:solidFill>
                  <a:schemeClr val="dk1"/>
                </a:solidFill>
                <a:latin typeface="Arial"/>
                <a:ea typeface="Arial"/>
                <a:cs typeface="Arial"/>
                <a:sym typeface="Arial"/>
              </a:defRPr>
            </a:lvl3pPr>
            <a:lvl4pPr marL="1399443" marR="0" lvl="3" indent="-2442"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4pPr>
            <a:lvl5pPr marL="1865925" marR="0" lvl="4" indent="-11725"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5pPr>
            <a:lvl6pPr marL="2332406" marR="0" lvl="5" indent="-8306"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6pPr>
            <a:lvl7pPr marL="2798887" marR="0" lvl="6" indent="-4886"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7pPr>
            <a:lvl8pPr marL="3265368" marR="0" lvl="7" indent="-1468"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8pPr>
            <a:lvl9pPr marL="3731849" marR="0" lvl="8" indent="-10748" algn="l" rtl="0">
              <a:spcBef>
                <a:spcPts val="0"/>
              </a:spcBef>
              <a:spcAft>
                <a:spcPts val="0"/>
              </a:spcAft>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4"/>
          </p:nvPr>
        </p:nvSpPr>
        <p:spPr>
          <a:xfrm>
            <a:off x="4645703" y="2175317"/>
            <a:ext cx="4041502" cy="3950556"/>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2400" b="0" i="0" u="none" strike="noStrike" cap="none">
                <a:solidFill>
                  <a:schemeClr val="dk1"/>
                </a:solidFill>
                <a:latin typeface="Arial"/>
                <a:ea typeface="Arial"/>
                <a:cs typeface="Arial"/>
                <a:sym typeface="Arial"/>
              </a:defRPr>
            </a:lvl1pPr>
            <a:lvl2pPr marL="197607" marR="0" lvl="1" indent="-38857" algn="l" rtl="0">
              <a:spcBef>
                <a:spcPts val="0"/>
              </a:spcBef>
              <a:spcAft>
                <a:spcPts val="0"/>
              </a:spcAft>
              <a:buClr>
                <a:schemeClr val="dk2"/>
              </a:buClr>
              <a:buSzPct val="125000"/>
              <a:buFont typeface="Arial"/>
              <a:buChar char="▪"/>
              <a:defRPr sz="2000" b="0" i="0" u="none" strike="noStrike" cap="none">
                <a:solidFill>
                  <a:schemeClr val="dk1"/>
                </a:solidFill>
                <a:latin typeface="Arial"/>
                <a:ea typeface="Arial"/>
                <a:cs typeface="Arial"/>
                <a:sym typeface="Arial"/>
              </a:defRPr>
            </a:lvl2pPr>
            <a:lvl3pPr marL="466481" marR="0" lvl="2" indent="-138821" algn="l" rtl="0">
              <a:spcBef>
                <a:spcPts val="0"/>
              </a:spcBef>
              <a:spcAft>
                <a:spcPts val="0"/>
              </a:spcAft>
              <a:buClr>
                <a:schemeClr val="dk2"/>
              </a:buClr>
              <a:buSzPct val="120000"/>
              <a:buFont typeface="Arial"/>
              <a:buChar char="–"/>
              <a:defRPr sz="18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21489" y="234863"/>
            <a:ext cx="8794112" cy="29479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6795" y="511764"/>
            <a:ext cx="3008044" cy="92332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48" name="Shape 48"/>
          <p:cNvSpPr txBox="1">
            <a:spLocks noGrp="1"/>
          </p:cNvSpPr>
          <p:nvPr>
            <p:ph type="body" idx="1"/>
          </p:nvPr>
        </p:nvSpPr>
        <p:spPr>
          <a:xfrm>
            <a:off x="3574987" y="273737"/>
            <a:ext cx="5112217" cy="5852138"/>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3300" b="0" i="0" u="none" strike="noStrike" cap="none">
                <a:solidFill>
                  <a:schemeClr val="dk1"/>
                </a:solidFill>
                <a:latin typeface="Arial"/>
                <a:ea typeface="Arial"/>
                <a:cs typeface="Arial"/>
                <a:sym typeface="Arial"/>
              </a:defRPr>
            </a:lvl1pPr>
            <a:lvl2pPr marL="197607" marR="0" lvl="1" indent="32580" algn="l" rtl="0">
              <a:spcBef>
                <a:spcPts val="0"/>
              </a:spcBef>
              <a:spcAft>
                <a:spcPts val="0"/>
              </a:spcAft>
              <a:buClr>
                <a:schemeClr val="dk2"/>
              </a:buClr>
              <a:buSzPct val="125000"/>
              <a:buFont typeface="Arial"/>
              <a:buChar char="▪"/>
              <a:defRPr sz="2900" b="0" i="0" u="none" strike="noStrike" cap="none">
                <a:solidFill>
                  <a:schemeClr val="dk1"/>
                </a:solidFill>
                <a:latin typeface="Arial"/>
                <a:ea typeface="Arial"/>
                <a:cs typeface="Arial"/>
                <a:sym typeface="Arial"/>
              </a:defRPr>
            </a:lvl2pPr>
            <a:lvl3pPr marL="466481" marR="0" lvl="2" indent="-93101" algn="l" rtl="0">
              <a:spcBef>
                <a:spcPts val="0"/>
              </a:spcBef>
              <a:spcAft>
                <a:spcPts val="0"/>
              </a:spcAft>
              <a:buClr>
                <a:schemeClr val="dk2"/>
              </a:buClr>
              <a:buSzPct val="119999"/>
              <a:buFont typeface="Arial"/>
              <a:buChar char="–"/>
              <a:defRPr sz="2400" b="0" i="0" u="none" strike="noStrike" cap="none">
                <a:solidFill>
                  <a:schemeClr val="dk1"/>
                </a:solidFill>
                <a:latin typeface="Arial"/>
                <a:ea typeface="Arial"/>
                <a:cs typeface="Arial"/>
                <a:sym typeface="Arial"/>
              </a:defRPr>
            </a:lvl3pPr>
            <a:lvl4pPr marL="626835" marR="0" lvl="3" indent="-17234" algn="l" rtl="0">
              <a:spcBef>
                <a:spcPts val="0"/>
              </a:spcBef>
              <a:spcAft>
                <a:spcPts val="0"/>
              </a:spcAft>
              <a:buClr>
                <a:schemeClr val="dk2"/>
              </a:buClr>
              <a:buSzPct val="120000"/>
              <a:buFont typeface="Arial"/>
              <a:buChar char="▫"/>
              <a:defRPr sz="2000" b="0" i="0" u="none" strike="noStrike" cap="none">
                <a:solidFill>
                  <a:schemeClr val="dk1"/>
                </a:solidFill>
                <a:latin typeface="Arial"/>
                <a:ea typeface="Arial"/>
                <a:cs typeface="Arial"/>
                <a:sym typeface="Arial"/>
              </a:defRPr>
            </a:lvl4pPr>
            <a:lvl5pPr marL="761271" marR="0" lvl="4" indent="-25941" algn="l" rtl="0">
              <a:spcBef>
                <a:spcPts val="0"/>
              </a:spcBef>
              <a:spcAft>
                <a:spcPts val="0"/>
              </a:spcAft>
              <a:buClr>
                <a:schemeClr val="dk2"/>
              </a:buClr>
              <a:buSzPct val="89000"/>
              <a:buFont typeface="Arial"/>
              <a:buChar char="-"/>
              <a:defRPr sz="2000" b="0" i="0" u="none" strike="noStrike" cap="none">
                <a:solidFill>
                  <a:schemeClr val="dk1"/>
                </a:solidFill>
                <a:latin typeface="Arial"/>
                <a:ea typeface="Arial"/>
                <a:cs typeface="Arial"/>
                <a:sym typeface="Arial"/>
              </a:defRPr>
            </a:lvl5pPr>
            <a:lvl6pPr marL="1227752" marR="0" lvl="5" indent="-22521" algn="l" rtl="0">
              <a:spcBef>
                <a:spcPts val="0"/>
              </a:spcBef>
              <a:spcAft>
                <a:spcPts val="0"/>
              </a:spcAft>
              <a:buClr>
                <a:schemeClr val="dk2"/>
              </a:buClr>
              <a:buSzPct val="89000"/>
              <a:buFont typeface="Arial"/>
              <a:buChar char="-"/>
              <a:defRPr sz="2000" b="0" i="0" u="none" strike="noStrike" cap="none">
                <a:solidFill>
                  <a:schemeClr val="dk1"/>
                </a:solidFill>
                <a:latin typeface="Arial"/>
                <a:ea typeface="Arial"/>
                <a:cs typeface="Arial"/>
                <a:sym typeface="Arial"/>
              </a:defRPr>
            </a:lvl6pPr>
            <a:lvl7pPr marL="1694234" marR="0" lvl="6" indent="-31804" algn="l" rtl="0">
              <a:spcBef>
                <a:spcPts val="0"/>
              </a:spcBef>
              <a:spcAft>
                <a:spcPts val="0"/>
              </a:spcAft>
              <a:buClr>
                <a:schemeClr val="dk2"/>
              </a:buClr>
              <a:buSzPct val="89000"/>
              <a:buFont typeface="Arial"/>
              <a:buChar char="-"/>
              <a:defRPr sz="2000" b="0" i="0" u="none" strike="noStrike" cap="none">
                <a:solidFill>
                  <a:schemeClr val="dk1"/>
                </a:solidFill>
                <a:latin typeface="Arial"/>
                <a:ea typeface="Arial"/>
                <a:cs typeface="Arial"/>
                <a:sym typeface="Arial"/>
              </a:defRPr>
            </a:lvl7pPr>
            <a:lvl8pPr marL="2160715" marR="0" lvl="7" indent="-28385" algn="l" rtl="0">
              <a:spcBef>
                <a:spcPts val="0"/>
              </a:spcBef>
              <a:spcAft>
                <a:spcPts val="0"/>
              </a:spcAft>
              <a:buClr>
                <a:schemeClr val="dk2"/>
              </a:buClr>
              <a:buSzPct val="89000"/>
              <a:buFont typeface="Arial"/>
              <a:buChar char="-"/>
              <a:defRPr sz="2000" b="0" i="0" u="none" strike="noStrike" cap="none">
                <a:solidFill>
                  <a:schemeClr val="dk1"/>
                </a:solidFill>
                <a:latin typeface="Arial"/>
                <a:ea typeface="Arial"/>
                <a:cs typeface="Arial"/>
                <a:sym typeface="Arial"/>
              </a:defRPr>
            </a:lvl8pPr>
            <a:lvl9pPr marL="2627196" marR="0" lvl="8" indent="-24966" algn="l" rtl="0">
              <a:spcBef>
                <a:spcPts val="0"/>
              </a:spcBef>
              <a:spcAft>
                <a:spcPts val="0"/>
              </a:spcAft>
              <a:buClr>
                <a:schemeClr val="dk2"/>
              </a:buClr>
              <a:buSzPct val="89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2"/>
          </p:nvPr>
        </p:nvSpPr>
        <p:spPr>
          <a:xfrm>
            <a:off x="456795" y="1435094"/>
            <a:ext cx="3008044" cy="4690780"/>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1pPr>
            <a:lvl2pPr marL="466481" marR="0" lvl="1" indent="-9281" algn="l" rtl="0">
              <a:spcBef>
                <a:spcPts val="0"/>
              </a:spcBef>
              <a:spcAft>
                <a:spcPts val="0"/>
              </a:spcAft>
              <a:buClr>
                <a:schemeClr val="dk2"/>
              </a:buClr>
              <a:buFont typeface="Arial"/>
              <a:buNone/>
              <a:defRPr sz="1200" b="0" i="0" u="none" strike="noStrike" cap="none">
                <a:solidFill>
                  <a:schemeClr val="dk1"/>
                </a:solidFill>
                <a:latin typeface="Arial"/>
                <a:ea typeface="Arial"/>
                <a:cs typeface="Arial"/>
                <a:sym typeface="Arial"/>
              </a:defRPr>
            </a:lvl2pPr>
            <a:lvl3pPr marL="932962" marR="0" lvl="2" indent="-5862" algn="l" rtl="0">
              <a:spcBef>
                <a:spcPts val="0"/>
              </a:spcBef>
              <a:spcAft>
                <a:spcPts val="0"/>
              </a:spcAft>
              <a:buClr>
                <a:schemeClr val="dk2"/>
              </a:buClr>
              <a:buFont typeface="Arial"/>
              <a:buNone/>
              <a:defRPr sz="1000" b="0" i="0" u="none" strike="noStrike" cap="none">
                <a:solidFill>
                  <a:schemeClr val="dk1"/>
                </a:solidFill>
                <a:latin typeface="Arial"/>
                <a:ea typeface="Arial"/>
                <a:cs typeface="Arial"/>
                <a:sym typeface="Arial"/>
              </a:defRPr>
            </a:lvl3pPr>
            <a:lvl4pPr marL="1399443" marR="0" lvl="3" indent="-2442"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4pPr>
            <a:lvl5pPr marL="1865925" marR="0" lvl="4" indent="-11725"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5pPr>
            <a:lvl6pPr marL="2332406" marR="0" lvl="5" indent="-8306"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6pPr>
            <a:lvl7pPr marL="2798887" marR="0" lvl="6" indent="-4886"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7pPr>
            <a:lvl8pPr marL="3265368" marR="0" lvl="7" indent="-1468"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8pPr>
            <a:lvl9pPr marL="3731849" marR="0" lvl="8" indent="-10748"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791543" y="4752282"/>
            <a:ext cx="5486399" cy="61555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53" name="Shape 53"/>
          <p:cNvSpPr>
            <a:spLocks noGrp="1"/>
          </p:cNvSpPr>
          <p:nvPr>
            <p:ph type="pic" idx="2"/>
          </p:nvPr>
        </p:nvSpPr>
        <p:spPr>
          <a:xfrm>
            <a:off x="1791543" y="612264"/>
            <a:ext cx="5486399" cy="4115772"/>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2"/>
              </a:buClr>
              <a:buFont typeface="Arial"/>
              <a:buNone/>
              <a:defRPr sz="3300" b="0" i="0" u="none" strike="noStrike" cap="none">
                <a:solidFill>
                  <a:schemeClr val="dk1"/>
                </a:solidFill>
                <a:latin typeface="Arial"/>
                <a:ea typeface="Arial"/>
                <a:cs typeface="Arial"/>
                <a:sym typeface="Arial"/>
              </a:defRPr>
            </a:lvl1pPr>
            <a:lvl2pPr marL="466481" marR="0" lvl="1" indent="-9281" algn="l" rtl="0">
              <a:spcBef>
                <a:spcPts val="0"/>
              </a:spcBef>
              <a:spcAft>
                <a:spcPts val="0"/>
              </a:spcAft>
              <a:buClr>
                <a:schemeClr val="dk2"/>
              </a:buClr>
              <a:buFont typeface="Arial"/>
              <a:buNone/>
              <a:defRPr sz="2900" b="0" i="0" u="none" strike="noStrike" cap="none">
                <a:solidFill>
                  <a:schemeClr val="dk1"/>
                </a:solidFill>
                <a:latin typeface="Arial"/>
                <a:ea typeface="Arial"/>
                <a:cs typeface="Arial"/>
                <a:sym typeface="Arial"/>
              </a:defRPr>
            </a:lvl2pPr>
            <a:lvl3pPr marL="932962" marR="0" lvl="2" indent="-5862" algn="l" rtl="0">
              <a:spcBef>
                <a:spcPts val="0"/>
              </a:spcBef>
              <a:spcAft>
                <a:spcPts val="0"/>
              </a:spcAft>
              <a:buClr>
                <a:schemeClr val="dk2"/>
              </a:buClr>
              <a:buFont typeface="Arial"/>
              <a:buNone/>
              <a:defRPr sz="2400" b="0" i="0" u="none" strike="noStrike" cap="none">
                <a:solidFill>
                  <a:schemeClr val="dk1"/>
                </a:solidFill>
                <a:latin typeface="Arial"/>
                <a:ea typeface="Arial"/>
                <a:cs typeface="Arial"/>
                <a:sym typeface="Arial"/>
              </a:defRPr>
            </a:lvl3pPr>
            <a:lvl4pPr marL="1399443" marR="0" lvl="3" indent="-2442"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4pPr>
            <a:lvl5pPr marL="1865925" marR="0" lvl="4" indent="-11725"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5pPr>
            <a:lvl6pPr marL="2332406" marR="0" lvl="5" indent="-8306"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6pPr>
            <a:lvl7pPr marL="2798887" marR="0" lvl="6" indent="-4886"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7pPr>
            <a:lvl8pPr marL="3265368" marR="0" lvl="7" indent="-1468"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8pPr>
            <a:lvl9pPr marL="3731849" marR="0" lvl="8" indent="-10748" algn="l" rtl="0">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1"/>
          </p:nvPr>
        </p:nvSpPr>
        <p:spPr>
          <a:xfrm>
            <a:off x="1791543" y="5367835"/>
            <a:ext cx="5486399" cy="805013"/>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2"/>
              </a:buClr>
              <a:buFont typeface="Arial"/>
              <a:buNone/>
              <a:defRPr sz="1400" b="0" i="0" u="none" strike="noStrike" cap="none">
                <a:solidFill>
                  <a:schemeClr val="dk1"/>
                </a:solidFill>
                <a:latin typeface="Arial"/>
                <a:ea typeface="Arial"/>
                <a:cs typeface="Arial"/>
                <a:sym typeface="Arial"/>
              </a:defRPr>
            </a:lvl1pPr>
            <a:lvl2pPr marL="466481" marR="0" lvl="1" indent="-9281" algn="l" rtl="0">
              <a:spcBef>
                <a:spcPts val="0"/>
              </a:spcBef>
              <a:spcAft>
                <a:spcPts val="0"/>
              </a:spcAft>
              <a:buClr>
                <a:schemeClr val="dk2"/>
              </a:buClr>
              <a:buFont typeface="Arial"/>
              <a:buNone/>
              <a:defRPr sz="1200" b="0" i="0" u="none" strike="noStrike" cap="none">
                <a:solidFill>
                  <a:schemeClr val="dk1"/>
                </a:solidFill>
                <a:latin typeface="Arial"/>
                <a:ea typeface="Arial"/>
                <a:cs typeface="Arial"/>
                <a:sym typeface="Arial"/>
              </a:defRPr>
            </a:lvl2pPr>
            <a:lvl3pPr marL="932962" marR="0" lvl="2" indent="-5862" algn="l" rtl="0">
              <a:spcBef>
                <a:spcPts val="0"/>
              </a:spcBef>
              <a:spcAft>
                <a:spcPts val="0"/>
              </a:spcAft>
              <a:buClr>
                <a:schemeClr val="dk2"/>
              </a:buClr>
              <a:buFont typeface="Arial"/>
              <a:buNone/>
              <a:defRPr sz="1000" b="0" i="0" u="none" strike="noStrike" cap="none">
                <a:solidFill>
                  <a:schemeClr val="dk1"/>
                </a:solidFill>
                <a:latin typeface="Arial"/>
                <a:ea typeface="Arial"/>
                <a:cs typeface="Arial"/>
                <a:sym typeface="Arial"/>
              </a:defRPr>
            </a:lvl3pPr>
            <a:lvl4pPr marL="1399443" marR="0" lvl="3" indent="-2442"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4pPr>
            <a:lvl5pPr marL="1865925" marR="0" lvl="4" indent="-11725"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5pPr>
            <a:lvl6pPr marL="2332406" marR="0" lvl="5" indent="-8306"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6pPr>
            <a:lvl7pPr marL="2798887" marR="0" lvl="6" indent="-4886"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7pPr>
            <a:lvl8pPr marL="3265368" marR="0" lvl="7" indent="-1468"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8pPr>
            <a:lvl9pPr marL="3731849" marR="0" lvl="8" indent="-10748" algn="l" rtl="0">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1000">
                <a:solidFill>
                  <a:srgbClr val="000000"/>
                </a:solidFill>
                <a:latin typeface="Arial"/>
                <a:ea typeface="Arial"/>
                <a:cs typeface="Arial"/>
                <a:sym typeface="Arial"/>
              </a:rPr>
              <a:t>‹Nº›</a:t>
            </a:fld>
            <a:r>
              <a:rPr lang="en-US" sz="1000">
                <a:solidFill>
                  <a:srgbClr val="000000"/>
                </a:solidFill>
                <a:latin typeface="Arial"/>
                <a:ea typeface="Arial"/>
                <a:cs typeface="Arial"/>
                <a:sym typeface="Aria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p:spPr>
          <a:xfrm>
            <a:off x="0" y="0"/>
            <a:ext cx="161984" cy="161973"/>
          </a:xfrm>
          <a:prstGeom prst="rect">
            <a:avLst/>
          </a:prstGeom>
          <a:solidFill>
            <a:srgbClr val="FFFFFF"/>
          </a:solidFill>
          <a:ln>
            <a:noFill/>
          </a:ln>
        </p:spPr>
      </p:pic>
      <p:pic>
        <p:nvPicPr>
          <p:cNvPr id="11" name="Shape 11" descr="Hoja Bancolombia"/>
          <p:cNvPicPr preferRelativeResize="0"/>
          <p:nvPr/>
        </p:nvPicPr>
        <p:blipFill rotWithShape="1">
          <a:blip r:embed="rId13">
            <a:alphaModFix/>
          </a:blip>
          <a:srcRect/>
          <a:stretch/>
        </p:blipFill>
        <p:spPr>
          <a:xfrm>
            <a:off x="1620" y="-1620"/>
            <a:ext cx="9143998" cy="6859620"/>
          </a:xfrm>
          <a:prstGeom prst="rect">
            <a:avLst/>
          </a:prstGeom>
          <a:noFill/>
          <a:ln>
            <a:noFill/>
          </a:ln>
        </p:spPr>
      </p:pic>
      <p:sp>
        <p:nvSpPr>
          <p:cNvPr id="12" name="Shape 12"/>
          <p:cNvSpPr txBox="1">
            <a:spLocks noGrp="1"/>
          </p:cNvSpPr>
          <p:nvPr>
            <p:ph type="title"/>
          </p:nvPr>
        </p:nvSpPr>
        <p:spPr>
          <a:xfrm>
            <a:off x="121489" y="234863"/>
            <a:ext cx="8794112" cy="29479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9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19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19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19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1900" b="1" i="0" u="none" strike="noStrike" cap="none">
                <a:solidFill>
                  <a:schemeClr val="dk2"/>
                </a:solidFill>
                <a:latin typeface="Arial"/>
                <a:ea typeface="Arial"/>
                <a:cs typeface="Arial"/>
                <a:sym typeface="Arial"/>
              </a:defRPr>
            </a:lvl5pPr>
            <a:lvl6pPr marL="466481" marR="0" lvl="5" indent="-9281" algn="l" rtl="0">
              <a:spcBef>
                <a:spcPts val="0"/>
              </a:spcBef>
              <a:spcAft>
                <a:spcPts val="0"/>
              </a:spcAft>
              <a:buNone/>
              <a:defRPr sz="1900" b="1" i="0" u="none" strike="noStrike" cap="none">
                <a:solidFill>
                  <a:schemeClr val="dk2"/>
                </a:solidFill>
                <a:latin typeface="Arial"/>
                <a:ea typeface="Arial"/>
                <a:cs typeface="Arial"/>
                <a:sym typeface="Arial"/>
              </a:defRPr>
            </a:lvl6pPr>
            <a:lvl7pPr marL="932962" marR="0" lvl="6" indent="-5862" algn="l" rtl="0">
              <a:spcBef>
                <a:spcPts val="0"/>
              </a:spcBef>
              <a:spcAft>
                <a:spcPts val="0"/>
              </a:spcAft>
              <a:buNone/>
              <a:defRPr sz="1900" b="1" i="0" u="none" strike="noStrike" cap="none">
                <a:solidFill>
                  <a:schemeClr val="dk2"/>
                </a:solidFill>
                <a:latin typeface="Arial"/>
                <a:ea typeface="Arial"/>
                <a:cs typeface="Arial"/>
                <a:sym typeface="Arial"/>
              </a:defRPr>
            </a:lvl7pPr>
            <a:lvl8pPr marL="1399443" marR="0" lvl="7" indent="-2442" algn="l" rtl="0">
              <a:spcBef>
                <a:spcPts val="0"/>
              </a:spcBef>
              <a:spcAft>
                <a:spcPts val="0"/>
              </a:spcAft>
              <a:buNone/>
              <a:defRPr sz="1900" b="1" i="0" u="none" strike="noStrike" cap="none">
                <a:solidFill>
                  <a:schemeClr val="dk2"/>
                </a:solidFill>
                <a:latin typeface="Arial"/>
                <a:ea typeface="Arial"/>
                <a:cs typeface="Arial"/>
                <a:sym typeface="Arial"/>
              </a:defRPr>
            </a:lvl8pPr>
            <a:lvl9pPr marL="1865925" marR="0" lvl="8" indent="-11725" algn="l" rtl="0">
              <a:spcBef>
                <a:spcPts val="0"/>
              </a:spcBef>
              <a:spcAft>
                <a:spcPts val="0"/>
              </a:spcAft>
              <a:buNone/>
              <a:defRPr sz="1900" b="1" i="0" u="none" strike="noStrike" cap="none">
                <a:solidFill>
                  <a:schemeClr val="dk2"/>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719602" y="6566446"/>
            <a:ext cx="199240" cy="15549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fld id="{00000000-1234-1234-1234-123412341234}" type="slidenum">
              <a:rPr lang="en-US" sz="1000" b="0" i="0" u="none" strike="noStrike" cap="none">
                <a:solidFill>
                  <a:srgbClr val="000000"/>
                </a:solidFill>
                <a:latin typeface="Arial"/>
                <a:ea typeface="Arial"/>
                <a:cs typeface="Arial"/>
                <a:sym typeface="Arial"/>
              </a:rPr>
              <a:t>‹Nº›</a:t>
            </a:fld>
            <a:r>
              <a:rPr lang="en-US" sz="1000" b="0" i="0" u="none" strike="noStrike" cap="none">
                <a:solidFill>
                  <a:srgbClr val="000000"/>
                </a:solidFill>
                <a:latin typeface="Arial"/>
                <a:ea typeface="Arial"/>
                <a:cs typeface="Arial"/>
                <a:sym typeface="Arial"/>
              </a:rPr>
              <a:t> </a:t>
            </a:r>
          </a:p>
        </p:txBody>
      </p:sp>
      <p:sp>
        <p:nvSpPr>
          <p:cNvPr id="14" name="Shape 14"/>
          <p:cNvSpPr txBox="1">
            <a:spLocks noGrp="1"/>
          </p:cNvSpPr>
          <p:nvPr>
            <p:ph type="body" idx="1"/>
          </p:nvPr>
        </p:nvSpPr>
        <p:spPr>
          <a:xfrm>
            <a:off x="1482154" y="1990666"/>
            <a:ext cx="4389768" cy="1247204"/>
          </a:xfrm>
          <a:prstGeom prst="rect">
            <a:avLst/>
          </a:prstGeom>
          <a:noFill/>
          <a:ln>
            <a:noFill/>
          </a:ln>
        </p:spPr>
        <p:txBody>
          <a:bodyPr lIns="91425" tIns="91425" rIns="91425" bIns="91425" anchor="t" anchorCtr="0"/>
          <a:lstStyle>
            <a:lvl1pPr marL="349861" marR="0" lvl="0" indent="-349861" algn="l" rtl="0">
              <a:spcBef>
                <a:spcPts val="0"/>
              </a:spcBef>
              <a:spcAft>
                <a:spcPts val="0"/>
              </a:spcAft>
              <a:buNone/>
              <a:defRPr sz="1600" b="0" i="0" u="none" strike="noStrike" cap="none">
                <a:solidFill>
                  <a:schemeClr val="dk1"/>
                </a:solidFill>
                <a:latin typeface="Arial"/>
                <a:ea typeface="Arial"/>
                <a:cs typeface="Arial"/>
                <a:sym typeface="Arial"/>
              </a:defRPr>
            </a:lvl1pPr>
            <a:lvl2pPr marL="197607" marR="0" lvl="1" indent="-70607" algn="l" rtl="0">
              <a:spcBef>
                <a:spcPts val="0"/>
              </a:spcBef>
              <a:spcAft>
                <a:spcPts val="0"/>
              </a:spcAft>
              <a:buClr>
                <a:schemeClr val="dk2"/>
              </a:buClr>
              <a:buSzPct val="125000"/>
              <a:buFont typeface="Arial"/>
              <a:buChar char="▪"/>
              <a:defRPr sz="1600" b="0" i="0" u="none" strike="noStrike" cap="none">
                <a:solidFill>
                  <a:schemeClr val="dk1"/>
                </a:solidFill>
                <a:latin typeface="Arial"/>
                <a:ea typeface="Arial"/>
                <a:cs typeface="Arial"/>
                <a:sym typeface="Arial"/>
              </a:defRPr>
            </a:lvl2pPr>
            <a:lvl3pPr marL="466481" marR="0" lvl="2" indent="-154061"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3pPr>
            <a:lvl4pPr marL="626835" marR="0" lvl="3" indent="-47715" algn="l" rtl="0">
              <a:spcBef>
                <a:spcPts val="0"/>
              </a:spcBef>
              <a:spcAft>
                <a:spcPts val="0"/>
              </a:spcAft>
              <a:buClr>
                <a:schemeClr val="dk2"/>
              </a:buClr>
              <a:buSzPct val="120000"/>
              <a:buFont typeface="Arial"/>
              <a:buChar char="▫"/>
              <a:defRPr sz="1600" b="0" i="0" u="none" strike="noStrike" cap="none">
                <a:solidFill>
                  <a:schemeClr val="dk1"/>
                </a:solidFill>
                <a:latin typeface="Arial"/>
                <a:ea typeface="Arial"/>
                <a:cs typeface="Arial"/>
                <a:sym typeface="Arial"/>
              </a:defRPr>
            </a:lvl4pPr>
            <a:lvl5pPr marL="761271" marR="0" lvl="4" indent="-4854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5pPr>
            <a:lvl6pPr marL="1227752" marR="0" lvl="5" indent="-45127"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6pPr>
            <a:lvl7pPr marL="1694234" marR="0" lvl="6" indent="-54410"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7pPr>
            <a:lvl8pPr marL="2160715" marR="0" lvl="7" indent="-50991"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8pPr>
            <a:lvl9pPr marL="2627196" marR="0" lvl="8" indent="-47572" algn="l" rtl="0">
              <a:spcBef>
                <a:spcPts val="0"/>
              </a:spcBef>
              <a:spcAft>
                <a:spcPts val="0"/>
              </a:spcAft>
              <a:buClr>
                <a:schemeClr val="dk2"/>
              </a:buClr>
              <a:buSzPct val="89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pic>
        <p:nvPicPr>
          <p:cNvPr id="70" name="Shape 70"/>
          <p:cNvPicPr preferRelativeResize="0"/>
          <p:nvPr/>
        </p:nvPicPr>
        <p:blipFill rotWithShape="1">
          <a:blip r:embed="rId11">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bancolombia.sharepoint.com/teams/PortalKombat/Documentos%20compartidos/D%C3%ADa%20a%20D%C3%ADa/Capacitaci%C3%B3n%20Proyectos%20Portal/Manual%20Proyectos%20Portal%20%20-%20Portal%20de%20Contenidos1.docx?web=1"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2735910" y="4162744"/>
            <a:ext cx="5036084" cy="507830"/>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3300" b="0" i="0" u="none" strike="noStrike" cap="none">
                <a:solidFill>
                  <a:schemeClr val="dk2"/>
                </a:solidFill>
                <a:latin typeface="Arial"/>
                <a:ea typeface="Arial"/>
                <a:cs typeface="Arial"/>
                <a:sym typeface="Arial"/>
              </a:rPr>
              <a:t>b</a:t>
            </a:r>
          </a:p>
        </p:txBody>
      </p:sp>
      <p:pic>
        <p:nvPicPr>
          <p:cNvPr id="146" name="Shape 146" descr="1.jpg"/>
          <p:cNvPicPr preferRelativeResize="0"/>
          <p:nvPr/>
        </p:nvPicPr>
        <p:blipFill rotWithShape="1">
          <a:blip r:embed="rId3">
            <a:alphaModFix/>
          </a:blip>
          <a:srcRect/>
          <a:stretch/>
        </p:blipFill>
        <p:spPr>
          <a:xfrm>
            <a:off x="0" y="-1115"/>
            <a:ext cx="9144000" cy="6858000"/>
          </a:xfrm>
          <a:prstGeom prst="rect">
            <a:avLst/>
          </a:prstGeom>
          <a:noFill/>
          <a:ln>
            <a:noFill/>
          </a:ln>
        </p:spPr>
      </p:pic>
      <p:sp>
        <p:nvSpPr>
          <p:cNvPr id="147" name="Shape 147"/>
          <p:cNvSpPr txBox="1"/>
          <p:nvPr/>
        </p:nvSpPr>
        <p:spPr>
          <a:xfrm>
            <a:off x="558619" y="1500547"/>
            <a:ext cx="7629097" cy="328981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O" sz="5400" b="1">
                <a:solidFill>
                  <a:srgbClr val="F2F2F2"/>
                </a:solidFill>
                <a:latin typeface="Century Gothic"/>
                <a:ea typeface="Century Gothic"/>
                <a:cs typeface="Century Gothic"/>
                <a:sym typeface="Century Gothic"/>
              </a:rPr>
              <a:t>Creación</a:t>
            </a:r>
            <a:r>
              <a:rPr lang="en-US" sz="5400" b="1">
                <a:solidFill>
                  <a:srgbClr val="F2F2F2"/>
                </a:solidFill>
                <a:latin typeface="Century Gothic"/>
                <a:ea typeface="Century Gothic"/>
                <a:cs typeface="Century Gothic"/>
                <a:sym typeface="Century Gothic"/>
              </a:rPr>
              <a:t> de </a:t>
            </a:r>
            <a:r>
              <a:rPr lang="es-CO" sz="5400" b="1">
                <a:solidFill>
                  <a:srgbClr val="F2F2F2"/>
                </a:solidFill>
                <a:latin typeface="Century Gothic"/>
                <a:ea typeface="Century Gothic"/>
                <a:cs typeface="Century Gothic"/>
                <a:sym typeface="Century Gothic"/>
              </a:rPr>
              <a:t>proyectos</a:t>
            </a:r>
            <a:r>
              <a:rPr lang="en-US" sz="5400" b="1">
                <a:solidFill>
                  <a:srgbClr val="F2F2F2"/>
                </a:solidFill>
                <a:latin typeface="Century Gothic"/>
                <a:ea typeface="Century Gothic"/>
                <a:cs typeface="Century Gothic"/>
                <a:sym typeface="Century Gothic"/>
              </a:rPr>
              <a:t> Portal y </a:t>
            </a:r>
            <a:r>
              <a:rPr lang="es-CO" sz="5400" b="1">
                <a:solidFill>
                  <a:srgbClr val="F2F2F2"/>
                </a:solidFill>
                <a:latin typeface="Century Gothic"/>
                <a:ea typeface="Century Gothic"/>
                <a:cs typeface="Century Gothic"/>
                <a:sym typeface="Century Gothic"/>
              </a:rPr>
              <a:t>flujos</a:t>
            </a:r>
            <a:r>
              <a:rPr lang="en-US" sz="5400" b="1">
                <a:solidFill>
                  <a:srgbClr val="F2F2F2"/>
                </a:solidFill>
                <a:latin typeface="Century Gothic"/>
                <a:ea typeface="Century Gothic"/>
                <a:cs typeface="Century Gothic"/>
                <a:sym typeface="Century Gothic"/>
              </a:rPr>
              <a:t> de </a:t>
            </a:r>
            <a:r>
              <a:rPr lang="es-CO" sz="5400" b="1">
                <a:solidFill>
                  <a:srgbClr val="F2F2F2"/>
                </a:solidFill>
                <a:latin typeface="Century Gothic"/>
                <a:ea typeface="Century Gothic"/>
                <a:cs typeface="Century Gothic"/>
                <a:sym typeface="Century Gothic"/>
              </a:rPr>
              <a:t>aprobación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628650" y="963877"/>
            <a:ext cx="2620771" cy="4930246"/>
          </a:xfrm>
        </p:spPr>
        <p:txBody>
          <a:bodyPr>
            <a:normAutofit/>
          </a:bodyPr>
          <a:lstStyle/>
          <a:p>
            <a:pPr lvl="0" algn="r">
              <a:buClr>
                <a:srgbClr val="000000"/>
              </a:buClr>
              <a:buSzPts val="1100"/>
            </a:pPr>
            <a:r>
              <a:rPr lang="es-CO" sz="3600" b="1">
                <a:solidFill>
                  <a:srgbClr val="6993EB"/>
                </a:solidFill>
                <a:latin typeface="Lato"/>
                <a:ea typeface="Lato"/>
                <a:cs typeface="Lato"/>
                <a:sym typeface="Lato"/>
              </a:rPr>
              <a:t>Páginas portal</a:t>
            </a:r>
            <a:endParaRPr lang="es-CO" sz="3600">
              <a:solidFill>
                <a:srgbClr val="FFFFFF"/>
              </a:solidFill>
              <a:latin typeface="Muli"/>
              <a:ea typeface="Muli"/>
              <a:cs typeface="Muli"/>
              <a:sym typeface="Muli"/>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84A7CBA7-1A75-4C36-AE4B-C00BC8607828}"/>
              </a:ext>
            </a:extLst>
          </p:cNvPr>
          <p:cNvPicPr>
            <a:picLocks noChangeAspect="1"/>
          </p:cNvPicPr>
          <p:nvPr/>
        </p:nvPicPr>
        <p:blipFill rotWithShape="1">
          <a:blip r:embed="rId3"/>
          <a:srcRect l="30606" b="48727"/>
          <a:stretch/>
        </p:blipFill>
        <p:spPr>
          <a:xfrm>
            <a:off x="4572000" y="963877"/>
            <a:ext cx="4218788" cy="416859"/>
          </a:xfrm>
          <a:prstGeom prst="rect">
            <a:avLst/>
          </a:prstGeom>
          <a:ln>
            <a:noFill/>
          </a:ln>
          <a:effectLst>
            <a:outerShdw blurRad="292100" dist="139700" dir="2700000" algn="tl" rotWithShape="0">
              <a:srgbClr val="333333">
                <a:alpha val="65000"/>
              </a:srgbClr>
            </a:outerShdw>
          </a:effectLst>
        </p:spPr>
      </p:pic>
      <p:pic>
        <p:nvPicPr>
          <p:cNvPr id="3" name="Imagen 2">
            <a:extLst>
              <a:ext uri="{FF2B5EF4-FFF2-40B4-BE49-F238E27FC236}">
                <a16:creationId xmlns:a16="http://schemas.microsoft.com/office/drawing/2014/main" id="{5558AA1A-4DC8-46E6-B938-18942A294B78}"/>
              </a:ext>
            </a:extLst>
          </p:cNvPr>
          <p:cNvPicPr>
            <a:picLocks noChangeAspect="1"/>
          </p:cNvPicPr>
          <p:nvPr/>
        </p:nvPicPr>
        <p:blipFill>
          <a:blip r:embed="rId4"/>
          <a:stretch>
            <a:fillRect/>
          </a:stretch>
        </p:blipFill>
        <p:spPr>
          <a:xfrm>
            <a:off x="3732023" y="1481280"/>
            <a:ext cx="5096997" cy="3986832"/>
          </a:xfrm>
          <a:prstGeom prst="rect">
            <a:avLst/>
          </a:prstGeom>
        </p:spPr>
      </p:pic>
    </p:spTree>
    <p:extLst>
      <p:ext uri="{BB962C8B-B14F-4D97-AF65-F5344CB8AC3E}">
        <p14:creationId xmlns:p14="http://schemas.microsoft.com/office/powerpoint/2010/main" val="202694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509666" y="963877"/>
            <a:ext cx="2739755" cy="4930246"/>
          </a:xfrm>
        </p:spPr>
        <p:txBody>
          <a:bodyPr>
            <a:normAutofit/>
          </a:bodyPr>
          <a:lstStyle/>
          <a:p>
            <a:pPr lvl="0" algn="l">
              <a:buClr>
                <a:srgbClr val="000000"/>
              </a:buClr>
              <a:buSzPts val="1100"/>
            </a:pPr>
            <a:r>
              <a:rPr lang="es-CO" sz="3600" b="1">
                <a:solidFill>
                  <a:srgbClr val="6993EB"/>
                </a:solidFill>
                <a:latin typeface="Lato"/>
                <a:ea typeface="Lato"/>
                <a:cs typeface="Lato"/>
                <a:sym typeface="Lato"/>
              </a:rPr>
              <a:t>Contenidos</a:t>
            </a:r>
            <a:endParaRPr lang="es-CO" sz="3600">
              <a:solidFill>
                <a:srgbClr val="FFFFFF"/>
              </a:solidFill>
              <a:latin typeface="Muli"/>
              <a:ea typeface="Muli"/>
              <a:cs typeface="Muli"/>
              <a:sym typeface="Muli"/>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D50F284D-13BA-4C73-82A4-8C00F557D0D8}"/>
              </a:ext>
            </a:extLst>
          </p:cNvPr>
          <p:cNvPicPr>
            <a:picLocks noChangeAspect="1"/>
          </p:cNvPicPr>
          <p:nvPr/>
        </p:nvPicPr>
        <p:blipFill>
          <a:blip r:embed="rId3"/>
          <a:stretch>
            <a:fillRect/>
          </a:stretch>
        </p:blipFill>
        <p:spPr>
          <a:xfrm>
            <a:off x="3730891" y="1586360"/>
            <a:ext cx="5161075" cy="3731353"/>
          </a:xfrm>
          <a:prstGeom prst="rect">
            <a:avLst/>
          </a:prstGeom>
        </p:spPr>
      </p:pic>
    </p:spTree>
    <p:extLst>
      <p:ext uri="{BB962C8B-B14F-4D97-AF65-F5344CB8AC3E}">
        <p14:creationId xmlns:p14="http://schemas.microsoft.com/office/powerpoint/2010/main" val="226580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509666" y="963877"/>
            <a:ext cx="2739755" cy="4930246"/>
          </a:xfrm>
        </p:spPr>
        <p:txBody>
          <a:bodyPr>
            <a:normAutofit/>
          </a:bodyPr>
          <a:lstStyle/>
          <a:p>
            <a:pPr lvl="0" algn="l">
              <a:buClr>
                <a:srgbClr val="000000"/>
              </a:buClr>
              <a:buSzPts val="1100"/>
            </a:pPr>
            <a:r>
              <a:rPr lang="es-CO" sz="3600" b="1">
                <a:solidFill>
                  <a:srgbClr val="6993EB"/>
                </a:solidFill>
                <a:latin typeface="Lato"/>
                <a:ea typeface="Lato"/>
                <a:cs typeface="Lato"/>
                <a:sym typeface="Lato"/>
              </a:rPr>
              <a:t>Flujo de trabajo</a:t>
            </a:r>
            <a:endParaRPr lang="es-CO" sz="3600">
              <a:solidFill>
                <a:srgbClr val="FFFFFF"/>
              </a:solidFill>
              <a:latin typeface="Muli"/>
              <a:ea typeface="Muli"/>
              <a:cs typeface="Muli"/>
              <a:sym typeface="Muli"/>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755E3A1D-10C6-4421-A075-E45FEC27943F}"/>
              </a:ext>
            </a:extLst>
          </p:cNvPr>
          <p:cNvPicPr>
            <a:picLocks noChangeAspect="1"/>
          </p:cNvPicPr>
          <p:nvPr/>
        </p:nvPicPr>
        <p:blipFill>
          <a:blip r:embed="rId3"/>
          <a:stretch>
            <a:fillRect/>
          </a:stretch>
        </p:blipFill>
        <p:spPr>
          <a:xfrm>
            <a:off x="4018937" y="678232"/>
            <a:ext cx="4793225" cy="5125453"/>
          </a:xfrm>
          <a:prstGeom prst="rect">
            <a:avLst/>
          </a:prstGeom>
        </p:spPr>
      </p:pic>
    </p:spTree>
    <p:extLst>
      <p:ext uri="{BB962C8B-B14F-4D97-AF65-F5344CB8AC3E}">
        <p14:creationId xmlns:p14="http://schemas.microsoft.com/office/powerpoint/2010/main" val="3596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2FD8E-DF88-4FAF-8C5C-7B9DCB2400E7}"/>
              </a:ext>
            </a:extLst>
          </p:cNvPr>
          <p:cNvSpPr>
            <a:spLocks noGrp="1"/>
          </p:cNvSpPr>
          <p:nvPr>
            <p:ph type="title"/>
          </p:nvPr>
        </p:nvSpPr>
        <p:spPr>
          <a:xfrm>
            <a:off x="0" y="0"/>
            <a:ext cx="2885607" cy="774674"/>
          </a:xfrm>
        </p:spPr>
        <p:txBody>
          <a:bodyPr/>
          <a:lstStyle/>
          <a:p>
            <a:r>
              <a:rPr lang="es-MX">
                <a:solidFill>
                  <a:schemeClr val="bg1"/>
                </a:solidFill>
              </a:rPr>
              <a:t>Roles</a:t>
            </a:r>
            <a:endParaRPr lang="es-CO">
              <a:solidFill>
                <a:schemeClr val="bg1"/>
              </a:solidFill>
            </a:endParaRPr>
          </a:p>
        </p:txBody>
      </p:sp>
      <p:pic>
        <p:nvPicPr>
          <p:cNvPr id="4" name="Imagen 3">
            <a:extLst>
              <a:ext uri="{FF2B5EF4-FFF2-40B4-BE49-F238E27FC236}">
                <a16:creationId xmlns:a16="http://schemas.microsoft.com/office/drawing/2014/main" id="{310A33AE-24EB-4CEB-829D-81880408EED3}"/>
              </a:ext>
            </a:extLst>
          </p:cNvPr>
          <p:cNvPicPr>
            <a:picLocks noChangeAspect="1"/>
          </p:cNvPicPr>
          <p:nvPr/>
        </p:nvPicPr>
        <p:blipFill>
          <a:blip r:embed="rId3"/>
          <a:stretch>
            <a:fillRect/>
          </a:stretch>
        </p:blipFill>
        <p:spPr>
          <a:xfrm>
            <a:off x="220755" y="1097895"/>
            <a:ext cx="8733018" cy="4711233"/>
          </a:xfrm>
          <a:prstGeom prst="rect">
            <a:avLst/>
          </a:prstGeom>
        </p:spPr>
      </p:pic>
    </p:spTree>
    <p:extLst>
      <p:ext uri="{BB962C8B-B14F-4D97-AF65-F5344CB8AC3E}">
        <p14:creationId xmlns:p14="http://schemas.microsoft.com/office/powerpoint/2010/main" val="303037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509666" y="963877"/>
            <a:ext cx="2739755" cy="4930246"/>
          </a:xfrm>
        </p:spPr>
        <p:txBody>
          <a:bodyPr>
            <a:normAutofit/>
          </a:bodyPr>
          <a:lstStyle/>
          <a:p>
            <a:pPr lvl="0" algn="l">
              <a:buClr>
                <a:srgbClr val="000000"/>
              </a:buClr>
              <a:buSzPts val="1100"/>
            </a:pPr>
            <a:r>
              <a:rPr lang="es-CO" sz="3600" b="1">
                <a:solidFill>
                  <a:srgbClr val="6993EB"/>
                </a:solidFill>
                <a:latin typeface="Lato"/>
                <a:ea typeface="Lato"/>
                <a:cs typeface="Lato"/>
                <a:sym typeface="Lato"/>
              </a:rPr>
              <a:t>Proyectos portal</a:t>
            </a:r>
            <a:endParaRPr lang="es-CO" sz="3600">
              <a:solidFill>
                <a:srgbClr val="FFFFFF"/>
              </a:solidFill>
              <a:latin typeface="Muli"/>
              <a:ea typeface="Muli"/>
              <a:cs typeface="Muli"/>
              <a:sym typeface="Muli"/>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71224A2D-F055-49A4-9F8C-4BB7D3E24195}"/>
              </a:ext>
            </a:extLst>
          </p:cNvPr>
          <p:cNvPicPr>
            <a:picLocks noChangeAspect="1"/>
          </p:cNvPicPr>
          <p:nvPr/>
        </p:nvPicPr>
        <p:blipFill>
          <a:blip r:embed="rId3"/>
          <a:stretch>
            <a:fillRect/>
          </a:stretch>
        </p:blipFill>
        <p:spPr>
          <a:xfrm>
            <a:off x="3886200" y="788844"/>
            <a:ext cx="4925961" cy="5272937"/>
          </a:xfrm>
          <a:prstGeom prst="rect">
            <a:avLst/>
          </a:prstGeom>
        </p:spPr>
      </p:pic>
    </p:spTree>
    <p:extLst>
      <p:ext uri="{BB962C8B-B14F-4D97-AF65-F5344CB8AC3E}">
        <p14:creationId xmlns:p14="http://schemas.microsoft.com/office/powerpoint/2010/main" val="46899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509666" y="963877"/>
            <a:ext cx="2739755" cy="4930246"/>
          </a:xfrm>
        </p:spPr>
        <p:txBody>
          <a:bodyPr>
            <a:normAutofit/>
          </a:bodyPr>
          <a:lstStyle/>
          <a:p>
            <a:pPr lvl="0" algn="l">
              <a:buClr>
                <a:srgbClr val="000000"/>
              </a:buClr>
              <a:buSzPts val="1100"/>
            </a:pPr>
            <a:r>
              <a:rPr lang="es-CO" sz="3600" b="1" dirty="0">
                <a:solidFill>
                  <a:srgbClr val="6993EB"/>
                </a:solidFill>
                <a:latin typeface="Lato"/>
                <a:ea typeface="Lato"/>
                <a:cs typeface="Lato"/>
                <a:sym typeface="Lato"/>
              </a:rPr>
              <a:t>Sindicador</a:t>
            </a:r>
            <a:endParaRPr lang="es-CO" sz="3600" dirty="0">
              <a:solidFill>
                <a:srgbClr val="FFFFFF"/>
              </a:solidFill>
              <a:latin typeface="Muli"/>
              <a:ea typeface="Muli"/>
              <a:cs typeface="Muli"/>
              <a:sym typeface="Muli"/>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BB7397EA-00E0-4023-8C26-4F4FE9496CDE}"/>
              </a:ext>
            </a:extLst>
          </p:cNvPr>
          <p:cNvSpPr/>
          <p:nvPr/>
        </p:nvSpPr>
        <p:spPr>
          <a:xfrm>
            <a:off x="3877059" y="612844"/>
            <a:ext cx="4757273" cy="5632311"/>
          </a:xfrm>
          <a:prstGeom prst="rect">
            <a:avLst/>
          </a:prstGeom>
        </p:spPr>
        <p:txBody>
          <a:bodyPr wrap="square">
            <a:spAutoFit/>
          </a:bodyPr>
          <a:lstStyle/>
          <a:p>
            <a:pPr marL="139700" lvl="0">
              <a:buClr>
                <a:srgbClr val="1F3695"/>
              </a:buClr>
              <a:buSzPts val="1400"/>
            </a:pPr>
            <a:r>
              <a:rPr lang="es-MX" sz="2400" b="1" dirty="0">
                <a:solidFill>
                  <a:srgbClr val="636363"/>
                </a:solidFill>
                <a:latin typeface="Lato"/>
                <a:ea typeface="Lato"/>
                <a:cs typeface="Lato"/>
                <a:sym typeface="Lato"/>
              </a:rPr>
              <a:t>Elementos publicados:</a:t>
            </a:r>
          </a:p>
          <a:p>
            <a:pPr marL="457200" lvl="0" indent="-317500">
              <a:buClr>
                <a:srgbClr val="1F3695"/>
              </a:buClr>
              <a:buSzPts val="1400"/>
              <a:buFont typeface="Lato"/>
              <a:buChar char="●"/>
            </a:pPr>
            <a:r>
              <a:rPr lang="es-MX" sz="2400" dirty="0">
                <a:solidFill>
                  <a:srgbClr val="636363"/>
                </a:solidFill>
                <a:latin typeface="Lato"/>
                <a:ea typeface="Lato"/>
                <a:cs typeface="Lato"/>
                <a:sym typeface="Lato"/>
              </a:rPr>
              <a:t>Publicado</a:t>
            </a:r>
            <a:endParaRPr lang="es-MX" sz="2400" dirty="0">
              <a:solidFill>
                <a:srgbClr val="636363"/>
              </a:solidFill>
              <a:latin typeface="Lato"/>
              <a:ea typeface="Lato"/>
              <a:cs typeface="Lato"/>
            </a:endParaRPr>
          </a:p>
          <a:p>
            <a:pPr marL="457200" indent="-317500">
              <a:buClr>
                <a:srgbClr val="1F3695"/>
              </a:buClr>
              <a:buSzPts val="1400"/>
              <a:buFont typeface="Lato"/>
              <a:buChar char="●"/>
            </a:pPr>
            <a:r>
              <a:rPr lang="es-MX" sz="2400" dirty="0">
                <a:solidFill>
                  <a:srgbClr val="636363"/>
                </a:solidFill>
                <a:latin typeface="Lato"/>
                <a:ea typeface="Lato"/>
                <a:cs typeface="Lato"/>
              </a:rPr>
              <a:t>Caducado</a:t>
            </a:r>
          </a:p>
          <a:p>
            <a:pPr marL="139700" lvl="0">
              <a:buClr>
                <a:srgbClr val="1F3695"/>
              </a:buClr>
              <a:buSzPts val="1400"/>
            </a:pPr>
            <a:r>
              <a:rPr lang="es-MX" sz="2400" b="1" dirty="0">
                <a:solidFill>
                  <a:srgbClr val="636363"/>
                </a:solidFill>
                <a:latin typeface="Lato"/>
                <a:ea typeface="Lato"/>
                <a:cs typeface="Lato"/>
                <a:sym typeface="Lato"/>
              </a:rPr>
              <a:t>Todos los elementos:</a:t>
            </a:r>
          </a:p>
          <a:p>
            <a:pPr marL="457200" lvl="0" indent="-317500">
              <a:buClr>
                <a:srgbClr val="1F3695"/>
              </a:buClr>
              <a:buSzPts val="1400"/>
              <a:buFont typeface="Lato"/>
              <a:buChar char="●"/>
            </a:pPr>
            <a:r>
              <a:rPr lang="es-MX" sz="2400" dirty="0">
                <a:solidFill>
                  <a:srgbClr val="636363"/>
                </a:solidFill>
                <a:latin typeface="Lato"/>
                <a:ea typeface="Lato"/>
                <a:cs typeface="Lato"/>
                <a:sym typeface="Lato"/>
              </a:rPr>
              <a:t>Publicado</a:t>
            </a:r>
            <a:endParaRPr lang="es-MX" sz="2400" dirty="0">
              <a:solidFill>
                <a:srgbClr val="636363"/>
              </a:solidFill>
              <a:latin typeface="Lato"/>
              <a:ea typeface="Lato"/>
              <a:cs typeface="Lato"/>
            </a:endParaRPr>
          </a:p>
          <a:p>
            <a:pPr marL="457200" indent="-317500">
              <a:buClr>
                <a:srgbClr val="1F3695"/>
              </a:buClr>
              <a:buSzPts val="1400"/>
              <a:buFont typeface="Lato"/>
              <a:buChar char="●"/>
            </a:pPr>
            <a:r>
              <a:rPr lang="es-MX" sz="2400" dirty="0">
                <a:solidFill>
                  <a:srgbClr val="636363"/>
                </a:solidFill>
                <a:latin typeface="Lato"/>
                <a:ea typeface="Lato"/>
                <a:cs typeface="Lato"/>
              </a:rPr>
              <a:t>Caducado</a:t>
            </a:r>
          </a:p>
          <a:p>
            <a:pPr marL="457200" indent="-317500">
              <a:buClr>
                <a:srgbClr val="1F3695"/>
              </a:buClr>
              <a:buSzPts val="1400"/>
              <a:buFont typeface="Lato"/>
              <a:buChar char="●"/>
            </a:pPr>
            <a:r>
              <a:rPr lang="es-MX" sz="2400" dirty="0">
                <a:solidFill>
                  <a:srgbClr val="636363"/>
                </a:solidFill>
                <a:latin typeface="Lato"/>
                <a:cs typeface="Lato"/>
              </a:rPr>
              <a:t>Elementos de borrador</a:t>
            </a:r>
          </a:p>
          <a:p>
            <a:pPr marL="457200" indent="-317500">
              <a:buClr>
                <a:srgbClr val="1F3695"/>
              </a:buClr>
              <a:buSzPts val="1400"/>
              <a:buFont typeface="Lato"/>
              <a:buChar char="●"/>
            </a:pPr>
            <a:r>
              <a:rPr lang="es-MX" sz="2400" dirty="0">
                <a:solidFill>
                  <a:srgbClr val="636363"/>
                </a:solidFill>
                <a:latin typeface="Lato"/>
                <a:cs typeface="Lato"/>
              </a:rPr>
              <a:t>Proyectos</a:t>
            </a:r>
          </a:p>
          <a:p>
            <a:pPr marL="139700" lvl="0">
              <a:buClr>
                <a:srgbClr val="1F3695"/>
              </a:buClr>
              <a:buSzPts val="1400"/>
            </a:pPr>
            <a:r>
              <a:rPr lang="es-MX" sz="2400" b="1" dirty="0">
                <a:solidFill>
                  <a:srgbClr val="636363"/>
                </a:solidFill>
                <a:latin typeface="Lato"/>
                <a:ea typeface="Lato"/>
                <a:cs typeface="Lato"/>
                <a:sym typeface="Lato"/>
              </a:rPr>
              <a:t>Todos los elementos y versiones:</a:t>
            </a:r>
          </a:p>
          <a:p>
            <a:pPr marL="457200" lvl="0" indent="-317500">
              <a:buClr>
                <a:srgbClr val="1F3695"/>
              </a:buClr>
              <a:buSzPts val="1400"/>
              <a:buFont typeface="Lato"/>
              <a:buChar char="●"/>
            </a:pPr>
            <a:r>
              <a:rPr lang="es-MX" sz="2400" dirty="0">
                <a:solidFill>
                  <a:srgbClr val="636363"/>
                </a:solidFill>
                <a:latin typeface="Lato"/>
                <a:ea typeface="Lato"/>
                <a:cs typeface="Lato"/>
                <a:sym typeface="Lato"/>
              </a:rPr>
              <a:t>Publicado</a:t>
            </a:r>
            <a:endParaRPr lang="es-MX" sz="2400" dirty="0">
              <a:solidFill>
                <a:srgbClr val="636363"/>
              </a:solidFill>
              <a:latin typeface="Lato"/>
              <a:ea typeface="Lato"/>
              <a:cs typeface="Lato"/>
            </a:endParaRPr>
          </a:p>
          <a:p>
            <a:pPr marL="457200" indent="-317500">
              <a:buClr>
                <a:srgbClr val="1F3695"/>
              </a:buClr>
              <a:buSzPts val="1400"/>
              <a:buFont typeface="Lato"/>
              <a:buChar char="●"/>
            </a:pPr>
            <a:r>
              <a:rPr lang="es-MX" sz="2400" dirty="0">
                <a:solidFill>
                  <a:srgbClr val="636363"/>
                </a:solidFill>
                <a:latin typeface="Lato"/>
                <a:ea typeface="Lato"/>
                <a:cs typeface="Lato"/>
              </a:rPr>
              <a:t>Caducado</a:t>
            </a:r>
          </a:p>
          <a:p>
            <a:pPr marL="457200" indent="-317500">
              <a:buClr>
                <a:srgbClr val="1F3695"/>
              </a:buClr>
              <a:buSzPts val="1400"/>
              <a:buFont typeface="Lato"/>
              <a:buChar char="●"/>
            </a:pPr>
            <a:r>
              <a:rPr lang="es-MX" sz="2400" dirty="0">
                <a:solidFill>
                  <a:srgbClr val="636363"/>
                </a:solidFill>
                <a:latin typeface="Lato"/>
                <a:cs typeface="Lato"/>
              </a:rPr>
              <a:t>Elementos de borrador</a:t>
            </a:r>
          </a:p>
          <a:p>
            <a:pPr marL="457200" indent="-317500">
              <a:buClr>
                <a:srgbClr val="1F3695"/>
              </a:buClr>
              <a:buSzPts val="1400"/>
              <a:buFont typeface="Lato"/>
              <a:buChar char="●"/>
            </a:pPr>
            <a:r>
              <a:rPr lang="es-MX" sz="2400" dirty="0">
                <a:solidFill>
                  <a:srgbClr val="636363"/>
                </a:solidFill>
                <a:latin typeface="Lato"/>
                <a:cs typeface="Lato"/>
              </a:rPr>
              <a:t>Proyectos</a:t>
            </a:r>
          </a:p>
          <a:p>
            <a:pPr marL="457200" indent="-317500">
              <a:buClr>
                <a:srgbClr val="1F3695"/>
              </a:buClr>
              <a:buSzPts val="1400"/>
              <a:buFont typeface="Lato"/>
              <a:buChar char="●"/>
            </a:pPr>
            <a:r>
              <a:rPr lang="es-MX" sz="2400" dirty="0">
                <a:solidFill>
                  <a:srgbClr val="636363"/>
                </a:solidFill>
                <a:latin typeface="Lato"/>
                <a:cs typeface="Lato"/>
              </a:rPr>
              <a:t>Versiones</a:t>
            </a:r>
            <a:endParaRPr lang="es-MX" sz="2400" dirty="0">
              <a:solidFill>
                <a:srgbClr val="FF9900"/>
              </a:solidFill>
              <a:latin typeface="Lato" panose="020B0604020202020204" charset="0"/>
              <a:cs typeface="Lato" panose="020B0604020202020204" charset="0"/>
            </a:endParaRPr>
          </a:p>
        </p:txBody>
      </p:sp>
      <p:sp>
        <p:nvSpPr>
          <p:cNvPr id="6" name="Título 1">
            <a:extLst>
              <a:ext uri="{FF2B5EF4-FFF2-40B4-BE49-F238E27FC236}">
                <a16:creationId xmlns:a16="http://schemas.microsoft.com/office/drawing/2014/main" id="{4F37836E-83E1-44F7-A933-910E3E514E03}"/>
              </a:ext>
            </a:extLst>
          </p:cNvPr>
          <p:cNvSpPr txBox="1">
            <a:spLocks/>
          </p:cNvSpPr>
          <p:nvPr/>
        </p:nvSpPr>
        <p:spPr>
          <a:xfrm>
            <a:off x="2104280" y="3693520"/>
            <a:ext cx="1386442" cy="52904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l">
              <a:buClr>
                <a:srgbClr val="000000"/>
              </a:buClr>
              <a:buSzPts val="1100"/>
            </a:pPr>
            <a:r>
              <a:rPr lang="es-MX" sz="2400" dirty="0">
                <a:solidFill>
                  <a:srgbClr val="6993EB"/>
                </a:solidFill>
                <a:latin typeface="Lato"/>
                <a:ea typeface="Muli"/>
                <a:cs typeface="Lato"/>
                <a:sym typeface="Lato"/>
              </a:rPr>
              <a:t>M</a:t>
            </a:r>
            <a:r>
              <a:rPr lang="es-CO" sz="2400" dirty="0">
                <a:solidFill>
                  <a:srgbClr val="6993EB"/>
                </a:solidFill>
                <a:latin typeface="Lato"/>
                <a:ea typeface="Muli"/>
                <a:cs typeface="Lato"/>
                <a:sym typeface="Lato"/>
              </a:rPr>
              <a:t>étodos</a:t>
            </a:r>
            <a:endParaRPr lang="es-CO" sz="2400" dirty="0">
              <a:solidFill>
                <a:srgbClr val="FFFFFF"/>
              </a:solidFill>
              <a:latin typeface="Muli"/>
              <a:ea typeface="Muli"/>
              <a:cs typeface="Muli"/>
              <a:sym typeface="Muli"/>
            </a:endParaRPr>
          </a:p>
        </p:txBody>
      </p:sp>
    </p:spTree>
    <p:extLst>
      <p:ext uri="{BB962C8B-B14F-4D97-AF65-F5344CB8AC3E}">
        <p14:creationId xmlns:p14="http://schemas.microsoft.com/office/powerpoint/2010/main" val="261292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630936" y="1523878"/>
            <a:ext cx="7598664" cy="3810245"/>
          </a:xfrm>
          <a:prstGeom prst="rect">
            <a:avLst/>
          </a:prstGeom>
        </p:spPr>
        <p:txBody>
          <a:bodyPr vert="horz" lIns="91440" tIns="45720" rIns="91440" bIns="45720" rtlCol="0" anchor="ctr" anchorCtr="0">
            <a:normAutofit/>
          </a:bodyPr>
          <a:lstStyle/>
          <a:p>
            <a:pPr lvl="0"/>
            <a:r>
              <a:rPr lang="es-MX" sz="7200" b="1" dirty="0">
                <a:solidFill>
                  <a:srgbClr val="1F3695"/>
                </a:solidFill>
                <a:latin typeface="Lato"/>
                <a:ea typeface="Lato"/>
                <a:cs typeface="Lato"/>
                <a:sym typeface="Lato"/>
              </a:rPr>
              <a:t>Topología de sindicación</a:t>
            </a:r>
            <a:endParaRPr lang="es-MX" sz="6600" dirty="0">
              <a:solidFill>
                <a:srgbClr val="1F3695"/>
              </a:solidFill>
              <a:latin typeface="Lato"/>
              <a:ea typeface="Lato"/>
              <a:cs typeface="Lato"/>
              <a:sym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311161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2FD8E-DF88-4FAF-8C5C-7B9DCB2400E7}"/>
              </a:ext>
            </a:extLst>
          </p:cNvPr>
          <p:cNvSpPr>
            <a:spLocks noGrp="1"/>
          </p:cNvSpPr>
          <p:nvPr>
            <p:ph type="title"/>
          </p:nvPr>
        </p:nvSpPr>
        <p:spPr>
          <a:xfrm>
            <a:off x="0" y="0"/>
            <a:ext cx="2885607" cy="774674"/>
          </a:xfrm>
        </p:spPr>
        <p:txBody>
          <a:bodyPr/>
          <a:lstStyle/>
          <a:p>
            <a:r>
              <a:rPr lang="es-MX" dirty="0">
                <a:solidFill>
                  <a:schemeClr val="bg1"/>
                </a:solidFill>
              </a:rPr>
              <a:t>Serial</a:t>
            </a:r>
            <a:endParaRPr lang="es-CO" dirty="0">
              <a:solidFill>
                <a:schemeClr val="bg1"/>
              </a:solidFill>
            </a:endParaRPr>
          </a:p>
        </p:txBody>
      </p:sp>
      <p:pic>
        <p:nvPicPr>
          <p:cNvPr id="5" name="Imagen 4">
            <a:extLst>
              <a:ext uri="{FF2B5EF4-FFF2-40B4-BE49-F238E27FC236}">
                <a16:creationId xmlns:a16="http://schemas.microsoft.com/office/drawing/2014/main" id="{409AB5BE-A66A-4137-9AC6-1364220779FA}"/>
              </a:ext>
            </a:extLst>
          </p:cNvPr>
          <p:cNvPicPr>
            <a:picLocks noChangeAspect="1"/>
          </p:cNvPicPr>
          <p:nvPr/>
        </p:nvPicPr>
        <p:blipFill>
          <a:blip r:embed="rId3"/>
          <a:stretch>
            <a:fillRect/>
          </a:stretch>
        </p:blipFill>
        <p:spPr>
          <a:xfrm>
            <a:off x="281178" y="1929384"/>
            <a:ext cx="8106034" cy="2999232"/>
          </a:xfrm>
          <a:prstGeom prst="rect">
            <a:avLst/>
          </a:prstGeom>
        </p:spPr>
      </p:pic>
    </p:spTree>
    <p:extLst>
      <p:ext uri="{BB962C8B-B14F-4D97-AF65-F5344CB8AC3E}">
        <p14:creationId xmlns:p14="http://schemas.microsoft.com/office/powerpoint/2010/main" val="210605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2FD8E-DF88-4FAF-8C5C-7B9DCB2400E7}"/>
              </a:ext>
            </a:extLst>
          </p:cNvPr>
          <p:cNvSpPr>
            <a:spLocks noGrp="1"/>
          </p:cNvSpPr>
          <p:nvPr>
            <p:ph type="title"/>
          </p:nvPr>
        </p:nvSpPr>
        <p:spPr>
          <a:xfrm>
            <a:off x="0" y="0"/>
            <a:ext cx="2885607" cy="774674"/>
          </a:xfrm>
        </p:spPr>
        <p:txBody>
          <a:bodyPr/>
          <a:lstStyle/>
          <a:p>
            <a:r>
              <a:rPr lang="es-MX" dirty="0">
                <a:solidFill>
                  <a:schemeClr val="bg1"/>
                </a:solidFill>
              </a:rPr>
              <a:t>Triangular</a:t>
            </a:r>
            <a:endParaRPr lang="es-CO" dirty="0">
              <a:solidFill>
                <a:schemeClr val="bg1"/>
              </a:solidFill>
            </a:endParaRPr>
          </a:p>
        </p:txBody>
      </p:sp>
      <p:pic>
        <p:nvPicPr>
          <p:cNvPr id="4" name="Imagen 3">
            <a:extLst>
              <a:ext uri="{FF2B5EF4-FFF2-40B4-BE49-F238E27FC236}">
                <a16:creationId xmlns:a16="http://schemas.microsoft.com/office/drawing/2014/main" id="{70E72FEC-FFB7-40AC-93BC-D03A4F108A42}"/>
              </a:ext>
            </a:extLst>
          </p:cNvPr>
          <p:cNvPicPr>
            <a:picLocks noChangeAspect="1"/>
          </p:cNvPicPr>
          <p:nvPr/>
        </p:nvPicPr>
        <p:blipFill>
          <a:blip r:embed="rId3"/>
          <a:stretch>
            <a:fillRect/>
          </a:stretch>
        </p:blipFill>
        <p:spPr>
          <a:xfrm>
            <a:off x="187452" y="1452077"/>
            <a:ext cx="8769096" cy="3953846"/>
          </a:xfrm>
          <a:prstGeom prst="rect">
            <a:avLst/>
          </a:prstGeom>
        </p:spPr>
      </p:pic>
    </p:spTree>
    <p:extLst>
      <p:ext uri="{BB962C8B-B14F-4D97-AF65-F5344CB8AC3E}">
        <p14:creationId xmlns:p14="http://schemas.microsoft.com/office/powerpoint/2010/main" val="389149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630936" y="1523878"/>
            <a:ext cx="7598664" cy="3810245"/>
          </a:xfrm>
          <a:prstGeom prst="rect">
            <a:avLst/>
          </a:prstGeom>
        </p:spPr>
        <p:txBody>
          <a:bodyPr vert="horz" lIns="91440" tIns="45720" rIns="91440" bIns="45720" rtlCol="0" anchor="ctr" anchorCtr="0">
            <a:normAutofit/>
          </a:bodyPr>
          <a:lstStyle/>
          <a:p>
            <a:pPr lvl="0"/>
            <a:r>
              <a:rPr lang="es-MX" sz="7200" b="1" dirty="0">
                <a:solidFill>
                  <a:srgbClr val="1F3695"/>
                </a:solidFill>
                <a:latin typeface="Lato"/>
                <a:ea typeface="Lato"/>
                <a:cs typeface="Lato"/>
                <a:sym typeface="Lato"/>
              </a:rPr>
              <a:t>Tips y Condiciones</a:t>
            </a:r>
            <a:endParaRPr lang="es-MX" sz="6600" dirty="0">
              <a:solidFill>
                <a:srgbClr val="1F3695"/>
              </a:solidFill>
              <a:latin typeface="Lato"/>
              <a:ea typeface="Lato"/>
              <a:cs typeface="Lato"/>
              <a:sym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319829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2FD8E-DF88-4FAF-8C5C-7B9DCB2400E7}"/>
              </a:ext>
            </a:extLst>
          </p:cNvPr>
          <p:cNvSpPr>
            <a:spLocks noGrp="1"/>
          </p:cNvSpPr>
          <p:nvPr>
            <p:ph type="title"/>
          </p:nvPr>
        </p:nvSpPr>
        <p:spPr>
          <a:xfrm>
            <a:off x="0" y="0"/>
            <a:ext cx="2885607" cy="774674"/>
          </a:xfrm>
        </p:spPr>
        <p:txBody>
          <a:bodyPr/>
          <a:lstStyle/>
          <a:p>
            <a:r>
              <a:rPr lang="es-MX">
                <a:solidFill>
                  <a:schemeClr val="bg1"/>
                </a:solidFill>
              </a:rPr>
              <a:t>Agenda</a:t>
            </a:r>
            <a:endParaRPr lang="es-CO">
              <a:solidFill>
                <a:schemeClr val="bg1"/>
              </a:solidFill>
            </a:endParaRPr>
          </a:p>
        </p:txBody>
      </p:sp>
      <p:sp>
        <p:nvSpPr>
          <p:cNvPr id="3" name="Marcador de texto 2">
            <a:extLst>
              <a:ext uri="{FF2B5EF4-FFF2-40B4-BE49-F238E27FC236}">
                <a16:creationId xmlns:a16="http://schemas.microsoft.com/office/drawing/2014/main" id="{394538E1-DA42-4F0B-BE0F-E0653F0AE8CF}"/>
              </a:ext>
            </a:extLst>
          </p:cNvPr>
          <p:cNvSpPr>
            <a:spLocks noGrp="1"/>
          </p:cNvSpPr>
          <p:nvPr>
            <p:ph type="body" idx="1"/>
          </p:nvPr>
        </p:nvSpPr>
        <p:spPr>
          <a:xfrm>
            <a:off x="457200" y="1003865"/>
            <a:ext cx="8229600" cy="5468652"/>
          </a:xfrm>
        </p:spPr>
        <p:txBody>
          <a:bodyPr/>
          <a:lstStyle/>
          <a:p>
            <a:pPr marL="457200" lvl="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Introducción WebSphere Portal.</a:t>
            </a:r>
            <a:endParaRPr lang="es-MX" sz="2400" dirty="0">
              <a:solidFill>
                <a:srgbClr val="636363"/>
              </a:solidFill>
              <a:latin typeface="Lato"/>
              <a:ea typeface="Lato"/>
              <a:cs typeface="Lato"/>
            </a:endParaRPr>
          </a:p>
          <a:p>
            <a:pPr marL="457200" lvl="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Introducción a WCM.</a:t>
            </a:r>
            <a:endParaRPr lang="es-MX" sz="2400" dirty="0">
              <a:solidFill>
                <a:srgbClr val="636363"/>
              </a:solidFill>
              <a:latin typeface="Lato"/>
              <a:ea typeface="Lato"/>
              <a:cs typeface="Lato"/>
            </a:endParaRP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rPr>
              <a:t>Introducción a </a:t>
            </a:r>
            <a:r>
              <a:rPr lang="es-MX" sz="2400" dirty="0" err="1">
                <a:solidFill>
                  <a:srgbClr val="636363"/>
                </a:solidFill>
                <a:latin typeface="Lato"/>
                <a:ea typeface="Lato"/>
                <a:cs typeface="Lato"/>
              </a:rPr>
              <a:t>Portlets</a:t>
            </a:r>
            <a:r>
              <a:rPr lang="es-MX" sz="2400" dirty="0">
                <a:solidFill>
                  <a:srgbClr val="636363"/>
                </a:solidFill>
                <a:latin typeface="Lato"/>
                <a:ea typeface="Lato"/>
                <a:cs typeface="Lato"/>
              </a:rPr>
              <a:t>.</a:t>
            </a: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Introducción a Páginas.</a:t>
            </a:r>
          </a:p>
          <a:p>
            <a:pPr marL="882650" lvl="1" indent="-342900">
              <a:spcBef>
                <a:spcPts val="0"/>
              </a:spcBef>
              <a:buClr>
                <a:srgbClr val="1F3695"/>
              </a:buClr>
              <a:buSzPts val="1400"/>
              <a:buFont typeface="Courier New" panose="02070309020205020404" pitchFamily="49" charset="0"/>
              <a:buChar char="o"/>
            </a:pPr>
            <a:r>
              <a:rPr lang="es-MX" sz="2000" dirty="0" err="1">
                <a:solidFill>
                  <a:srgbClr val="636363"/>
                </a:solidFill>
                <a:latin typeface="Lato"/>
                <a:ea typeface="Lato"/>
                <a:cs typeface="Lato"/>
              </a:rPr>
              <a:t>Layouts</a:t>
            </a:r>
            <a:endParaRPr lang="es-MX" sz="2000" dirty="0">
              <a:solidFill>
                <a:srgbClr val="636363"/>
              </a:solidFill>
              <a:latin typeface="Lato"/>
              <a:ea typeface="Lato"/>
              <a:cs typeface="Lato"/>
            </a:endParaRP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Estructura de páginas.</a:t>
            </a:r>
            <a:endParaRPr lang="es-MX" sz="2400" dirty="0">
              <a:solidFill>
                <a:srgbClr val="636363"/>
              </a:solidFill>
              <a:latin typeface="Lato"/>
              <a:ea typeface="Lato"/>
              <a:cs typeface="Lato"/>
            </a:endParaRP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rPr>
              <a:t>Páginas Portal. </a:t>
            </a: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Contenidos.</a:t>
            </a:r>
            <a:endParaRPr lang="es-MX" sz="2400" dirty="0">
              <a:solidFill>
                <a:srgbClr val="636363"/>
              </a:solidFill>
              <a:latin typeface="Lato"/>
              <a:ea typeface="Lato"/>
              <a:cs typeface="Lato"/>
            </a:endParaRPr>
          </a:p>
          <a:p>
            <a:pPr marL="457200" lvl="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Flujos de trabajo.</a:t>
            </a:r>
            <a:r>
              <a:rPr lang="es-MX" sz="2400" dirty="0">
                <a:solidFill>
                  <a:srgbClr val="636363"/>
                </a:solidFill>
                <a:latin typeface="Lato"/>
                <a:ea typeface="Lato"/>
                <a:cs typeface="Lato"/>
              </a:rPr>
              <a:t> </a:t>
            </a:r>
          </a:p>
          <a:p>
            <a:pPr marL="457200" lvl="0" indent="-317500">
              <a:spcBef>
                <a:spcPts val="0"/>
              </a:spcBef>
              <a:buClr>
                <a:srgbClr val="1F3695"/>
              </a:buClr>
              <a:buSzPts val="1400"/>
              <a:buFont typeface="Lato"/>
              <a:buChar char="●"/>
            </a:pPr>
            <a:r>
              <a:rPr lang="es-MX" sz="2400" dirty="0">
                <a:solidFill>
                  <a:srgbClr val="636363"/>
                </a:solidFill>
                <a:latin typeface="Lato"/>
                <a:ea typeface="Lato"/>
                <a:cs typeface="Lato"/>
              </a:rPr>
              <a:t>Roles</a:t>
            </a: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sym typeface="Lato"/>
              </a:rPr>
              <a:t>Proyectos portal.</a:t>
            </a:r>
            <a:endParaRPr lang="es-MX" sz="2400" dirty="0">
              <a:solidFill>
                <a:srgbClr val="636363"/>
              </a:solidFill>
              <a:latin typeface="Lato"/>
              <a:ea typeface="Lato"/>
              <a:cs typeface="Lato"/>
            </a:endParaRPr>
          </a:p>
          <a:p>
            <a:pPr marL="457200" indent="-317500">
              <a:spcBef>
                <a:spcPts val="0"/>
              </a:spcBef>
              <a:buClr>
                <a:srgbClr val="1F3695"/>
              </a:buClr>
              <a:buSzPts val="1400"/>
              <a:buFont typeface="Lato"/>
              <a:buChar char="●"/>
            </a:pPr>
            <a:r>
              <a:rPr lang="es-MX" sz="2400" dirty="0">
                <a:solidFill>
                  <a:srgbClr val="636363"/>
                </a:solidFill>
                <a:latin typeface="Lato"/>
                <a:ea typeface="Lato"/>
                <a:cs typeface="Lato"/>
              </a:rPr>
              <a:t>Sindicador</a:t>
            </a:r>
          </a:p>
          <a:p>
            <a:pPr marL="857250" lvl="1" indent="-317500">
              <a:spcBef>
                <a:spcPts val="0"/>
              </a:spcBef>
              <a:buClr>
                <a:srgbClr val="1F3695"/>
              </a:buClr>
              <a:buSzPts val="1400"/>
              <a:buFont typeface="Courier New" panose="02070309020205020404" pitchFamily="49" charset="0"/>
              <a:buChar char="o"/>
            </a:pPr>
            <a:r>
              <a:rPr lang="es-MX" sz="2000" dirty="0">
                <a:solidFill>
                  <a:srgbClr val="636363"/>
                </a:solidFill>
                <a:latin typeface="Lato"/>
                <a:ea typeface="Lato"/>
                <a:cs typeface="Lato"/>
              </a:rPr>
              <a:t>Topología de sindicador</a:t>
            </a:r>
          </a:p>
        </p:txBody>
      </p:sp>
    </p:spTree>
    <p:extLst>
      <p:ext uri="{BB962C8B-B14F-4D97-AF65-F5344CB8AC3E}">
        <p14:creationId xmlns:p14="http://schemas.microsoft.com/office/powerpoint/2010/main" val="40566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EA5BE877-1B05-4A45-A383-E427C2D12184}"/>
              </a:ext>
            </a:extLst>
          </p:cNvPr>
          <p:cNvSpPr/>
          <p:nvPr/>
        </p:nvSpPr>
        <p:spPr>
          <a:xfrm>
            <a:off x="320040" y="1720840"/>
            <a:ext cx="8503920" cy="3416320"/>
          </a:xfrm>
          <a:prstGeom prst="rect">
            <a:avLst/>
          </a:prstGeom>
        </p:spPr>
        <p:txBody>
          <a:bodyPr wrap="square">
            <a:spAutoFit/>
          </a:bodyPr>
          <a:lstStyle/>
          <a:p>
            <a:pPr marL="457200" lvl="0" indent="-317500">
              <a:buClr>
                <a:srgbClr val="1F3695"/>
              </a:buClr>
              <a:buSzPts val="1400"/>
              <a:buFont typeface="Lato"/>
              <a:buChar char="●"/>
            </a:pPr>
            <a:r>
              <a:rPr lang="es-CO" sz="2400" dirty="0">
                <a:solidFill>
                  <a:srgbClr val="636363"/>
                </a:solidFill>
                <a:latin typeface="Lato" panose="020B0604020202020204" charset="0"/>
                <a:cs typeface="Lato" panose="020B0604020202020204" charset="0"/>
              </a:rPr>
              <a:t>Se recomienda crear proyectos para secciones pequeñas del portal (como ejemplo tomamos el banner)</a:t>
            </a:r>
          </a:p>
          <a:p>
            <a:pPr marL="139700" lvl="0">
              <a:buClr>
                <a:srgbClr val="1F3695"/>
              </a:buClr>
              <a:buSzPts val="1400"/>
            </a:pPr>
            <a:endParaRPr lang="es-MX" sz="2400" dirty="0">
              <a:solidFill>
                <a:srgbClr val="636363"/>
              </a:solidFill>
              <a:latin typeface="Lato"/>
              <a:ea typeface="Lato"/>
              <a:cs typeface="Lato"/>
            </a:endParaRPr>
          </a:p>
          <a:p>
            <a:pPr marL="457200" indent="-317500">
              <a:buClr>
                <a:srgbClr val="1F3695"/>
              </a:buClr>
              <a:buSzPts val="1400"/>
              <a:buFont typeface="Lato"/>
              <a:buChar char="●"/>
            </a:pPr>
            <a:r>
              <a:rPr lang="es-CO" sz="2400" dirty="0">
                <a:solidFill>
                  <a:srgbClr val="636363"/>
                </a:solidFill>
                <a:latin typeface="Lato" panose="020B0604020202020204" charset="0"/>
                <a:cs typeface="Lato" panose="020B0604020202020204" charset="0"/>
              </a:rPr>
              <a:t>Se recomienda tener un grupo en el cual existan personas que solo tengan la función de crear/modificar contenidos y un grupo quienes sean los aprobadores de estos. (para este ejemplo los aprobadores serán contenido </a:t>
            </a:r>
            <a:r>
              <a:rPr lang="es-CO" sz="2400" dirty="0" err="1">
                <a:solidFill>
                  <a:srgbClr val="636363"/>
                </a:solidFill>
                <a:latin typeface="Lato" panose="020B0604020202020204" charset="0"/>
                <a:cs typeface="Lato" panose="020B0604020202020204" charset="0"/>
              </a:rPr>
              <a:t>Sufi</a:t>
            </a:r>
            <a:r>
              <a:rPr lang="es-CO" sz="2400" dirty="0">
                <a:solidFill>
                  <a:srgbClr val="636363"/>
                </a:solidFill>
                <a:latin typeface="Lato" panose="020B0604020202020204" charset="0"/>
                <a:cs typeface="Lato" panose="020B0604020202020204" charset="0"/>
              </a:rPr>
              <a:t>)</a:t>
            </a:r>
          </a:p>
          <a:p>
            <a:pPr marL="457200" indent="-317500">
              <a:buClr>
                <a:srgbClr val="1F3695"/>
              </a:buClr>
              <a:buSzPts val="1400"/>
              <a:buFont typeface="Lato"/>
              <a:buChar char="●"/>
            </a:pPr>
            <a:endParaRPr lang="es-CO" sz="2400" dirty="0">
              <a:solidFill>
                <a:srgbClr val="636363"/>
              </a:solidFill>
              <a:latin typeface="Lato" panose="020B0604020202020204" charset="0"/>
              <a:cs typeface="Lato" panose="020B0604020202020204" charset="0"/>
            </a:endParaRPr>
          </a:p>
        </p:txBody>
      </p:sp>
      <p:sp>
        <p:nvSpPr>
          <p:cNvPr id="13" name="Título 1">
            <a:extLst>
              <a:ext uri="{FF2B5EF4-FFF2-40B4-BE49-F238E27FC236}">
                <a16:creationId xmlns:a16="http://schemas.microsoft.com/office/drawing/2014/main" id="{09200ABC-4BB4-41C1-B990-F7EC4F6E3892}"/>
              </a:ext>
            </a:extLst>
          </p:cNvPr>
          <p:cNvSpPr>
            <a:spLocks noGrp="1"/>
          </p:cNvSpPr>
          <p:nvPr>
            <p:ph type="title"/>
          </p:nvPr>
        </p:nvSpPr>
        <p:spPr>
          <a:xfrm>
            <a:off x="128016" y="0"/>
            <a:ext cx="2885607" cy="774674"/>
          </a:xfrm>
        </p:spPr>
        <p:txBody>
          <a:bodyPr/>
          <a:lstStyle/>
          <a:p>
            <a:r>
              <a:rPr lang="es-MX" sz="3600" dirty="0">
                <a:solidFill>
                  <a:schemeClr val="bg1"/>
                </a:solidFill>
              </a:rPr>
              <a:t>Tips Proyectos</a:t>
            </a:r>
            <a:endParaRPr lang="es-CO" sz="3600" dirty="0">
              <a:solidFill>
                <a:schemeClr val="bg1"/>
              </a:solidFill>
            </a:endParaRPr>
          </a:p>
        </p:txBody>
      </p:sp>
    </p:spTree>
    <p:extLst>
      <p:ext uri="{BB962C8B-B14F-4D97-AF65-F5344CB8AC3E}">
        <p14:creationId xmlns:p14="http://schemas.microsoft.com/office/powerpoint/2010/main" val="53220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0218090-2073-4C68-93E4-AE276E0484C8}"/>
              </a:ext>
            </a:extLst>
          </p:cNvPr>
          <p:cNvSpPr>
            <a:spLocks noGrp="1"/>
          </p:cNvSpPr>
          <p:nvPr>
            <p:ph type="title"/>
          </p:nvPr>
        </p:nvSpPr>
        <p:spPr>
          <a:xfrm>
            <a:off x="173038" y="1028373"/>
            <a:ext cx="7946834" cy="1661963"/>
          </a:xfrm>
          <a:prstGeom prst="rect">
            <a:avLst/>
          </a:prstGeom>
        </p:spPr>
        <p:txBody>
          <a:bodyPr wrap="square">
            <a:spAutoFit/>
          </a:bodyPr>
          <a:lstStyle/>
          <a:p>
            <a:pPr lvl="0" algn="just"/>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endParaRPr lang="es-MX" sz="2400" dirty="0">
              <a:solidFill>
                <a:srgbClr val="636363"/>
              </a:solidFill>
              <a:latin typeface="Lato" panose="020B0604020202020204" charset="0"/>
              <a:cs typeface="Lato" panose="020B0604020202020204" charset="0"/>
            </a:endParaRPr>
          </a:p>
        </p:txBody>
      </p:sp>
      <p:sp>
        <p:nvSpPr>
          <p:cNvPr id="3" name="Rectángulo 2">
            <a:extLst>
              <a:ext uri="{FF2B5EF4-FFF2-40B4-BE49-F238E27FC236}">
                <a16:creationId xmlns:a16="http://schemas.microsoft.com/office/drawing/2014/main" id="{94F047D8-0769-41F4-B886-26012C12EF33}"/>
              </a:ext>
            </a:extLst>
          </p:cNvPr>
          <p:cNvSpPr/>
          <p:nvPr/>
        </p:nvSpPr>
        <p:spPr>
          <a:xfrm>
            <a:off x="320040" y="1351508"/>
            <a:ext cx="8503920" cy="4154984"/>
          </a:xfrm>
          <a:prstGeom prst="rect">
            <a:avLst/>
          </a:prstGeom>
        </p:spPr>
        <p:txBody>
          <a:bodyPr wrap="square">
            <a:spAutoFit/>
          </a:bodyPr>
          <a:lstStyle/>
          <a:p>
            <a:pPr marL="457200" indent="-317500">
              <a:buClr>
                <a:srgbClr val="1F3695"/>
              </a:buClr>
              <a:buSzPts val="1400"/>
              <a:buFont typeface="Lato"/>
              <a:buChar char="●"/>
            </a:pPr>
            <a:r>
              <a:rPr lang="es-CO" sz="2400" dirty="0">
                <a:solidFill>
                  <a:srgbClr val="636363"/>
                </a:solidFill>
                <a:latin typeface="Lato" panose="020B0604020202020204" charset="0"/>
                <a:cs typeface="Lato" panose="020B0604020202020204" charset="0"/>
              </a:rPr>
              <a:t>Todos los elementos que se creen o modifiquen durante la permanencia del proyecto sólo serán publicados una vez TODOS estén aprobados, por tanto, se recomienda trabajar proyectos pequeños de acuerdo con la necesidad de publicación.</a:t>
            </a:r>
            <a:endParaRPr lang="es-MX" sz="2400" dirty="0">
              <a:solidFill>
                <a:srgbClr val="636363"/>
              </a:solidFill>
              <a:latin typeface="Lato"/>
              <a:ea typeface="Lato"/>
              <a:cs typeface="Lato"/>
            </a:endParaRPr>
          </a:p>
          <a:p>
            <a:pPr marL="457200" lvl="0" indent="-317500">
              <a:buClr>
                <a:srgbClr val="1F3695"/>
              </a:buClr>
              <a:buSzPts val="1400"/>
              <a:buFont typeface="Lato"/>
              <a:buChar char="●"/>
            </a:pPr>
            <a:endParaRPr lang="es-CO" sz="2400" dirty="0">
              <a:solidFill>
                <a:srgbClr val="636363"/>
              </a:solidFill>
              <a:latin typeface="Lato" panose="020B0604020202020204" charset="0"/>
              <a:cs typeface="Lato" panose="020B0604020202020204" charset="0"/>
            </a:endParaRPr>
          </a:p>
          <a:p>
            <a:pPr marL="457200" lvl="0" indent="-317500">
              <a:buClr>
                <a:srgbClr val="1F3695"/>
              </a:buClr>
              <a:buSzPts val="1400"/>
              <a:buFont typeface="Lato"/>
              <a:buChar char="●"/>
            </a:pPr>
            <a:r>
              <a:rPr lang="es-CO" sz="2400" dirty="0">
                <a:solidFill>
                  <a:srgbClr val="636363"/>
                </a:solidFill>
                <a:latin typeface="Lato" panose="020B0604020202020204" charset="0"/>
                <a:cs typeface="Lato" panose="020B0604020202020204" charset="0"/>
              </a:rPr>
              <a:t>Todos los contenidos que sean modificados fuera del proyecto serán publicados sin necesidad de ser aprobados por el usuario aprobador, por tanto, los contenidos que requieran ser aprobados se deben trabajar sobre el proyecto</a:t>
            </a:r>
            <a:endParaRPr lang="es-MX" sz="2400" dirty="0">
              <a:solidFill>
                <a:srgbClr val="636363"/>
              </a:solidFill>
              <a:latin typeface="Lato"/>
              <a:ea typeface="Lato"/>
              <a:cs typeface="Lato"/>
            </a:endParaRPr>
          </a:p>
        </p:txBody>
      </p:sp>
      <p:sp>
        <p:nvSpPr>
          <p:cNvPr id="4" name="Título 1">
            <a:extLst>
              <a:ext uri="{FF2B5EF4-FFF2-40B4-BE49-F238E27FC236}">
                <a16:creationId xmlns:a16="http://schemas.microsoft.com/office/drawing/2014/main" id="{DDF8D469-1F85-4831-94FC-25B0802268F7}"/>
              </a:ext>
            </a:extLst>
          </p:cNvPr>
          <p:cNvSpPr txBox="1">
            <a:spLocks/>
          </p:cNvSpPr>
          <p:nvPr/>
        </p:nvSpPr>
        <p:spPr>
          <a:xfrm>
            <a:off x="128016" y="0"/>
            <a:ext cx="2885607" cy="77467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s-MX" sz="3600">
                <a:solidFill>
                  <a:schemeClr val="bg1"/>
                </a:solidFill>
              </a:rPr>
              <a:t>Tips Proyectos</a:t>
            </a:r>
            <a:endParaRPr lang="es-CO" sz="3600" dirty="0">
              <a:solidFill>
                <a:schemeClr val="bg1"/>
              </a:solidFill>
            </a:endParaRPr>
          </a:p>
        </p:txBody>
      </p:sp>
    </p:spTree>
    <p:extLst>
      <p:ext uri="{BB962C8B-B14F-4D97-AF65-F5344CB8AC3E}">
        <p14:creationId xmlns:p14="http://schemas.microsoft.com/office/powerpoint/2010/main" val="10440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630936" y="1523878"/>
            <a:ext cx="7598664" cy="3810245"/>
          </a:xfrm>
          <a:prstGeom prst="rect">
            <a:avLst/>
          </a:prstGeom>
        </p:spPr>
        <p:txBody>
          <a:bodyPr vert="horz" lIns="91440" tIns="45720" rIns="91440" bIns="45720" rtlCol="0" anchor="ctr" anchorCtr="0">
            <a:normAutofit/>
          </a:bodyPr>
          <a:lstStyle/>
          <a:p>
            <a:pPr lvl="0"/>
            <a:r>
              <a:rPr lang="es-MX" sz="7200" b="1" dirty="0">
                <a:solidFill>
                  <a:srgbClr val="1F3695"/>
                </a:solidFill>
                <a:latin typeface="Lato"/>
                <a:ea typeface="Lato"/>
                <a:cs typeface="Lato"/>
                <a:sym typeface="Lato"/>
              </a:rPr>
              <a:t>Estándares y lineamientos Portal</a:t>
            </a:r>
            <a:endParaRPr lang="es-MX" sz="6600" dirty="0">
              <a:solidFill>
                <a:srgbClr val="1F3695"/>
              </a:solidFill>
              <a:latin typeface="Lato"/>
              <a:ea typeface="Lato"/>
              <a:cs typeface="Lato"/>
              <a:sym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539665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F047D8-0769-41F4-B886-26012C12EF33}"/>
              </a:ext>
            </a:extLst>
          </p:cNvPr>
          <p:cNvSpPr/>
          <p:nvPr/>
        </p:nvSpPr>
        <p:spPr>
          <a:xfrm>
            <a:off x="320040" y="1351508"/>
            <a:ext cx="8503920" cy="830997"/>
          </a:xfrm>
          <a:prstGeom prst="rect">
            <a:avLst/>
          </a:prstGeom>
        </p:spPr>
        <p:txBody>
          <a:bodyPr wrap="square">
            <a:spAutoFit/>
          </a:bodyPr>
          <a:lstStyle/>
          <a:p>
            <a:pPr marL="457200" indent="-317500">
              <a:buClr>
                <a:srgbClr val="1F3695"/>
              </a:buClr>
              <a:buSzPts val="1400"/>
              <a:buFont typeface="Lato"/>
              <a:buChar char="●"/>
            </a:pPr>
            <a:r>
              <a:rPr lang="es-MX" sz="2400" dirty="0">
                <a:solidFill>
                  <a:srgbClr val="636363"/>
                </a:solidFill>
                <a:latin typeface="Lato"/>
                <a:ea typeface="Lato"/>
                <a:cs typeface="Lato"/>
              </a:rPr>
              <a:t>Todo proyecto debe ser creada bajo</a:t>
            </a:r>
            <a:r>
              <a:rPr lang="es-MX" sz="2400" b="1" dirty="0">
                <a:solidFill>
                  <a:srgbClr val="636363"/>
                </a:solidFill>
                <a:latin typeface="Lato"/>
                <a:ea typeface="Lato"/>
                <a:cs typeface="Lato"/>
              </a:rPr>
              <a:t> </a:t>
            </a:r>
          </a:p>
          <a:p>
            <a:pPr marL="139700">
              <a:buClr>
                <a:srgbClr val="1F3695"/>
              </a:buClr>
              <a:buSzPts val="1400"/>
            </a:pPr>
            <a:r>
              <a:rPr lang="es-MX" sz="2400" b="1" dirty="0">
                <a:solidFill>
                  <a:srgbClr val="636363"/>
                </a:solidFill>
                <a:latin typeface="Lato"/>
                <a:ea typeface="Lato"/>
                <a:cs typeface="Lato"/>
              </a:rPr>
              <a:t>	“Plantilla Contenidos </a:t>
            </a:r>
            <a:r>
              <a:rPr lang="es-MX" sz="2400" b="1" dirty="0" err="1">
                <a:solidFill>
                  <a:srgbClr val="636363"/>
                </a:solidFill>
                <a:latin typeface="Lato"/>
                <a:ea typeface="Lato"/>
                <a:cs typeface="Lato"/>
              </a:rPr>
              <a:t>Sufi</a:t>
            </a:r>
            <a:r>
              <a:rPr lang="es-MX" sz="2400" b="1" dirty="0">
                <a:solidFill>
                  <a:srgbClr val="636363"/>
                </a:solidFill>
                <a:latin typeface="Lato"/>
                <a:ea typeface="Lato"/>
                <a:cs typeface="Lato"/>
              </a:rPr>
              <a:t>”</a:t>
            </a:r>
          </a:p>
        </p:txBody>
      </p:sp>
      <p:sp>
        <p:nvSpPr>
          <p:cNvPr id="4" name="Título 1">
            <a:extLst>
              <a:ext uri="{FF2B5EF4-FFF2-40B4-BE49-F238E27FC236}">
                <a16:creationId xmlns:a16="http://schemas.microsoft.com/office/drawing/2014/main" id="{DDF8D469-1F85-4831-94FC-25B0802268F7}"/>
              </a:ext>
            </a:extLst>
          </p:cNvPr>
          <p:cNvSpPr txBox="1">
            <a:spLocks/>
          </p:cNvSpPr>
          <p:nvPr/>
        </p:nvSpPr>
        <p:spPr>
          <a:xfrm>
            <a:off x="128016" y="0"/>
            <a:ext cx="2885607" cy="77467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s-MX" sz="3600" dirty="0">
                <a:solidFill>
                  <a:schemeClr val="bg1"/>
                </a:solidFill>
              </a:rPr>
              <a:t>Lineamientos</a:t>
            </a:r>
            <a:endParaRPr lang="es-CO" sz="3600" dirty="0">
              <a:solidFill>
                <a:schemeClr val="bg1"/>
              </a:solidFill>
            </a:endParaRPr>
          </a:p>
        </p:txBody>
      </p:sp>
      <p:pic>
        <p:nvPicPr>
          <p:cNvPr id="6" name="Imagen 5">
            <a:extLst>
              <a:ext uri="{FF2B5EF4-FFF2-40B4-BE49-F238E27FC236}">
                <a16:creationId xmlns:a16="http://schemas.microsoft.com/office/drawing/2014/main" id="{A9D06050-E0F6-4DF1-A6B2-2FA364834F1A}"/>
              </a:ext>
            </a:extLst>
          </p:cNvPr>
          <p:cNvPicPr/>
          <p:nvPr/>
        </p:nvPicPr>
        <p:blipFill>
          <a:blip r:embed="rId3">
            <a:extLst>
              <a:ext uri="{28A0092B-C50C-407E-A947-70E740481C1C}">
                <a14:useLocalDpi xmlns:a14="http://schemas.microsoft.com/office/drawing/2010/main" val="0"/>
              </a:ext>
            </a:extLst>
          </a:blip>
          <a:stretch>
            <a:fillRect/>
          </a:stretch>
        </p:blipFill>
        <p:spPr>
          <a:xfrm>
            <a:off x="2346007" y="2546122"/>
            <a:ext cx="4451985" cy="2960370"/>
          </a:xfrm>
          <a:prstGeom prst="rect">
            <a:avLst/>
          </a:prstGeom>
        </p:spPr>
      </p:pic>
    </p:spTree>
    <p:extLst>
      <p:ext uri="{BB962C8B-B14F-4D97-AF65-F5344CB8AC3E}">
        <p14:creationId xmlns:p14="http://schemas.microsoft.com/office/powerpoint/2010/main" val="3488529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0218090-2073-4C68-93E4-AE276E0484C8}"/>
              </a:ext>
            </a:extLst>
          </p:cNvPr>
          <p:cNvSpPr>
            <a:spLocks noGrp="1"/>
          </p:cNvSpPr>
          <p:nvPr>
            <p:ph type="title"/>
          </p:nvPr>
        </p:nvSpPr>
        <p:spPr>
          <a:xfrm>
            <a:off x="173038" y="1028373"/>
            <a:ext cx="7946834" cy="1661963"/>
          </a:xfrm>
          <a:prstGeom prst="rect">
            <a:avLst/>
          </a:prstGeom>
        </p:spPr>
        <p:txBody>
          <a:bodyPr wrap="square">
            <a:spAutoFit/>
          </a:bodyPr>
          <a:lstStyle/>
          <a:p>
            <a:pPr lvl="0" algn="just"/>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endParaRPr lang="es-MX" sz="2400" dirty="0">
              <a:solidFill>
                <a:srgbClr val="636363"/>
              </a:solidFill>
              <a:latin typeface="Lato" panose="020B0604020202020204" charset="0"/>
              <a:cs typeface="Lato" panose="020B0604020202020204" charset="0"/>
            </a:endParaRPr>
          </a:p>
        </p:txBody>
      </p:sp>
      <p:sp>
        <p:nvSpPr>
          <p:cNvPr id="3" name="Rectángulo 2">
            <a:extLst>
              <a:ext uri="{FF2B5EF4-FFF2-40B4-BE49-F238E27FC236}">
                <a16:creationId xmlns:a16="http://schemas.microsoft.com/office/drawing/2014/main" id="{94F047D8-0769-41F4-B886-26012C12EF33}"/>
              </a:ext>
            </a:extLst>
          </p:cNvPr>
          <p:cNvSpPr/>
          <p:nvPr/>
        </p:nvSpPr>
        <p:spPr>
          <a:xfrm>
            <a:off x="320040" y="1143990"/>
            <a:ext cx="8503920" cy="1200329"/>
          </a:xfrm>
          <a:prstGeom prst="rect">
            <a:avLst/>
          </a:prstGeom>
        </p:spPr>
        <p:txBody>
          <a:bodyPr wrap="square">
            <a:spAutoFit/>
          </a:bodyPr>
          <a:lstStyle/>
          <a:p>
            <a:pPr marL="457200" indent="-317500">
              <a:buClr>
                <a:srgbClr val="1F3695"/>
              </a:buClr>
              <a:buSzPts val="1400"/>
              <a:buFont typeface="Lato"/>
              <a:buChar char="●"/>
            </a:pPr>
            <a:r>
              <a:rPr lang="es-MX" sz="2400" dirty="0">
                <a:solidFill>
                  <a:srgbClr val="636363"/>
                </a:solidFill>
                <a:latin typeface="Lato"/>
                <a:ea typeface="Lato"/>
                <a:cs typeface="Lato"/>
              </a:rPr>
              <a:t>Toda creación de contenidos nuevos debe ser creado bajo el flujo de trabajo </a:t>
            </a:r>
            <a:r>
              <a:rPr lang="es-MX" sz="2400" b="1" dirty="0">
                <a:solidFill>
                  <a:srgbClr val="636363"/>
                </a:solidFill>
                <a:latin typeface="Lato"/>
                <a:ea typeface="Lato"/>
                <a:cs typeface="Lato"/>
              </a:rPr>
              <a:t>“Flujo de trabajo de tres etapas (</a:t>
            </a:r>
            <a:r>
              <a:rPr lang="es-MX" sz="2400" b="1" dirty="0" err="1">
                <a:solidFill>
                  <a:srgbClr val="636363"/>
                </a:solidFill>
                <a:latin typeface="Lato"/>
                <a:ea typeface="Lato"/>
                <a:cs typeface="Lato"/>
              </a:rPr>
              <a:t>Three</a:t>
            </a:r>
            <a:r>
              <a:rPr lang="es-MX" sz="2400" b="1" dirty="0">
                <a:solidFill>
                  <a:srgbClr val="636363"/>
                </a:solidFill>
                <a:latin typeface="Lato"/>
                <a:ea typeface="Lato"/>
                <a:cs typeface="Lato"/>
              </a:rPr>
              <a:t> </a:t>
            </a:r>
            <a:r>
              <a:rPr lang="es-MX" sz="2400" b="1" dirty="0" err="1">
                <a:solidFill>
                  <a:srgbClr val="636363"/>
                </a:solidFill>
                <a:latin typeface="Lato"/>
                <a:ea typeface="Lato"/>
                <a:cs typeface="Lato"/>
              </a:rPr>
              <a:t>Stage</a:t>
            </a:r>
            <a:r>
              <a:rPr lang="es-MX" sz="2400" b="1" dirty="0">
                <a:solidFill>
                  <a:srgbClr val="636363"/>
                </a:solidFill>
                <a:latin typeface="Lato"/>
                <a:ea typeface="Lato"/>
                <a:cs typeface="Lato"/>
              </a:rPr>
              <a:t> </a:t>
            </a:r>
            <a:r>
              <a:rPr lang="es-MX" sz="2400" b="1" dirty="0" err="1">
                <a:solidFill>
                  <a:srgbClr val="636363"/>
                </a:solidFill>
                <a:latin typeface="Lato"/>
                <a:ea typeface="Lato"/>
                <a:cs typeface="Lato"/>
              </a:rPr>
              <a:t>Workflow</a:t>
            </a:r>
            <a:r>
              <a:rPr lang="es-MX" sz="2400" b="1" dirty="0">
                <a:solidFill>
                  <a:srgbClr val="636363"/>
                </a:solidFill>
                <a:latin typeface="Lato"/>
                <a:ea typeface="Lato"/>
                <a:cs typeface="Lato"/>
              </a:rPr>
              <a:t>)”</a:t>
            </a:r>
            <a:endParaRPr lang="es-MX" sz="2400" dirty="0">
              <a:solidFill>
                <a:srgbClr val="636363"/>
              </a:solidFill>
              <a:latin typeface="Lato"/>
              <a:ea typeface="Lato"/>
              <a:cs typeface="Lato"/>
            </a:endParaRPr>
          </a:p>
        </p:txBody>
      </p:sp>
      <p:sp>
        <p:nvSpPr>
          <p:cNvPr id="4" name="Título 1">
            <a:extLst>
              <a:ext uri="{FF2B5EF4-FFF2-40B4-BE49-F238E27FC236}">
                <a16:creationId xmlns:a16="http://schemas.microsoft.com/office/drawing/2014/main" id="{DDF8D469-1F85-4831-94FC-25B0802268F7}"/>
              </a:ext>
            </a:extLst>
          </p:cNvPr>
          <p:cNvSpPr txBox="1">
            <a:spLocks/>
          </p:cNvSpPr>
          <p:nvPr/>
        </p:nvSpPr>
        <p:spPr>
          <a:xfrm>
            <a:off x="128016" y="0"/>
            <a:ext cx="2885607" cy="77467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s-MX" sz="3600" dirty="0">
                <a:solidFill>
                  <a:schemeClr val="bg1"/>
                </a:solidFill>
              </a:rPr>
              <a:t>Lineamientos</a:t>
            </a:r>
            <a:endParaRPr lang="es-CO" sz="3600" dirty="0">
              <a:solidFill>
                <a:schemeClr val="bg1"/>
              </a:solidFill>
            </a:endParaRPr>
          </a:p>
        </p:txBody>
      </p:sp>
    </p:spTree>
    <p:extLst>
      <p:ext uri="{BB962C8B-B14F-4D97-AF65-F5344CB8AC3E}">
        <p14:creationId xmlns:p14="http://schemas.microsoft.com/office/powerpoint/2010/main" val="412576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0218090-2073-4C68-93E4-AE276E0484C8}"/>
              </a:ext>
            </a:extLst>
          </p:cNvPr>
          <p:cNvSpPr>
            <a:spLocks noGrp="1"/>
          </p:cNvSpPr>
          <p:nvPr>
            <p:ph type="title"/>
          </p:nvPr>
        </p:nvSpPr>
        <p:spPr>
          <a:xfrm>
            <a:off x="173038" y="1028373"/>
            <a:ext cx="7946834" cy="1661963"/>
          </a:xfrm>
          <a:prstGeom prst="rect">
            <a:avLst/>
          </a:prstGeom>
        </p:spPr>
        <p:txBody>
          <a:bodyPr wrap="square">
            <a:spAutoFit/>
          </a:bodyPr>
          <a:lstStyle/>
          <a:p>
            <a:pPr lvl="0" algn="just"/>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endParaRPr lang="es-MX" sz="2400" dirty="0">
              <a:solidFill>
                <a:srgbClr val="636363"/>
              </a:solidFill>
              <a:latin typeface="Lato" panose="020B0604020202020204" charset="0"/>
              <a:cs typeface="Lato" panose="020B0604020202020204" charset="0"/>
            </a:endParaRPr>
          </a:p>
        </p:txBody>
      </p:sp>
      <p:sp>
        <p:nvSpPr>
          <p:cNvPr id="3" name="Rectángulo 2">
            <a:extLst>
              <a:ext uri="{FF2B5EF4-FFF2-40B4-BE49-F238E27FC236}">
                <a16:creationId xmlns:a16="http://schemas.microsoft.com/office/drawing/2014/main" id="{94F047D8-0769-41F4-B886-26012C12EF33}"/>
              </a:ext>
            </a:extLst>
          </p:cNvPr>
          <p:cNvSpPr/>
          <p:nvPr/>
        </p:nvSpPr>
        <p:spPr>
          <a:xfrm>
            <a:off x="320040" y="1351508"/>
            <a:ext cx="8503920" cy="461665"/>
          </a:xfrm>
          <a:prstGeom prst="rect">
            <a:avLst/>
          </a:prstGeom>
        </p:spPr>
        <p:txBody>
          <a:bodyPr wrap="square">
            <a:spAutoFit/>
          </a:bodyPr>
          <a:lstStyle/>
          <a:p>
            <a:pPr marL="457200" indent="-317500">
              <a:buClr>
                <a:srgbClr val="1F3695"/>
              </a:buClr>
              <a:buSzPts val="1400"/>
              <a:buFont typeface="Lato"/>
              <a:buChar char="●"/>
            </a:pPr>
            <a:r>
              <a:rPr lang="es-MX" sz="2400" dirty="0">
                <a:solidFill>
                  <a:srgbClr val="636363"/>
                </a:solidFill>
                <a:latin typeface="Lato"/>
                <a:ea typeface="Lato"/>
                <a:cs typeface="Lato"/>
              </a:rPr>
              <a:t>Descripción de proyectos debe contener referencia OC</a:t>
            </a:r>
          </a:p>
        </p:txBody>
      </p:sp>
      <p:sp>
        <p:nvSpPr>
          <p:cNvPr id="4" name="Título 1">
            <a:extLst>
              <a:ext uri="{FF2B5EF4-FFF2-40B4-BE49-F238E27FC236}">
                <a16:creationId xmlns:a16="http://schemas.microsoft.com/office/drawing/2014/main" id="{DDF8D469-1F85-4831-94FC-25B0802268F7}"/>
              </a:ext>
            </a:extLst>
          </p:cNvPr>
          <p:cNvSpPr txBox="1">
            <a:spLocks/>
          </p:cNvSpPr>
          <p:nvPr/>
        </p:nvSpPr>
        <p:spPr>
          <a:xfrm>
            <a:off x="128016" y="0"/>
            <a:ext cx="2885607" cy="77467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s-MX" sz="3600" dirty="0">
                <a:solidFill>
                  <a:schemeClr val="bg1"/>
                </a:solidFill>
              </a:rPr>
              <a:t>Estándares</a:t>
            </a:r>
            <a:endParaRPr lang="es-CO" sz="3600" dirty="0">
              <a:solidFill>
                <a:schemeClr val="bg1"/>
              </a:solidFill>
            </a:endParaRPr>
          </a:p>
        </p:txBody>
      </p:sp>
      <p:pic>
        <p:nvPicPr>
          <p:cNvPr id="5" name="Imagen 4">
            <a:extLst>
              <a:ext uri="{FF2B5EF4-FFF2-40B4-BE49-F238E27FC236}">
                <a16:creationId xmlns:a16="http://schemas.microsoft.com/office/drawing/2014/main" id="{DF23BB83-5244-4D80-B725-58E0266B8062}"/>
              </a:ext>
            </a:extLst>
          </p:cNvPr>
          <p:cNvPicPr/>
          <p:nvPr/>
        </p:nvPicPr>
        <p:blipFill>
          <a:blip r:embed="rId3">
            <a:extLst>
              <a:ext uri="{28A0092B-C50C-407E-A947-70E740481C1C}">
                <a14:useLocalDpi xmlns:a14="http://schemas.microsoft.com/office/drawing/2010/main" val="0"/>
              </a:ext>
            </a:extLst>
          </a:blip>
          <a:stretch>
            <a:fillRect/>
          </a:stretch>
        </p:blipFill>
        <p:spPr>
          <a:xfrm>
            <a:off x="2417540" y="2008885"/>
            <a:ext cx="4308920" cy="3351303"/>
          </a:xfrm>
          <a:prstGeom prst="rect">
            <a:avLst/>
          </a:prstGeom>
        </p:spPr>
      </p:pic>
    </p:spTree>
    <p:extLst>
      <p:ext uri="{BB962C8B-B14F-4D97-AF65-F5344CB8AC3E}">
        <p14:creationId xmlns:p14="http://schemas.microsoft.com/office/powerpoint/2010/main" val="354550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0218090-2073-4C68-93E4-AE276E0484C8}"/>
              </a:ext>
            </a:extLst>
          </p:cNvPr>
          <p:cNvSpPr>
            <a:spLocks noGrp="1"/>
          </p:cNvSpPr>
          <p:nvPr>
            <p:ph type="title"/>
          </p:nvPr>
        </p:nvSpPr>
        <p:spPr>
          <a:xfrm>
            <a:off x="173038" y="1028373"/>
            <a:ext cx="7946834" cy="1661963"/>
          </a:xfrm>
          <a:prstGeom prst="rect">
            <a:avLst/>
          </a:prstGeom>
        </p:spPr>
        <p:txBody>
          <a:bodyPr wrap="square">
            <a:spAutoFit/>
          </a:bodyPr>
          <a:lstStyle/>
          <a:p>
            <a:pPr lvl="0" algn="just"/>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br>
              <a:rPr lang="es-CO" sz="2400" dirty="0">
                <a:solidFill>
                  <a:srgbClr val="636363"/>
                </a:solidFill>
                <a:latin typeface="Lato" panose="020B0604020202020204" charset="0"/>
                <a:cs typeface="Lato" panose="020B0604020202020204" charset="0"/>
              </a:rPr>
            </a:br>
            <a:endParaRPr lang="es-MX" sz="2400" dirty="0">
              <a:solidFill>
                <a:srgbClr val="636363"/>
              </a:solidFill>
              <a:latin typeface="Lato" panose="020B0604020202020204" charset="0"/>
              <a:cs typeface="Lato" panose="020B0604020202020204" charset="0"/>
            </a:endParaRPr>
          </a:p>
        </p:txBody>
      </p:sp>
      <p:sp>
        <p:nvSpPr>
          <p:cNvPr id="3" name="Rectángulo 2">
            <a:extLst>
              <a:ext uri="{FF2B5EF4-FFF2-40B4-BE49-F238E27FC236}">
                <a16:creationId xmlns:a16="http://schemas.microsoft.com/office/drawing/2014/main" id="{94F047D8-0769-41F4-B886-26012C12EF33}"/>
              </a:ext>
            </a:extLst>
          </p:cNvPr>
          <p:cNvSpPr/>
          <p:nvPr/>
        </p:nvSpPr>
        <p:spPr>
          <a:xfrm>
            <a:off x="320040" y="1143990"/>
            <a:ext cx="8503920" cy="1200329"/>
          </a:xfrm>
          <a:prstGeom prst="rect">
            <a:avLst/>
          </a:prstGeom>
        </p:spPr>
        <p:txBody>
          <a:bodyPr wrap="square">
            <a:spAutoFit/>
          </a:bodyPr>
          <a:lstStyle/>
          <a:p>
            <a:pPr marL="457200" indent="-317500">
              <a:buClr>
                <a:srgbClr val="1F3695"/>
              </a:buClr>
              <a:buSzPts val="1400"/>
              <a:buFont typeface="Lato"/>
              <a:buChar char="●"/>
            </a:pPr>
            <a:r>
              <a:rPr lang="es-MX" sz="2400" dirty="0">
                <a:solidFill>
                  <a:srgbClr val="636363"/>
                </a:solidFill>
                <a:latin typeface="Lato"/>
                <a:ea typeface="Lato"/>
                <a:cs typeface="Lato"/>
              </a:rPr>
              <a:t>Toda publicación/rechazo de contenido/proyecto debe ir con comentario e incluir el Nombre de quien efectúa el cambio.</a:t>
            </a:r>
          </a:p>
        </p:txBody>
      </p:sp>
      <p:sp>
        <p:nvSpPr>
          <p:cNvPr id="4" name="Título 1">
            <a:extLst>
              <a:ext uri="{FF2B5EF4-FFF2-40B4-BE49-F238E27FC236}">
                <a16:creationId xmlns:a16="http://schemas.microsoft.com/office/drawing/2014/main" id="{DDF8D469-1F85-4831-94FC-25B0802268F7}"/>
              </a:ext>
            </a:extLst>
          </p:cNvPr>
          <p:cNvSpPr txBox="1">
            <a:spLocks/>
          </p:cNvSpPr>
          <p:nvPr/>
        </p:nvSpPr>
        <p:spPr>
          <a:xfrm>
            <a:off x="128016" y="0"/>
            <a:ext cx="2885607" cy="77467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s-MX" sz="3600" dirty="0">
                <a:solidFill>
                  <a:schemeClr val="bg1"/>
                </a:solidFill>
              </a:rPr>
              <a:t>Estándares</a:t>
            </a:r>
            <a:endParaRPr lang="es-CO" sz="3600" dirty="0">
              <a:solidFill>
                <a:schemeClr val="bg1"/>
              </a:solidFill>
            </a:endParaRPr>
          </a:p>
        </p:txBody>
      </p:sp>
      <p:pic>
        <p:nvPicPr>
          <p:cNvPr id="6" name="Imagen 5">
            <a:extLst>
              <a:ext uri="{FF2B5EF4-FFF2-40B4-BE49-F238E27FC236}">
                <a16:creationId xmlns:a16="http://schemas.microsoft.com/office/drawing/2014/main" id="{3726E441-EF28-4304-A63B-ABDEF4A36242}"/>
              </a:ext>
            </a:extLst>
          </p:cNvPr>
          <p:cNvPicPr/>
          <p:nvPr/>
        </p:nvPicPr>
        <p:blipFill>
          <a:blip r:embed="rId3">
            <a:extLst>
              <a:ext uri="{28A0092B-C50C-407E-A947-70E740481C1C}">
                <a14:useLocalDpi xmlns:a14="http://schemas.microsoft.com/office/drawing/2010/main" val="0"/>
              </a:ext>
            </a:extLst>
          </a:blip>
          <a:stretch>
            <a:fillRect/>
          </a:stretch>
        </p:blipFill>
        <p:spPr>
          <a:xfrm>
            <a:off x="2089118" y="2262187"/>
            <a:ext cx="4965764" cy="3567440"/>
          </a:xfrm>
          <a:prstGeom prst="rect">
            <a:avLst/>
          </a:prstGeom>
        </p:spPr>
      </p:pic>
    </p:spTree>
    <p:extLst>
      <p:ext uri="{BB962C8B-B14F-4D97-AF65-F5344CB8AC3E}">
        <p14:creationId xmlns:p14="http://schemas.microsoft.com/office/powerpoint/2010/main" val="2477957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6732390" cy="3810245"/>
          </a:xfrm>
          <a:prstGeom prst="rect">
            <a:avLst/>
          </a:prstGeom>
        </p:spPr>
        <p:txBody>
          <a:bodyPr vert="horz" lIns="91440" tIns="45720" rIns="91440" bIns="45720" rtlCol="0" anchor="ctr" anchorCtr="0">
            <a:normAutofit/>
          </a:bodyPr>
          <a:lstStyle/>
          <a:p>
            <a:pPr lvl="0"/>
            <a:r>
              <a:rPr lang="es-MX" sz="7200" b="1">
                <a:solidFill>
                  <a:srgbClr val="1F3695"/>
                </a:solidFill>
                <a:latin typeface="Lato"/>
                <a:ea typeface="Lato"/>
                <a:cs typeface="Lato"/>
                <a:sym typeface="Lato"/>
              </a:rPr>
              <a:t>Practica 1</a:t>
            </a: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Título 1">
            <a:hlinkClick r:id="rId3"/>
            <a:extLst>
              <a:ext uri="{FF2B5EF4-FFF2-40B4-BE49-F238E27FC236}">
                <a16:creationId xmlns:a16="http://schemas.microsoft.com/office/drawing/2014/main" id="{1E1665D0-D090-4ECB-BBCE-85589DA4C09B}"/>
              </a:ext>
            </a:extLst>
          </p:cNvPr>
          <p:cNvSpPr txBox="1">
            <a:spLocks/>
          </p:cNvSpPr>
          <p:nvPr/>
        </p:nvSpPr>
        <p:spPr>
          <a:xfrm>
            <a:off x="3519761" y="3771827"/>
            <a:ext cx="3843565" cy="59900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l">
              <a:buClr>
                <a:srgbClr val="000000"/>
              </a:buClr>
              <a:buSzPts val="1100"/>
            </a:pPr>
            <a:r>
              <a:rPr lang="es-MX" sz="2400" dirty="0">
                <a:solidFill>
                  <a:srgbClr val="6993EB"/>
                </a:solidFill>
                <a:latin typeface="Lato"/>
                <a:ea typeface="Muli"/>
                <a:cs typeface="Lato"/>
                <a:sym typeface="Lato"/>
              </a:rPr>
              <a:t>Explicativa paso a paso</a:t>
            </a:r>
            <a:endParaRPr lang="es-CO" sz="2400" dirty="0">
              <a:solidFill>
                <a:srgbClr val="FFFFFF"/>
              </a:solidFill>
              <a:latin typeface="Muli"/>
              <a:ea typeface="Muli"/>
              <a:cs typeface="Muli"/>
              <a:sym typeface="Muli"/>
            </a:endParaRPr>
          </a:p>
        </p:txBody>
      </p:sp>
    </p:spTree>
    <p:extLst>
      <p:ext uri="{BB962C8B-B14F-4D97-AF65-F5344CB8AC3E}">
        <p14:creationId xmlns:p14="http://schemas.microsoft.com/office/powerpoint/2010/main" val="2440726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6732390" cy="3810245"/>
          </a:xfrm>
          <a:prstGeom prst="rect">
            <a:avLst/>
          </a:prstGeom>
        </p:spPr>
        <p:txBody>
          <a:bodyPr vert="horz" lIns="91440" tIns="45720" rIns="91440" bIns="45720" rtlCol="0" anchor="ctr" anchorCtr="0">
            <a:normAutofit/>
          </a:bodyPr>
          <a:lstStyle/>
          <a:p>
            <a:pPr lvl="0"/>
            <a:r>
              <a:rPr lang="es-MX" sz="7200" b="1">
                <a:solidFill>
                  <a:srgbClr val="1F3695"/>
                </a:solidFill>
                <a:latin typeface="Lato"/>
                <a:ea typeface="Lato"/>
                <a:cs typeface="Lato"/>
                <a:sym typeface="Lato"/>
              </a:rPr>
              <a:t>Practica 2</a:t>
            </a: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689545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6732390" cy="3810245"/>
          </a:xfrm>
          <a:prstGeom prst="rect">
            <a:avLst/>
          </a:prstGeom>
        </p:spPr>
        <p:txBody>
          <a:bodyPr vert="horz" lIns="91440" tIns="45720" rIns="91440" bIns="45720" rtlCol="0" anchor="ctr" anchorCtr="0">
            <a:normAutofit/>
          </a:bodyPr>
          <a:lstStyle/>
          <a:p>
            <a:pPr lvl="0"/>
            <a:r>
              <a:rPr lang="es-MX" sz="7200" b="1">
                <a:solidFill>
                  <a:srgbClr val="1F3695"/>
                </a:solidFill>
                <a:latin typeface="Lato"/>
                <a:ea typeface="Lato"/>
                <a:cs typeface="Lato"/>
                <a:sym typeface="Lato"/>
              </a:rPr>
              <a:t>Practica 3</a:t>
            </a: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67554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2FD8E-DF88-4FAF-8C5C-7B9DCB2400E7}"/>
              </a:ext>
            </a:extLst>
          </p:cNvPr>
          <p:cNvSpPr>
            <a:spLocks noGrp="1"/>
          </p:cNvSpPr>
          <p:nvPr>
            <p:ph type="title"/>
          </p:nvPr>
        </p:nvSpPr>
        <p:spPr>
          <a:xfrm>
            <a:off x="0" y="0"/>
            <a:ext cx="2885607" cy="774674"/>
          </a:xfrm>
        </p:spPr>
        <p:txBody>
          <a:bodyPr/>
          <a:lstStyle/>
          <a:p>
            <a:r>
              <a:rPr lang="es-MX">
                <a:solidFill>
                  <a:schemeClr val="bg1"/>
                </a:solidFill>
              </a:rPr>
              <a:t>Agenda</a:t>
            </a:r>
            <a:endParaRPr lang="es-CO">
              <a:solidFill>
                <a:schemeClr val="bg1"/>
              </a:solidFill>
            </a:endParaRPr>
          </a:p>
        </p:txBody>
      </p:sp>
      <p:sp>
        <p:nvSpPr>
          <p:cNvPr id="3" name="Marcador de texto 2">
            <a:extLst>
              <a:ext uri="{FF2B5EF4-FFF2-40B4-BE49-F238E27FC236}">
                <a16:creationId xmlns:a16="http://schemas.microsoft.com/office/drawing/2014/main" id="{394538E1-DA42-4F0B-BE0F-E0653F0AE8CF}"/>
              </a:ext>
            </a:extLst>
          </p:cNvPr>
          <p:cNvSpPr>
            <a:spLocks noGrp="1"/>
          </p:cNvSpPr>
          <p:nvPr>
            <p:ph type="body" idx="1"/>
          </p:nvPr>
        </p:nvSpPr>
        <p:spPr>
          <a:xfrm>
            <a:off x="457200" y="1111442"/>
            <a:ext cx="8229600" cy="5160857"/>
          </a:xfrm>
        </p:spPr>
        <p:txBody>
          <a:bodyPr/>
          <a:lstStyle/>
          <a:p>
            <a:pPr marL="857250" lvl="1" indent="-317500">
              <a:spcBef>
                <a:spcPts val="0"/>
              </a:spcBef>
              <a:buClr>
                <a:srgbClr val="1F3695"/>
              </a:buClr>
              <a:buSzPts val="1400"/>
              <a:buFont typeface="Courier New" panose="02070309020205020404" pitchFamily="49" charset="0"/>
              <a:buChar char="o"/>
            </a:pPr>
            <a:endParaRPr lang="es-MX" sz="2000">
              <a:solidFill>
                <a:srgbClr val="636363"/>
              </a:solidFill>
              <a:latin typeface="Lato"/>
              <a:ea typeface="Lato"/>
              <a:cs typeface="Lato"/>
            </a:endParaRPr>
          </a:p>
          <a:p>
            <a:pPr marL="457200" indent="-317500">
              <a:spcBef>
                <a:spcPts val="0"/>
              </a:spcBef>
              <a:buClr>
                <a:srgbClr val="1F3695"/>
              </a:buClr>
              <a:buSzPts val="1400"/>
              <a:buFont typeface="Lato"/>
              <a:buChar char="●"/>
            </a:pPr>
            <a:r>
              <a:rPr lang="es-MX" sz="2400">
                <a:solidFill>
                  <a:srgbClr val="636363"/>
                </a:solidFill>
                <a:latin typeface="Lato"/>
                <a:ea typeface="Lato"/>
                <a:cs typeface="Lato"/>
              </a:rPr>
              <a:t>Condiciones de Contenidos y Proyectos</a:t>
            </a:r>
          </a:p>
          <a:p>
            <a:pPr marL="457200" indent="-317500">
              <a:spcBef>
                <a:spcPts val="0"/>
              </a:spcBef>
              <a:buClr>
                <a:srgbClr val="1F3695"/>
              </a:buClr>
              <a:buSzPts val="1400"/>
              <a:buFont typeface="Lato"/>
              <a:buChar char="●"/>
            </a:pPr>
            <a:r>
              <a:rPr lang="es-MX" sz="2400">
                <a:solidFill>
                  <a:srgbClr val="636363"/>
                </a:solidFill>
                <a:latin typeface="Lato"/>
                <a:ea typeface="Lato"/>
                <a:cs typeface="Lato"/>
              </a:rPr>
              <a:t>Estándares y Lineamientos del portal</a:t>
            </a:r>
          </a:p>
          <a:p>
            <a:pPr marL="457200" indent="-317500">
              <a:spcBef>
                <a:spcPts val="0"/>
              </a:spcBef>
              <a:buClr>
                <a:srgbClr val="1F3695"/>
              </a:buClr>
              <a:buSzPts val="1400"/>
              <a:buFont typeface="Lato"/>
              <a:buChar char="●"/>
            </a:pPr>
            <a:r>
              <a:rPr lang="es-MX" sz="2400">
                <a:solidFill>
                  <a:srgbClr val="636363"/>
                </a:solidFill>
                <a:latin typeface="Lato"/>
                <a:ea typeface="Lato"/>
                <a:cs typeface="Lato"/>
              </a:rPr>
              <a:t>Practica 1</a:t>
            </a:r>
          </a:p>
          <a:p>
            <a:pPr marL="457200" indent="-317500">
              <a:spcBef>
                <a:spcPts val="0"/>
              </a:spcBef>
              <a:buClr>
                <a:srgbClr val="1F3695"/>
              </a:buClr>
              <a:buSzPts val="1400"/>
              <a:buFont typeface="Lato"/>
              <a:buChar char="●"/>
            </a:pPr>
            <a:r>
              <a:rPr lang="es-MX" sz="2400">
                <a:solidFill>
                  <a:srgbClr val="636363"/>
                </a:solidFill>
                <a:latin typeface="Lato"/>
                <a:ea typeface="Lato"/>
                <a:cs typeface="Lato"/>
              </a:rPr>
              <a:t>Practica 2</a:t>
            </a:r>
          </a:p>
          <a:p>
            <a:pPr marL="457200" indent="-317500">
              <a:spcBef>
                <a:spcPts val="0"/>
              </a:spcBef>
              <a:buClr>
                <a:srgbClr val="1F3695"/>
              </a:buClr>
              <a:buSzPts val="1400"/>
              <a:buFont typeface="Lato"/>
              <a:buChar char="●"/>
            </a:pPr>
            <a:r>
              <a:rPr lang="es-MX" sz="2400">
                <a:solidFill>
                  <a:srgbClr val="636363"/>
                </a:solidFill>
                <a:latin typeface="Lato"/>
                <a:ea typeface="Lato"/>
                <a:cs typeface="Lato"/>
              </a:rPr>
              <a:t>Practica 3</a:t>
            </a:r>
          </a:p>
        </p:txBody>
      </p:sp>
    </p:spTree>
    <p:extLst>
      <p:ext uri="{BB962C8B-B14F-4D97-AF65-F5344CB8AC3E}">
        <p14:creationId xmlns:p14="http://schemas.microsoft.com/office/powerpoint/2010/main" val="136229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6732390" cy="3810245"/>
          </a:xfrm>
          <a:prstGeom prst="rect">
            <a:avLst/>
          </a:prstGeom>
        </p:spPr>
        <p:txBody>
          <a:bodyPr vert="horz" lIns="91440" tIns="45720" rIns="91440" bIns="45720" rtlCol="0" anchor="ctr" anchorCtr="0">
            <a:normAutofit fontScale="92500"/>
          </a:bodyPr>
          <a:lstStyle/>
          <a:p>
            <a:pPr lvl="0"/>
            <a:r>
              <a:rPr lang="es-MX" sz="7200" b="1">
                <a:solidFill>
                  <a:srgbClr val="1F3695"/>
                </a:solidFill>
                <a:latin typeface="Lato"/>
                <a:ea typeface="Lato"/>
                <a:cs typeface="Lato"/>
                <a:sym typeface="Lato"/>
              </a:rPr>
              <a:t>¿Qué es</a:t>
            </a:r>
          </a:p>
          <a:p>
            <a:pPr lvl="0"/>
            <a:r>
              <a:rPr lang="es-MX" sz="7200">
                <a:solidFill>
                  <a:srgbClr val="1F3695"/>
                </a:solidFill>
                <a:latin typeface="Lato"/>
                <a:ea typeface="Lato"/>
                <a:cs typeface="Lato"/>
                <a:sym typeface="Lato"/>
              </a:rPr>
              <a:t>IBM WebSphere Portal?</a:t>
            </a:r>
            <a:endParaRPr lang="es-MX" sz="6600">
              <a:solidFill>
                <a:srgbClr val="1F3695"/>
              </a:solidFill>
              <a:latin typeface="Lato"/>
              <a:ea typeface="Lato"/>
              <a:cs typeface="Lato"/>
              <a:sym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6732390" cy="3810245"/>
          </a:xfrm>
          <a:prstGeom prst="rect">
            <a:avLst/>
          </a:prstGeom>
        </p:spPr>
        <p:txBody>
          <a:bodyPr vert="horz" lIns="91440" tIns="45720" rIns="91440" bIns="45720" rtlCol="0" anchor="ctr" anchorCtr="0">
            <a:normAutofit/>
          </a:bodyPr>
          <a:lstStyle/>
          <a:p>
            <a:pPr lvl="0"/>
            <a:r>
              <a:rPr lang="es-MX" sz="7200" b="1">
                <a:solidFill>
                  <a:srgbClr val="1F3695"/>
                </a:solidFill>
                <a:latin typeface="Lato"/>
                <a:ea typeface="Lato"/>
                <a:cs typeface="Lato"/>
                <a:sym typeface="Lato"/>
              </a:rPr>
              <a:t>¿Qué es</a:t>
            </a:r>
          </a:p>
          <a:p>
            <a:r>
              <a:rPr lang="es-MX" sz="7200">
                <a:solidFill>
                  <a:srgbClr val="1F3695"/>
                </a:solidFill>
                <a:latin typeface="Lato"/>
                <a:ea typeface="Lato"/>
                <a:cs typeface="Lato"/>
                <a:sym typeface="Lato"/>
              </a:rPr>
              <a:t>Web Content</a:t>
            </a:r>
            <a:endParaRPr lang="es-MX" sz="6600">
              <a:solidFill>
                <a:srgbClr val="1F3695"/>
              </a:solidFill>
              <a:latin typeface="Lato"/>
              <a:ea typeface="Lato"/>
              <a:cs typeface="Lato"/>
              <a:sym typeface="Lato"/>
            </a:endParaRPr>
          </a:p>
          <a:p>
            <a:r>
              <a:rPr lang="es-MX" sz="7200" err="1">
                <a:solidFill>
                  <a:srgbClr val="1F3695"/>
                </a:solidFill>
                <a:latin typeface="Lato"/>
                <a:ea typeface="Lato"/>
                <a:cs typeface="Lato"/>
                <a:sym typeface="Lato"/>
              </a:rPr>
              <a:t>Managment</a:t>
            </a:r>
            <a:r>
              <a:rPr lang="es-MX" sz="7200">
                <a:solidFill>
                  <a:srgbClr val="1F3695"/>
                </a:solidFill>
                <a:latin typeface="Lato"/>
                <a:ea typeface="Lato"/>
                <a:cs typeface="Lato"/>
                <a:sym typeface="Lato"/>
              </a:rPr>
              <a:t>?</a:t>
            </a:r>
            <a:endParaRPr lang="es-MX" sz="6600">
              <a:solidFill>
                <a:srgbClr val="1F3695"/>
              </a:solidFill>
              <a:latin typeface="Lato"/>
              <a:ea typeface="Lato"/>
              <a:cs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279217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7598664" cy="3810245"/>
          </a:xfrm>
          <a:prstGeom prst="rect">
            <a:avLst/>
          </a:prstGeom>
        </p:spPr>
        <p:txBody>
          <a:bodyPr vert="horz" lIns="91440" tIns="45720" rIns="91440" bIns="45720" rtlCol="0" anchor="ctr" anchorCtr="0">
            <a:normAutofit/>
          </a:bodyPr>
          <a:lstStyle/>
          <a:p>
            <a:pPr lvl="0"/>
            <a:r>
              <a:rPr lang="es-MX" sz="7200" b="1">
                <a:solidFill>
                  <a:srgbClr val="1F3695"/>
                </a:solidFill>
                <a:latin typeface="Lato"/>
                <a:ea typeface="Lato"/>
                <a:cs typeface="Lato"/>
                <a:sym typeface="Lato"/>
              </a:rPr>
              <a:t>¿Qué es</a:t>
            </a:r>
          </a:p>
          <a:p>
            <a:r>
              <a:rPr lang="es-CO" sz="7200" err="1">
                <a:solidFill>
                  <a:srgbClr val="1F3695"/>
                </a:solidFill>
                <a:latin typeface="Lato"/>
                <a:ea typeface="Lato"/>
                <a:cs typeface="Lato"/>
                <a:sym typeface="Lato"/>
              </a:rPr>
              <a:t>Portlet</a:t>
            </a:r>
            <a:r>
              <a:rPr lang="es-MX" sz="7200">
                <a:solidFill>
                  <a:srgbClr val="1F3695"/>
                </a:solidFill>
                <a:latin typeface="Lato"/>
                <a:ea typeface="Lato"/>
                <a:cs typeface="Lato"/>
                <a:sym typeface="Lato"/>
              </a:rPr>
              <a:t>?</a:t>
            </a:r>
            <a:endParaRPr lang="es-MX" sz="6600">
              <a:solidFill>
                <a:srgbClr val="1F3695"/>
              </a:solidFill>
              <a:latin typeface="Lato"/>
              <a:ea typeface="Lato"/>
              <a:cs typeface="Lato"/>
              <a:sym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77689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Shape 153"/>
          <p:cNvSpPr txBox="1"/>
          <p:nvPr/>
        </p:nvSpPr>
        <p:spPr>
          <a:xfrm>
            <a:off x="630936" y="1523878"/>
            <a:ext cx="7598664" cy="3810245"/>
          </a:xfrm>
          <a:prstGeom prst="rect">
            <a:avLst/>
          </a:prstGeom>
        </p:spPr>
        <p:txBody>
          <a:bodyPr vert="horz" lIns="91440" tIns="45720" rIns="91440" bIns="45720" rtlCol="0" anchor="ctr" anchorCtr="0">
            <a:normAutofit/>
          </a:bodyPr>
          <a:lstStyle/>
          <a:p>
            <a:pPr lvl="0"/>
            <a:r>
              <a:rPr lang="es-MX" sz="7200" b="1">
                <a:solidFill>
                  <a:srgbClr val="1F3695"/>
                </a:solidFill>
                <a:latin typeface="Lato"/>
                <a:ea typeface="Lato"/>
                <a:cs typeface="Lato"/>
                <a:sym typeface="Lato"/>
              </a:rPr>
              <a:t>¿Qué es</a:t>
            </a:r>
          </a:p>
          <a:p>
            <a:r>
              <a:rPr lang="es-CO" sz="7200">
                <a:solidFill>
                  <a:srgbClr val="1F3695"/>
                </a:solidFill>
                <a:latin typeface="Lato"/>
                <a:ea typeface="Lato"/>
                <a:cs typeface="Lato"/>
                <a:sym typeface="Lato"/>
              </a:rPr>
              <a:t>una Página</a:t>
            </a:r>
            <a:r>
              <a:rPr lang="es-MX" sz="7200">
                <a:solidFill>
                  <a:srgbClr val="1F3695"/>
                </a:solidFill>
                <a:latin typeface="Lato"/>
                <a:ea typeface="Lato"/>
                <a:cs typeface="Lato"/>
                <a:sym typeface="Lato"/>
              </a:rPr>
              <a:t>?</a:t>
            </a:r>
            <a:endParaRPr lang="es-MX" sz="6600">
              <a:solidFill>
                <a:srgbClr val="1F3695"/>
              </a:solidFill>
              <a:latin typeface="Lato"/>
              <a:ea typeface="Lato"/>
              <a:cs typeface="Lato"/>
              <a:sym typeface="Lato"/>
            </a:endParaRPr>
          </a:p>
        </p:txBody>
      </p:sp>
      <p:sp>
        <p:nvSpPr>
          <p:cNvPr id="154" name="Shape 154" descr="data:image/jpeg;base64,/9j/4AAQSkZJRgABAQAAAQABAAD/2wCEAAkGBhAREBUREhAUEBIVFBUQEBAUEBEUEhcUExYVFBYWFBUXHCYeFxkjGRUUHy8gIycpLCwsFR89NTAqNSYsLSkBCQoKDgwOGg8PGDUkHyItNC0sLC0sLCwsLCkvLCwsLSovLCwsLCkpKSwsLykqLCksLCksLCksKSkqLCwpLCwsKf/AABEIAMMBAgMBIgACEQEDEQH/xAAcAAEAAgMBAQEAAAAAAAAAAAAABQYDBAcCAQj/xABJEAABAwICBgYECwUHBAMAAAABAAIDBBEFIQYSMUFRcRMiMmGBkQehscEUIzNCUmJygpKi0RVDssLwFiRTY3Ph4jRU0vFEg5P/xAAbAQEAAgMBAQAAAAAAAAAAAAAABAUCAwYBB//EADIRAAICAQIEAwcCBwEAAAAAAAABAgMRBBIhMUFRBWGREyIycbHB4ULRFBYkM4Gh8Ab/2gAMAwEAAhEDEQA/AO4oiIAiIgCIiAIiIAiIgCIiAIiIAiIgCIiAIi1sRxKKnidNNI2ONgu57jkP1J2ADMoDZUHiOl9PHIYYw+qqBtp6dvSPb/qHsxj7RCj2RVmJdZ5koKI9mJp1KyZvGR37hh+iOsd5CsOGYTBTRiKCJsTB81otnxJ2k95zQEOBis++CgYd1jUz+J6sbfzL0NENbOatrJjvHwjoWfhhDVYUQFf/ALB0G+Fzu909Q4+bnlfRoNQjsxPYeLKioYfU9T6ICB/sw9mcNdVRncHyNnZ+GUE+tOmxGHtRxVrBvjPQTW46jyWOPJwU8iAjMN0ignd0YJjlHaglaY5R9120d4uFJrSxPB4KhurLGHWza7MPaeLHjNp7wVEmqqKH5Zzqql/x7XniH+cB8oz64FxvBQFjReIZmvaHNcHNcA5rgQQQdhBG0L2gCIiAIiIAiIgCIiAIiIAiIgCIiAItTFMWgpojNPI2KNu1x47g0DNzjuaLk7lm+ENDOkd1G6uu4v6uqLXOtfZYbeFkBlRY4J2vY17DrNc0Pa4bC1wuCPArIgCIiAwV1bHDG+WV4ZGxpe952BozJKrWD4dJXytrqthbE069BRuHYG6eZu+ZwzA+YDxuR8xJv7QrxS7aSkLJqsfNlqD1oYTxa0WkcOJYCragCIiA1q/EGQsL3mw2ADaTwA4qo1mlM8h6p6Ju4N7Xi79LLX0hxMzTGx6jCWMG7LafEjyso+NcX4l4rZZN11PEV26/gtaNPGMcyXE3hUPd2nudzcT7VtQTOGxxHIkLTgaSbAXPAC622sIyIIPAiy5ucp/Fl/MkNLkS9Ji0jdp1xwO3zU5TVLXi48RvCq0S3qOo1HA7tjuSs/DPG7dPYoXS3QffmvPP2Il1Cksx5lgQhEX0UrStTxHDn9Kwf3J7rzxD9w5x+VjH+GT2m7to3hWRrgQCDcHMEbCDwXx7A4EEAgixBFwQdoIUDgLjTzPoXElgb01G4nbCTZ0d95jcQPsuagLAiIgCIiAIiIAiKE0r0qhoIekf1nuu2KIGznu9zRlc7u8kA+NpLLPYxcnhEvUVLI2l73tY0Zuc5wa0cycgqriHpSw2I2Erpj/lRucPBxs0+BXHtIdKaisfrzSFwvdkYuI2fZbu5nPvUJJKoctS38KLGOjil77OzS+m2jGynqHcxCP51gd6dKT/ALWo84f/ADXGHyrXfKitmw6K10Ozz+nuAdmjlP2pI2+y6gcV9PVU4EQU0UP1nudM7mBZovzBXLpJlrvlWxSkzU4QXQ7V6PcHqK6QYvic5fFES6lErmtj1mnOXVyYxjSMrAXIv80X1NNtPHYvVR4TQOJglkEc84v8Y2936u/omtDnE/O1eHa5ThGEVVZJ0FNC+dxNy1o6o+s8nqsHe4hfoP0YejBmGMM0xEtZI3Vc4diNmR1I77bkC7t9hsAz2x5EeTWcl8ijDWhoFgAABwAyAXpEWw1BamL4kynp5ah/YijfK7kxpcR6ltqrekbrUjKf/uaqlpT9mSdhf+RrkBtaDYY+GiYZfl5iaupO8zTnpHA/ZuGcmBT6BEAWCvkLYnubcuDHFoAub2NreKzosZLKaPVwZy1zCMiCOeS9xLpzmA7RfmtWTCoHbYWHv1Gg+YXKz/8APS/TZ6r8ssVrV1iYMCoGxwtNus4BzjvzzA8F6xxjTESdoI1TvuSB7LrannZGzWcbNH9ABVquxJ0zuDR2W+896l+J6ijR6T+H6uOEvu/r5sj1RlZPeeYlnWCJbtHTl7gN213JfPa6pXWKuCy28FhJpLLJ2LsjkPYvaIvsMVtSRSsKB0tYWRsq2jrU0glNtpiPUmby1CT90KeWGsphJG+N2x7XMPJwLT7VkDK11xcZjaCvio2EaciOniY7NzYo2OP1mtAPrCIC9oiIAiIgMVVVMijdI92qxjS97jsDWi5PkF+dNLNJ5K6pdM64b2YmfQjHZHPee8nuXVfTHixhw/owbGeVsR+w0GR38DR95cHfKol7be0n6WKitxldJdY3NK8wvvdZQFEbw8FpXXGccsxCkLt/qWVuCF3z/wAv+63qeJScEC89pIy9hX2INmjDTte48g0fqprRrB6GGoa6ppxUxbHh7nnVv88NaQHW4EG4vvspCOmWQ0qe1knnJ49PW1jB3LDaOCKJraeOOOKwcxsTWtZY5ggNFs1tKnejXFC+ndA43MJGp/pvuQPAhw5WVxVpCW+Kkjn7a3XNxfQIiLM1hVDSyoFRWUdHFeSWKpirqgDsxQRB4BkduLnOGq3abHYM1IaUaRug1KenYJq2e4p4jfVaB2p5iOzEzad5NgMzln0a0dZRxEa5mmkd0tVUu7csp2uPBo2NaMmgAcwJgIiIAiIgC8veACSbAC5PcF6UbpDIW0z7b7N83AH1XWq+z2VcrOyb9DKMd0kiuYjibp332NHYbwHE95XmJakS3adhJAG0kAeOS+WX2TvscpPLZdJKKwjeoaVzzYeJ3BWKnpwwWHid5SmpmxtDR4nieJWVd54V4RDRR3y4zfN9vJfv1Ku652PC5BERXhHCItbE6wQwySnZGx8h+60n3IDhVTG8vcRs1iRyvkvq6jg+hkZp4dcdfoo9fL52oNb13XxAW1ERAEREBzH08wn4JTybmzlp+/G8j+BcPLib2F7bV+kvSlhPwjCqloF3Rs+EM5wnXNu8tDh4r860TbMB45/p6lEv915LHSR9p7vY1aObr24gj3+5SkIzUa+kIla5o6pOfdx8FJwbVFsabTRZ6dSinGXRkpSsUtTRqLpSuh6NaPRVtJdrhFUROLC75r2nrM1x4locPo77Ba4wc3hGdlirWZciEggWd1NkpR2jFXEbGBzvrM64Pln5gKWwvRKaUgytMUe+9tc9wG7mV4qpt4wYSvrS3bjU0EY6KsAOQlgc4DuDsj+Q+a6OqhRsDsYcGgBsMIYANgs1gAH4z5K3qy062xa8ym1ct01LukFD6TaRto4gQwzTyO6KlpmnryynY0fRaNrnHJoBPC+fH8eho4HTyk2FmsY0a0kj3ZMjjb857jkB7gSonRjAZjIcQrQPhcjdWOIHWZSwnMQxne87Xv3nZkM5BENjRbRx0GvUVDxNWz2dUTAdVoHZhhB7MTNgG/MnM5T6hMb0xpKRwjkkL53dilha6Wpdw1YmXd4mw71G9Li9Z2WtwmA/OfqT1rh3MHxUNxxLyOCAtqKhV+FfseRtfHJPUQkdDihllfNKWE3jqc/8MkgtaANV5sMle4pWuaHNIc0gOa4EEEHMEEbQgPSIiALWxCOJzNWUgMJG12rmMxnfuWyoTSz5Af6g/hcoussVdE5tZwuT6mypbppH1uG0O5zf/wBv+SzQ0dK0gtc24II+NvmNm9VKJb1L2hzHtXFLxWrcv6ePp+CwdEsfGy5oiLvyrCIiAKA0oPSmGjGZneHS90ERD5CeFzqs++pmrq2RRukkcGMYC5zjsAG1RGjtO+Rz62Vpa+YBsUZ2x07c2NPBzrl7u8jggJyyL6iAIiID4SoDE9KA27YbOO957PgN/PZzUXj2kfSuMcZ+LGTnD55/8faoeeYNaXHcL/7earb9X+mHqQrb3yiMZxo2vK4yE31WE5Hw2AeC5HXU3RyFoFhtaBs1TsA5bPBXWoc57i5xuT/Vh3KMxXC+lbcdtvZ7xwKro2vdxJPhupVFvvvhLn9mVZeozYr45pBsRYjIg7QV8Uo7AlKaRW/QrSEUs4LjaN41JO7Pqu8D6iVRIJlIQVCJuLyjCcFOLi+p+i4qq++69VWIMijdI82axpc49w4d+7xXGsE04qKdoYNWRg7LH36vc1wNwO7MLNiGlc1a5rJSI4Q4FzWA25kk3cfZwU2Wrio56lHPSOvMpv3V1/7qX7QOFz2zVj+1PIbDg1pJ/iJHJoVhxPE4qaF88zxHFG0ve87AB7STYADMkgBUjDcRdTkOjtq2F2fNc0bB5bCrFieC0WLQRidplibIJei6R7BrtBGrIGkXtrXty3HP3TXRlHb1IH8Sr5N8vLyKVQaVMqqv4W6GWsqGXFBhsDQ/4Mx1x0tXKT0UU77ZguuwG1r3Vm/Y2J1mdVUighP/AMWicTMRllJVuFxwIja3mrNQYdDBGIoYmQxt7McbGsaOQGS2FLMiMwTRqko2ltPAyK+b3AEyPPGSR13PPeSVJoiA8yRhwLXAOaQQ5pAIIORBB2hUynmdgz+iku7C3utTzm5NG5x+RmO3oCT1Xns3scrFXVeJoWvaWuaHNcC1zXAFpByIIORBG5AemvBAINwcwRmCDwX1U/8AYtXhpvQj4VSbXYc99nx8fgkrtg/yn5cCFL4HpZS1ZLI3lkzflKWVpjqGH60Ts/EXHegJlQmlnyA/1B/C5Ta8vjByIB5gFR9VT7emVecZWDOuW2SkUCJb1L2hzHtVv+DM+g38IX0QN+iPILl/5alnPtf9fkmvWJ9D2iIuwK8LHPUMjaXvcGNaC5znEBoA2kk7FFYppTBC/om61RUHs00I15ebt0be9xAWrDgU1U4S1xbqg60VCw60LSMwZnfvnj8I3AoDxAx2IyNle0somEPhjcCHVDxm2V7TsiG1rTt2nKwVmREAREQBVbTbHejaKdh67xeQjaGbLc3Z+APFWWedrGOe42a0FzjwDRcnyXH6zEXTzPldte69uA2Nb4Cw8FB1t2yG1c39CPfPbHC6m5A5bZjD26pFwVHwOW/C5VCK9ms7Bo+Lh4j9Fq1uHMY24cSSbAZeKlZ52saXOOq0bT/W0qMllMlnEWyyG8Dbn3rxpBEYNGYqp+q4lj9U6sjQNotk4fOFr8D3quY9olUUli/VewnVa9h2m17FpzBt4d6veG9WZh3awB5O6p9qsGP6PNqoTETqm+sx9r6rhcC43ixIPNWGmhvqeOaOg8L1ji1Cx+7nj5I4YGO4HyK36DDqiVwbHC95OzqkDzNgrAzDJaaUxSt1XDMWN2kHY5p3gq8YDg8l2yuGq0C7Qe0biwy3DNQo22SuVSh14+SOr1UK6K/aKeVjh59ikP0Smha105DdYm0bTrOyt2nDIbd11mbAALAWCt+l7M4x3PPnqj3KqVMpjObbtOwjaO4hZapbbHFcl+xwes1Nl08SfBdOhIYTW6vxbj1T2TwPDkVYNH8Y+DzgOPxbyGv4A/Nd4b+4ngqjC9r8mm54b/JScgJYNYZ2sb+S11zcGmuhDT2vKOvIobRPEunpWEm72fFP5s2E82lp8VMro4SU4qS6lonlZCIiyPQiIgCi8a0ZpKwDp4Wvc3sSZtlYeLJG2czwKlEQFWGj2I0//S4h0zBshro+m8BPGWyfi1l6GN4pHlLhjZrbX01ZG4HkyYMPrKs6ICtf2zeO1heINPdBE8ebJSvo0wkPYwuvce+KGMeb5QrIiArf7UxSTKOgip/r1FWHfkga6/4gn9m6qb/q655adsFK34PHyL7mRw+8FZEQGnhmDwUzNSCJkTdpDRYk8XHa495uVuIiAIiIAiIgKv6RMR6KjLAc5XiP7ubneptvvLmkDlavSrV/HQRfRY+Q/fcGj+AqoQOVBrZ7rmuxAveZErA5bvwhrGlzjYD+su9RsDlgxGYuOruHtUbOER8HmSodUzNBybfJm4AZm/E2G1TZiUTgxY2QlxDeqbE7L3HuupObFYW7CXfZHvNgke7DPpiV5oj0kbX/AEmgnnv9d1Q6bFGPcG2LSdl7WvwV30Vk1o3M3sNx9l2ftB81Y6GeJtdyRp5YljuUnT2b++MZ9CFt+b3PPsDVc9HZ+mpmOOZA1Hc25esWPiucaV1WvidRwa9sY/8ArY1p9YKu/o9nu2SP7Mg/hd/KtNV+3XNdJZXpyO512mx4fW+sUn68/qamlzfjmjhGPW5x/RV6opA9pbx2c9xVk0kF6l/dqt8mj33UUYlhf71kvmcDY8zZVKWQxSNdva7Mepw8rhWysFxdQWMUmq/W3Oz8Rt9xUrQS68DeLeofu7PVZR48MowfcsHo8q7Syw7nNErebTqu9Tm+Sva5fovP0ddEdzi6M/eabfm1V1BXehlmrHZlhp3mAREU03hERAEREAREQBERAEREAREQBERAEREByb0ov/v7RwgYPzSFVuBys3pWjtWMd9KBv5XyfqFVIHLmtT/el8yut+JkrA5Y5WdY87r5A5bfR63NauZqNLUTUWy6IjaF51EwDAG2zGR2hXjRPE/jGOOQeOjf3E/8gPAqnai3cMksSy9tYZHg620f1uC21TcJJnsXhplWNZ0tRLL9OR8n43F3vXQdAZ7VLR9Jj2+rW/lXNqeEskLHZOaS08wbK86K1GpPE7cHZ8iCPeosp7dRCfmvqfWfEIxlp5KPLbw9OBt6S1hDnuabF0jgD3XOflbzVcFXKP3jvxE+1SOMv1nAcBc83f8AoKP1FIm8yyfJefExzSvf2nF3C6kMFf22cQHDwyPtHktLUWxQHVkb39U+OX6LFcwzchk1J4n/AEZWO8nArri5MYNaVjRvexvm4BdZVvoOUiXpuTCIisiWEREAREQBERAEREAREQBERAEREAREQHJfSVJr1RdtDLRerW/iLlUoSrfjcfTPm+s95B+8SPcqfYg2IsQbEd4XL3vNjl3KxvLbJGBykIHKJgcpCByxRgyUjAIsRdeZMO3tz7t/+68wOUhC5bEsmJDmOyNaQbjaMwpianDtu3cd6j3w2NuC8awMkJpDS2mZMBlIOt3PbkfVbyKk8IF9XnfyzXurpukiczePjGfabtHiLhfMCya5/AWHM/161GuhvnE7jTeJbvCZbn70Ft9eEfrj/B9rM3uPfbyyWHUWwWL5qKQcQYNRA1Z9RNRMAsGj1J0tVGdzfjT4DL8xaugqt6D0rRAZNrnEsPcGHIe/yVkV7pIba89+JYUR2w+YREUs3hERAEREAREQBERAEREAREQBERAEREByt7czzKh8awou+MYLn57RvA3jvVhlis4jgSPIrxqLmpRzwKfOClwOUhA5SdbgbXnWb1HbT9E8xuPeFHmikZ2mm3EZjzC1bWjLOTdgcpCByioHqQgctkTFm5NMGNL3dloLjyaLn2Ki4fWl8nSSSPBLtawudpvbbYDcrNpIJXUzmRMLy4gOta4ZtNhv2AWHEqoUjCDYixG0HI+S3xXA6HwiiMq5tvi+HTKX5LjT1LXZtOe22wrYc1obqsGqL6xA4lRGHRE7BdTeotcopEHX6aOme2E+D5r5cs/Y19RNRZ9RNRY4Kwwai+ai2NRfNRMAtmgsvxUjODw78TQP5SrOqhoS60kjeLQfwm38yt6vNK81IsqHmCCIikm4IiIAiIgCIiAIiIAiIgCIiAIiIAiIgKDisWrPIPruPg46w9RWqrRpHgrnnpYxd1rPaNptsI4ndbkquRu8wqO+twm8lVbBxkxZfLL6i0Go8OhadrQfAIIW8B5L2iA+aq8vhadoB5gH2r2iHqeOR5DE1F6RDw86i+ai9grLHSSO7Mb3cmOPuXqWeR6uJr6iaik4sAqHfuiO9xaPabqQptEXn5SQNHBoJPmbW9a2xoslyibFVN8kYNEGfHOP+WfW5v6K3rVoMNjhbZg29pxzceZW0rait1w2ssKoOEcMIiLebQiIgCIiAIiIAiIgCIiAIiIAiIgCIiALWqcOik7cbXHjbPzGa+ovGk+DPGk+ZWsVwyJh6rbfecfaVGCIX2esoiqLopS4IrrIpS4IzR0rDu9ZW7DhkR2t/M79URZVxi+h7CK7EhBgVOdrPzyfqttuj1N/hfmefeiKfCqGPhXoTI1x7GRuCU4/cs8Rf2rK3DoRsijH3G/oiLZsiuSM9sV0M7Y2jYAOQAXpEWZkEREAREQBERAEREAREQBERAEREAREQBERAEREAREQH//Z"/>
          <p:cNvSpPr/>
          <p:nvPr/>
        </p:nvSpPr>
        <p:spPr>
          <a:xfrm>
            <a:off x="1174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 name="AutoShape 2" descr="Resultado de imagen para rambo gif">
            <a:extLst>
              <a:ext uri="{FF2B5EF4-FFF2-40B4-BE49-F238E27FC236}">
                <a16:creationId xmlns:a16="http://schemas.microsoft.com/office/drawing/2014/main" id="{EC04FBCC-1E50-41C2-B532-DF76EA466B51}"/>
              </a:ext>
            </a:extLst>
          </p:cNvPr>
          <p:cNvSpPr>
            <a:spLocks noChangeAspect="1" noChangeArrowheads="1"/>
          </p:cNvSpPr>
          <p:nvPr/>
        </p:nvSpPr>
        <p:spPr bwMode="auto">
          <a:xfrm>
            <a:off x="422274" y="1469035"/>
            <a:ext cx="8152100" cy="42871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88871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628650" y="963877"/>
            <a:ext cx="2620771" cy="4930246"/>
          </a:xfrm>
        </p:spPr>
        <p:txBody>
          <a:bodyPr>
            <a:normAutofit/>
          </a:bodyPr>
          <a:lstStyle/>
          <a:p>
            <a:pPr algn="r"/>
            <a:r>
              <a:rPr lang="es-CO" sz="3400" b="1" err="1">
                <a:solidFill>
                  <a:schemeClr val="accent1"/>
                </a:solidFill>
                <a:latin typeface="Lato"/>
                <a:ea typeface="Lato"/>
                <a:cs typeface="Lato"/>
                <a:sym typeface="Lato"/>
              </a:rPr>
              <a:t>Layout</a:t>
            </a:r>
            <a:endParaRPr lang="es-CO" sz="3400">
              <a:solidFill>
                <a:schemeClr val="accent1"/>
              </a:solidFill>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66FF800F-D89F-4E05-8705-E480BF2F17FE}"/>
              </a:ext>
            </a:extLst>
          </p:cNvPr>
          <p:cNvPicPr>
            <a:picLocks noChangeAspect="1"/>
          </p:cNvPicPr>
          <p:nvPr/>
        </p:nvPicPr>
        <p:blipFill>
          <a:blip r:embed="rId3"/>
          <a:stretch>
            <a:fillRect/>
          </a:stretch>
        </p:blipFill>
        <p:spPr>
          <a:xfrm>
            <a:off x="3805113" y="963877"/>
            <a:ext cx="4944438" cy="4930246"/>
          </a:xfrm>
          <a:prstGeom prst="rect">
            <a:avLst/>
          </a:prstGeom>
        </p:spPr>
      </p:pic>
    </p:spTree>
    <p:extLst>
      <p:ext uri="{BB962C8B-B14F-4D97-AF65-F5344CB8AC3E}">
        <p14:creationId xmlns:p14="http://schemas.microsoft.com/office/powerpoint/2010/main" val="307103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C1DE35-640F-4049-B3AD-F0B11A461C11}"/>
              </a:ext>
            </a:extLst>
          </p:cNvPr>
          <p:cNvSpPr>
            <a:spLocks noGrp="1"/>
          </p:cNvSpPr>
          <p:nvPr>
            <p:ph type="title"/>
          </p:nvPr>
        </p:nvSpPr>
        <p:spPr>
          <a:xfrm>
            <a:off x="628650" y="963877"/>
            <a:ext cx="2620771" cy="4930246"/>
          </a:xfrm>
        </p:spPr>
        <p:txBody>
          <a:bodyPr>
            <a:normAutofit/>
          </a:bodyPr>
          <a:lstStyle/>
          <a:p>
            <a:pPr algn="r"/>
            <a:r>
              <a:rPr lang="es-CO" sz="3400" b="1">
                <a:solidFill>
                  <a:schemeClr val="accent1"/>
                </a:solidFill>
                <a:latin typeface="Lato"/>
                <a:ea typeface="Lato"/>
                <a:cs typeface="Lato"/>
                <a:sym typeface="Lato"/>
              </a:rPr>
              <a:t>Estructuras de páginas</a:t>
            </a:r>
            <a:endParaRPr lang="es-CO" sz="3400">
              <a:solidFill>
                <a:schemeClr val="accent1"/>
              </a:solidFill>
            </a:endParaRP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30834733-E3EA-48CF-B2A3-5A94C5A0C320}"/>
              </a:ext>
            </a:extLst>
          </p:cNvPr>
          <p:cNvPicPr>
            <a:picLocks noChangeAspect="1"/>
          </p:cNvPicPr>
          <p:nvPr/>
        </p:nvPicPr>
        <p:blipFill>
          <a:blip r:embed="rId3"/>
          <a:stretch>
            <a:fillRect/>
          </a:stretch>
        </p:blipFill>
        <p:spPr>
          <a:xfrm>
            <a:off x="3915698" y="1587306"/>
            <a:ext cx="4780068" cy="3587523"/>
          </a:xfrm>
          <a:prstGeom prst="rect">
            <a:avLst/>
          </a:prstGeom>
        </p:spPr>
      </p:pic>
    </p:spTree>
    <p:extLst>
      <p:ext uri="{BB962C8B-B14F-4D97-AF65-F5344CB8AC3E}">
        <p14:creationId xmlns:p14="http://schemas.microsoft.com/office/powerpoint/2010/main" val="2544408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ego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2311d1e-e416-4bd2-aca7-d3ab5c1f0858">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F6CE49DA328F34C94FD174AFCAC9617" ma:contentTypeVersion="11" ma:contentTypeDescription="Crear nuevo documento." ma:contentTypeScope="" ma:versionID="a9f3e84c7b1f12ba00d180d434772251">
  <xsd:schema xmlns:xsd="http://www.w3.org/2001/XMLSchema" xmlns:xs="http://www.w3.org/2001/XMLSchema" xmlns:p="http://schemas.microsoft.com/office/2006/metadata/properties" xmlns:ns1="http://schemas.microsoft.com/sharepoint/v3" xmlns:ns2="90046a23-4e97-4dba-a47d-0e1fd1200114" xmlns:ns3="b2311d1e-e416-4bd2-aca7-d3ab5c1f0858" targetNamespace="http://schemas.microsoft.com/office/2006/metadata/properties" ma:root="true" ma:fieldsID="d254307c392a4ae72eb0431e236ac149" ns1:_="" ns2:_="" ns3:_="">
    <xsd:import namespace="http://schemas.microsoft.com/sharepoint/v3"/>
    <xsd:import namespace="90046a23-4e97-4dba-a47d-0e1fd1200114"/>
    <xsd:import namespace="b2311d1e-e416-4bd2-aca7-d3ab5c1f085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Propiedades de la Directiva de cumplimiento unificado" ma:hidden="true" ma:internalName="_ip_UnifiedCompliancePolicyProperties">
      <xsd:simpleType>
        <xsd:restriction base="dms:Note"/>
      </xsd:simpleType>
    </xsd:element>
    <xsd:element name="_ip_UnifiedCompliancePolicyUIAction" ma:index="18"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46a23-4e97-4dba-a47d-0e1fd1200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311d1e-e416-4bd2-aca7-d3ab5c1f085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1E189E-0124-4C0A-A3B6-1D0D3A8E8FD1}">
  <ds:schemaRefs>
    <ds:schemaRef ds:uri="b2311d1e-e416-4bd2-aca7-d3ab5c1f0858"/>
    <ds:schemaRef ds:uri="http://schemas.openxmlformats.org/package/2006/metadata/core-properties"/>
    <ds:schemaRef ds:uri="http://schemas.microsoft.com/office/2006/metadata/properties"/>
    <ds:schemaRef ds:uri="90046a23-4e97-4dba-a47d-0e1fd1200114"/>
    <ds:schemaRef ds:uri="http://schemas.microsoft.com/office/2006/documentManagement/types"/>
    <ds:schemaRef ds:uri="http://www.w3.org/XML/1998/namespace"/>
    <ds:schemaRef ds:uri="http://purl.org/dc/terms/"/>
    <ds:schemaRef ds:uri="http://schemas.microsoft.com/office/infopath/2007/PartnerControls"/>
    <ds:schemaRef ds:uri="http://purl.org/dc/dcmitype/"/>
    <ds:schemaRef ds:uri="http://purl.org/dc/elements/1.1/"/>
  </ds:schemaRefs>
</ds:datastoreItem>
</file>

<file path=customXml/itemProps2.xml><?xml version="1.0" encoding="utf-8"?>
<ds:datastoreItem xmlns:ds="http://schemas.openxmlformats.org/officeDocument/2006/customXml" ds:itemID="{6CEFDCD5-E278-4DA7-A7B0-A30C8A12121F}"/>
</file>

<file path=customXml/itemProps3.xml><?xml version="1.0" encoding="utf-8"?>
<ds:datastoreItem xmlns:ds="http://schemas.openxmlformats.org/officeDocument/2006/customXml" ds:itemID="{521EFFFC-EE0F-4045-8F7F-9092A78439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259</TotalTime>
  <Words>888</Words>
  <Application>Microsoft Office PowerPoint</Application>
  <PresentationFormat>Presentación en pantalla (4:3)</PresentationFormat>
  <Paragraphs>154</Paragraphs>
  <Slides>29</Slides>
  <Notes>27</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29</vt:i4>
      </vt:variant>
    </vt:vector>
  </HeadingPairs>
  <TitlesOfParts>
    <vt:vector size="37" baseType="lpstr">
      <vt:lpstr>Calibri</vt:lpstr>
      <vt:lpstr>Muli</vt:lpstr>
      <vt:lpstr>Lato</vt:lpstr>
      <vt:lpstr>Courier New</vt:lpstr>
      <vt:lpstr>Arial</vt:lpstr>
      <vt:lpstr>Century Gothic</vt:lpstr>
      <vt:lpstr>Office Theme</vt:lpstr>
      <vt:lpstr>Office Theme</vt:lpstr>
      <vt:lpstr>b</vt:lpstr>
      <vt:lpstr>Agenda</vt:lpstr>
      <vt:lpstr>Agenda</vt:lpstr>
      <vt:lpstr>Presentación de PowerPoint</vt:lpstr>
      <vt:lpstr>Presentación de PowerPoint</vt:lpstr>
      <vt:lpstr>Presentación de PowerPoint</vt:lpstr>
      <vt:lpstr>Presentación de PowerPoint</vt:lpstr>
      <vt:lpstr>Layout</vt:lpstr>
      <vt:lpstr>Estructuras de páginas</vt:lpstr>
      <vt:lpstr>Páginas portal</vt:lpstr>
      <vt:lpstr>Contenidos</vt:lpstr>
      <vt:lpstr>Flujo de trabajo</vt:lpstr>
      <vt:lpstr>Roles</vt:lpstr>
      <vt:lpstr>Proyectos portal</vt:lpstr>
      <vt:lpstr>Sindicador</vt:lpstr>
      <vt:lpstr>Presentación de PowerPoint</vt:lpstr>
      <vt:lpstr>Serial</vt:lpstr>
      <vt:lpstr>Triangular</vt:lpstr>
      <vt:lpstr>Presentación de PowerPoint</vt:lpstr>
      <vt:lpstr>Tips Proyectos</vt:lpstr>
      <vt:lpstr>   </vt:lpstr>
      <vt:lpstr>Presentación de PowerPoint</vt:lpstr>
      <vt:lpstr>Presentación de PowerPoint</vt:lpstr>
      <vt:lpstr>   </vt:lpstr>
      <vt:lpstr>   </vt:lpstr>
      <vt:lpstr>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dc:creator>Laura Cristina Navarro Galvan</dc:creator>
  <cp:lastModifiedBy>Laura Cristina Navarro Galvan</cp:lastModifiedBy>
  <cp:revision>9</cp:revision>
  <dcterms:created xsi:type="dcterms:W3CDTF">2019-12-12T17:37:07Z</dcterms:created>
  <dcterms:modified xsi:type="dcterms:W3CDTF">2019-12-27T16:07:31Z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dff26-5887-4e5c-8426-6e404c233df0_Enabled">
    <vt:lpwstr>True</vt:lpwstr>
  </property>
  <property fmtid="{D5CDD505-2E9C-101B-9397-08002B2CF9AE}" pid="3" name="MSIP_Label_71bdff26-5887-4e5c-8426-6e404c233df0_SiteId">
    <vt:lpwstr>b5e244bd-c492-495b-8b10-61bfd453e423</vt:lpwstr>
  </property>
  <property fmtid="{D5CDD505-2E9C-101B-9397-08002B2CF9AE}" pid="4" name="MSIP_Label_71bdff26-5887-4e5c-8426-6e404c233df0_Owner">
    <vt:lpwstr>lcnavarr@bancolombia.com.co</vt:lpwstr>
  </property>
  <property fmtid="{D5CDD505-2E9C-101B-9397-08002B2CF9AE}" pid="5" name="MSIP_Label_71bdff26-5887-4e5c-8426-6e404c233df0_SetDate">
    <vt:lpwstr>2019-12-12T20:45:38.2739216Z</vt:lpwstr>
  </property>
  <property fmtid="{D5CDD505-2E9C-101B-9397-08002B2CF9AE}" pid="6" name="MSIP_Label_71bdff26-5887-4e5c-8426-6e404c233df0_Name">
    <vt:lpwstr>Interna</vt:lpwstr>
  </property>
  <property fmtid="{D5CDD505-2E9C-101B-9397-08002B2CF9AE}" pid="7" name="MSIP_Label_71bdff26-5887-4e5c-8426-6e404c233df0_Application">
    <vt:lpwstr>Microsoft Azure Information Protection</vt:lpwstr>
  </property>
  <property fmtid="{D5CDD505-2E9C-101B-9397-08002B2CF9AE}" pid="8" name="MSIP_Label_71bdff26-5887-4e5c-8426-6e404c233df0_ActionId">
    <vt:lpwstr>27642913-a2d4-4193-afe3-e2700bfc830d</vt:lpwstr>
  </property>
  <property fmtid="{D5CDD505-2E9C-101B-9397-08002B2CF9AE}" pid="9" name="MSIP_Label_71bdff26-5887-4e5c-8426-6e404c233df0_Extended_MSFT_Method">
    <vt:lpwstr>Automatic</vt:lpwstr>
  </property>
  <property fmtid="{D5CDD505-2E9C-101B-9397-08002B2CF9AE}" pid="10" name="Sensitivity">
    <vt:lpwstr>Interna</vt:lpwstr>
  </property>
  <property fmtid="{D5CDD505-2E9C-101B-9397-08002B2CF9AE}" pid="11" name="ContentTypeId">
    <vt:lpwstr>0x0101000F6CE49DA328F34C94FD174AFCAC9617</vt:lpwstr>
  </property>
</Properties>
</file>