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072A-0C78-48EC-8DA9-AA8F7594D1FB}" type="datetimeFigureOut">
              <a:rPr lang="es-CO" smtClean="0"/>
              <a:t>5/11/2020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0004-2BFD-46D7-B6AE-FD6CE7396A8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332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072A-0C78-48EC-8DA9-AA8F7594D1FB}" type="datetimeFigureOut">
              <a:rPr lang="es-CO" smtClean="0"/>
              <a:t>5/11/2020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0004-2BFD-46D7-B6AE-FD6CE7396A8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11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072A-0C78-48EC-8DA9-AA8F7594D1FB}" type="datetimeFigureOut">
              <a:rPr lang="es-CO" smtClean="0"/>
              <a:t>5/11/2020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0004-2BFD-46D7-B6AE-FD6CE7396A8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715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072A-0C78-48EC-8DA9-AA8F7594D1FB}" type="datetimeFigureOut">
              <a:rPr lang="es-CO" smtClean="0"/>
              <a:t>5/11/2020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0004-2BFD-46D7-B6AE-FD6CE7396A8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772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072A-0C78-48EC-8DA9-AA8F7594D1FB}" type="datetimeFigureOut">
              <a:rPr lang="es-CO" smtClean="0"/>
              <a:t>5/11/2020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0004-2BFD-46D7-B6AE-FD6CE7396A8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64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072A-0C78-48EC-8DA9-AA8F7594D1FB}" type="datetimeFigureOut">
              <a:rPr lang="es-CO" smtClean="0"/>
              <a:t>5/11/2020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0004-2BFD-46D7-B6AE-FD6CE7396A8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39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072A-0C78-48EC-8DA9-AA8F7594D1FB}" type="datetimeFigureOut">
              <a:rPr lang="es-CO" smtClean="0"/>
              <a:t>5/11/2020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0004-2BFD-46D7-B6AE-FD6CE7396A8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354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072A-0C78-48EC-8DA9-AA8F7594D1FB}" type="datetimeFigureOut">
              <a:rPr lang="es-CO" smtClean="0"/>
              <a:t>5/11/2020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0004-2BFD-46D7-B6AE-FD6CE7396A8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503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072A-0C78-48EC-8DA9-AA8F7594D1FB}" type="datetimeFigureOut">
              <a:rPr lang="es-CO" smtClean="0"/>
              <a:t>5/11/2020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0004-2BFD-46D7-B6AE-FD6CE7396A8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721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072A-0C78-48EC-8DA9-AA8F7594D1FB}" type="datetimeFigureOut">
              <a:rPr lang="es-CO" smtClean="0"/>
              <a:t>5/11/2020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0004-2BFD-46D7-B6AE-FD6CE7396A8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290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072A-0C78-48EC-8DA9-AA8F7594D1FB}" type="datetimeFigureOut">
              <a:rPr lang="es-CO" smtClean="0"/>
              <a:t>5/11/2020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0004-2BFD-46D7-B6AE-FD6CE7396A8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982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072A-0C78-48EC-8DA9-AA8F7594D1FB}" type="datetimeFigureOut">
              <a:rPr lang="es-CO" smtClean="0"/>
              <a:t>5/11/2020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B0004-2BFD-46D7-B6AE-FD6CE7396A8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848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Pruebas Unitarias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Configuración y primeros pasos</a:t>
            </a:r>
            <a:endParaRPr lang="es-CO" dirty="0"/>
          </a:p>
        </p:txBody>
      </p:sp>
      <p:pic>
        <p:nvPicPr>
          <p:cNvPr id="1026" name="Picture 2" descr="Grupo Tata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63" y="5159304"/>
            <a:ext cx="1653573" cy="15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Elementos de los </a:t>
            </a:r>
            <a:r>
              <a:rPr lang="es-CO" dirty="0" err="1" smtClean="0"/>
              <a:t>specs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smtClean="0"/>
              <a:t>describe: </a:t>
            </a:r>
            <a:r>
              <a:rPr lang="es-CO" dirty="0"/>
              <a:t>texto que describe la prueba y se muestra en los </a:t>
            </a:r>
            <a:r>
              <a:rPr lang="es-CO" dirty="0" smtClean="0"/>
              <a:t>resultados</a:t>
            </a:r>
          </a:p>
        </p:txBody>
      </p:sp>
      <p:pic>
        <p:nvPicPr>
          <p:cNvPr id="4" name="Picture 2" descr="Grupo Tata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63" y="5159304"/>
            <a:ext cx="1653573" cy="15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84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Elementos de los </a:t>
            </a:r>
            <a:r>
              <a:rPr lang="es-CO" dirty="0" err="1" smtClean="0"/>
              <a:t>specs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err="1"/>
              <a:t>beforeEach</a:t>
            </a:r>
            <a:r>
              <a:rPr lang="es-CO" dirty="0"/>
              <a:t>: bloque de código que se ejecuta antes de cada una de las pruebas, esto permite crear un entorno independiente, encapsulado y realista de la aplicación. En este bloque puedes encontrar una variable llamada “</a:t>
            </a:r>
            <a:r>
              <a:rPr lang="es-CO" dirty="0" err="1"/>
              <a:t>component</a:t>
            </a:r>
            <a:r>
              <a:rPr lang="es-CO" dirty="0"/>
              <a:t>” que es una instancia del componente que examinaremos, a través de ella invocaremos las variables y métodos del componente.</a:t>
            </a:r>
          </a:p>
          <a:p>
            <a:endParaRPr lang="es-CO" dirty="0"/>
          </a:p>
        </p:txBody>
      </p:sp>
      <p:pic>
        <p:nvPicPr>
          <p:cNvPr id="4" name="Picture 2" descr="Grupo Tata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63" y="5159304"/>
            <a:ext cx="1653573" cy="15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15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Elementos de los </a:t>
            </a:r>
            <a:r>
              <a:rPr lang="es-CO" dirty="0" err="1" smtClean="0"/>
              <a:t>specs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err="1" smtClean="0"/>
              <a:t>Imports</a:t>
            </a:r>
            <a:r>
              <a:rPr lang="es-CO" dirty="0" smtClean="0"/>
              <a:t>: </a:t>
            </a:r>
            <a:r>
              <a:rPr lang="es-CO" dirty="0"/>
              <a:t>paquetes usados en el componente original, necesarios para recrearlo en el entorno de prueba</a:t>
            </a:r>
          </a:p>
        </p:txBody>
      </p:sp>
      <p:pic>
        <p:nvPicPr>
          <p:cNvPr id="4" name="Picture 2" descr="Grupo Tata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63" y="5159304"/>
            <a:ext cx="1653573" cy="15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429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Elementos de los </a:t>
            </a:r>
            <a:r>
              <a:rPr lang="es-CO" dirty="0" err="1" smtClean="0"/>
              <a:t>specs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d</a:t>
            </a:r>
            <a:r>
              <a:rPr lang="es-CO" dirty="0" err="1" smtClean="0"/>
              <a:t>eclarations</a:t>
            </a:r>
            <a:r>
              <a:rPr lang="es-CO" dirty="0" smtClean="0"/>
              <a:t>: </a:t>
            </a:r>
            <a:r>
              <a:rPr lang="es-CO" dirty="0"/>
              <a:t>elementos que forman parte del código, en este caso el paquete de nuestro componente.</a:t>
            </a:r>
          </a:p>
        </p:txBody>
      </p:sp>
      <p:pic>
        <p:nvPicPr>
          <p:cNvPr id="4" name="Picture 2" descr="Grupo Tata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63" y="5159304"/>
            <a:ext cx="1653573" cy="15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92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Elementos de los </a:t>
            </a:r>
            <a:r>
              <a:rPr lang="es-CO" dirty="0" err="1" smtClean="0"/>
              <a:t>specs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err="1" smtClean="0"/>
              <a:t>It</a:t>
            </a:r>
            <a:r>
              <a:rPr lang="es-CO" dirty="0" smtClean="0"/>
              <a:t>: </a:t>
            </a:r>
            <a:r>
              <a:rPr lang="es-CO" dirty="0"/>
              <a:t>esta es la prueba en sí, está compuesto por una breve descripción de lo que evalúa y un bloque de código que </a:t>
            </a:r>
            <a:r>
              <a:rPr lang="es-CO" dirty="0" err="1"/>
              <a:t>sera</a:t>
            </a:r>
            <a:r>
              <a:rPr lang="es-CO" dirty="0"/>
              <a:t> ejecutado para examinar un elemento o conducta en particular.</a:t>
            </a:r>
          </a:p>
        </p:txBody>
      </p:sp>
      <p:pic>
        <p:nvPicPr>
          <p:cNvPr id="4" name="Picture 2" descr="Grupo Tata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63" y="5159304"/>
            <a:ext cx="1653573" cy="15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90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Beneficios de las pruebas unitarias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smtClean="0"/>
              <a:t>Nos permiten detectar errores antes que ocurran</a:t>
            </a:r>
          </a:p>
          <a:p>
            <a:pPr algn="just"/>
            <a:r>
              <a:rPr lang="es-CO" dirty="0" smtClean="0"/>
              <a:t>Mejorar arquitectura del proyecto</a:t>
            </a:r>
          </a:p>
          <a:p>
            <a:pPr algn="just"/>
            <a:r>
              <a:rPr lang="es-CO" dirty="0" smtClean="0"/>
              <a:t>Diseño más robusto de aplicaciones</a:t>
            </a:r>
          </a:p>
          <a:p>
            <a:pPr algn="just"/>
            <a:r>
              <a:rPr lang="es-CO" dirty="0" smtClean="0"/>
              <a:t>Tranquilidad en </a:t>
            </a:r>
            <a:r>
              <a:rPr lang="es-CO" dirty="0" smtClean="0"/>
              <a:t>poder </a:t>
            </a:r>
            <a:r>
              <a:rPr lang="es-CO" dirty="0" smtClean="0"/>
              <a:t>refactorizar o agregar nuevas capacidades</a:t>
            </a:r>
          </a:p>
          <a:p>
            <a:endParaRPr lang="es-CO" dirty="0" smtClean="0"/>
          </a:p>
        </p:txBody>
      </p:sp>
      <p:pic>
        <p:nvPicPr>
          <p:cNvPr id="4" name="Picture 2" descr="Grupo Tata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63" y="5159304"/>
            <a:ext cx="1653573" cy="15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7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Beneficios pruebas unitarias</a:t>
            </a:r>
            <a:endParaRPr lang="es-CO" dirty="0"/>
          </a:p>
        </p:txBody>
      </p:sp>
      <p:pic>
        <p:nvPicPr>
          <p:cNvPr id="2050" name="Picture 2" descr="Notic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59" y="292973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atisfacer la Necesidad del Cliente -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09" y="2929731"/>
            <a:ext cx="2770272" cy="184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Flecha | Conectores gramaticales, Flechas,  Ilustracio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866" y="3712672"/>
            <a:ext cx="5856871" cy="318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rupo Tata - Wikipedia, la enciclopedia lib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63" y="5159304"/>
            <a:ext cx="1653573" cy="15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7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Primeros pasos: Configuración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Instalar la línea de comandos de Angular (Angular CLI)</a:t>
            </a:r>
          </a:p>
          <a:p>
            <a:pPr lvl="1"/>
            <a:r>
              <a:rPr lang="es-CO" dirty="0" err="1"/>
              <a:t>npm</a:t>
            </a:r>
            <a:r>
              <a:rPr lang="es-CO" dirty="0"/>
              <a:t> </a:t>
            </a:r>
            <a:r>
              <a:rPr lang="es-CO" dirty="0" err="1"/>
              <a:t>install</a:t>
            </a:r>
            <a:r>
              <a:rPr lang="es-CO" dirty="0"/>
              <a:t> -g @angular/cli</a:t>
            </a:r>
          </a:p>
        </p:txBody>
      </p:sp>
      <p:pic>
        <p:nvPicPr>
          <p:cNvPr id="4" name="Picture 2" descr="Grupo Tata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63" y="5159304"/>
            <a:ext cx="1653573" cy="15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77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Primeros pasos: Configuración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smtClean="0"/>
              <a:t>Escribir comando para crear proyecto en Angular</a:t>
            </a:r>
          </a:p>
          <a:p>
            <a:pPr lvl="1" algn="just"/>
            <a:r>
              <a:rPr lang="es-CO" dirty="0" err="1"/>
              <a:t>ng</a:t>
            </a:r>
            <a:r>
              <a:rPr lang="es-CO" dirty="0"/>
              <a:t> new pruebas-unitarias-angular</a:t>
            </a:r>
          </a:p>
        </p:txBody>
      </p:sp>
      <p:pic>
        <p:nvPicPr>
          <p:cNvPr id="4" name="Picture 2" descr="Grupo Tata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63" y="5159304"/>
            <a:ext cx="1653573" cy="15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19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Verificación de dependencias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smtClean="0"/>
              <a:t> "</a:t>
            </a:r>
            <a:r>
              <a:rPr lang="es-CO" dirty="0" err="1" smtClean="0"/>
              <a:t>jasmine-core</a:t>
            </a:r>
            <a:r>
              <a:rPr lang="es-CO" dirty="0" smtClean="0"/>
              <a:t>": "~2.99.1",</a:t>
            </a:r>
          </a:p>
          <a:p>
            <a:pPr algn="just"/>
            <a:r>
              <a:rPr lang="es-CO" dirty="0" smtClean="0"/>
              <a:t>  "</a:t>
            </a:r>
            <a:r>
              <a:rPr lang="es-CO" dirty="0" err="1" smtClean="0"/>
              <a:t>jasmine-spec-reporter</a:t>
            </a:r>
            <a:r>
              <a:rPr lang="es-CO" dirty="0" smtClean="0"/>
              <a:t>": "~4.2.1",</a:t>
            </a:r>
          </a:p>
          <a:p>
            <a:pPr algn="just"/>
            <a:r>
              <a:rPr lang="es-CO" dirty="0" smtClean="0"/>
              <a:t>  "karma": "~3.1.1",</a:t>
            </a:r>
          </a:p>
          <a:p>
            <a:pPr algn="just"/>
            <a:r>
              <a:rPr lang="es-CO" dirty="0" smtClean="0"/>
              <a:t>  "karma-</a:t>
            </a:r>
            <a:r>
              <a:rPr lang="es-CO" dirty="0" err="1" smtClean="0"/>
              <a:t>chrome</a:t>
            </a:r>
            <a:r>
              <a:rPr lang="es-CO" dirty="0" smtClean="0"/>
              <a:t>-</a:t>
            </a:r>
            <a:r>
              <a:rPr lang="es-CO" dirty="0" err="1" smtClean="0"/>
              <a:t>launcher</a:t>
            </a:r>
            <a:r>
              <a:rPr lang="es-CO" dirty="0" smtClean="0"/>
              <a:t>": "~2.2.0",</a:t>
            </a:r>
          </a:p>
          <a:p>
            <a:pPr algn="just"/>
            <a:r>
              <a:rPr lang="es-CO" dirty="0" smtClean="0"/>
              <a:t>  "karma-</a:t>
            </a:r>
            <a:r>
              <a:rPr lang="es-CO" dirty="0" err="1" smtClean="0"/>
              <a:t>coverage</a:t>
            </a:r>
            <a:r>
              <a:rPr lang="es-CO" dirty="0" smtClean="0"/>
              <a:t>-</a:t>
            </a:r>
            <a:r>
              <a:rPr lang="es-CO" dirty="0" err="1" smtClean="0"/>
              <a:t>istanbul-reporter</a:t>
            </a:r>
            <a:r>
              <a:rPr lang="es-CO" dirty="0" smtClean="0"/>
              <a:t>": "~2.0.1",</a:t>
            </a:r>
          </a:p>
          <a:p>
            <a:pPr algn="just"/>
            <a:r>
              <a:rPr lang="es-CO" dirty="0" smtClean="0"/>
              <a:t>  "karma-</a:t>
            </a:r>
            <a:r>
              <a:rPr lang="es-CO" dirty="0" err="1" smtClean="0"/>
              <a:t>jasmine</a:t>
            </a:r>
            <a:r>
              <a:rPr lang="es-CO" dirty="0" smtClean="0"/>
              <a:t>": "~1.1.2",</a:t>
            </a:r>
          </a:p>
          <a:p>
            <a:pPr algn="just"/>
            <a:r>
              <a:rPr lang="es-CO" dirty="0" smtClean="0"/>
              <a:t>  "karma-</a:t>
            </a:r>
            <a:r>
              <a:rPr lang="es-CO" dirty="0" err="1" smtClean="0"/>
              <a:t>jasmine</a:t>
            </a:r>
            <a:r>
              <a:rPr lang="es-CO" dirty="0" smtClean="0"/>
              <a:t>-</a:t>
            </a:r>
            <a:r>
              <a:rPr lang="es-CO" dirty="0" err="1" smtClean="0"/>
              <a:t>html-reporter</a:t>
            </a:r>
            <a:r>
              <a:rPr lang="es-CO" dirty="0" smtClean="0"/>
              <a:t>": "^0.2.2",</a:t>
            </a:r>
            <a:endParaRPr lang="es-CO" dirty="0"/>
          </a:p>
        </p:txBody>
      </p:sp>
      <p:pic>
        <p:nvPicPr>
          <p:cNvPr id="4" name="Picture 2" descr="Grupo Tata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63" y="5159304"/>
            <a:ext cx="1653573" cy="15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66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Herramientas usadas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smtClean="0"/>
              <a:t>Jasmine: Es una suite de </a:t>
            </a:r>
            <a:r>
              <a:rPr lang="es-CO" dirty="0" err="1" smtClean="0"/>
              <a:t>testing</a:t>
            </a:r>
            <a:r>
              <a:rPr lang="es-CO" dirty="0" smtClean="0"/>
              <a:t> que sigue la metodología </a:t>
            </a:r>
            <a:r>
              <a:rPr lang="es-CO" dirty="0" err="1" smtClean="0"/>
              <a:t>Behavior</a:t>
            </a:r>
            <a:r>
              <a:rPr lang="es-CO" dirty="0" smtClean="0"/>
              <a:t> </a:t>
            </a:r>
            <a:r>
              <a:rPr lang="es-CO" dirty="0" err="1" smtClean="0"/>
              <a:t>Driven</a:t>
            </a:r>
            <a:r>
              <a:rPr lang="es-CO" dirty="0" smtClean="0"/>
              <a:t> </a:t>
            </a:r>
            <a:r>
              <a:rPr lang="es-CO" dirty="0" err="1" smtClean="0"/>
              <a:t>Development</a:t>
            </a:r>
            <a:r>
              <a:rPr lang="es-CO" dirty="0" smtClean="0"/>
              <a:t> (BDD). Tiene cosas muy buenas como que no requiere un DOM para hacer los </a:t>
            </a:r>
            <a:r>
              <a:rPr lang="es-CO" dirty="0" err="1" smtClean="0"/>
              <a:t>tests</a:t>
            </a:r>
            <a:r>
              <a:rPr lang="es-CO" dirty="0" smtClean="0"/>
              <a:t> y la sintaxis es bastante sencilla de entender.</a:t>
            </a:r>
            <a:endParaRPr lang="es-CO" dirty="0"/>
          </a:p>
        </p:txBody>
      </p:sp>
      <p:pic>
        <p:nvPicPr>
          <p:cNvPr id="4" name="Picture 2" descr="Grupo Tata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63" y="5159304"/>
            <a:ext cx="1653573" cy="15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Unit testing con Angular I: Setup y primeros pasos | by Carlos Solis |  Hexadecim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91" y="4001294"/>
            <a:ext cx="5398190" cy="161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35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Herramientas usadas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smtClean="0"/>
              <a:t>Karma: es </a:t>
            </a:r>
            <a:r>
              <a:rPr lang="es-CO" dirty="0"/>
              <a:t>el </a:t>
            </a:r>
            <a:r>
              <a:rPr lang="es-CO" i="1" dirty="0"/>
              <a:t>test-runner,</a:t>
            </a:r>
            <a:r>
              <a:rPr lang="es-CO" dirty="0"/>
              <a:t> es decir, el módulo que permite automatizar algunas de las tareas de las suites de </a:t>
            </a:r>
            <a:r>
              <a:rPr lang="es-CO" dirty="0" err="1"/>
              <a:t>testing</a:t>
            </a:r>
            <a:r>
              <a:rPr lang="es-CO" dirty="0"/>
              <a:t>, como Jasmine. Karma, además, ha sido desarrollado directamente por el equipo de Angular, lo cual, en cierto modo, nos da alguna garantía de que va a seguir existiendo de aquí a un tiempo, por lo que parece una buena opción.</a:t>
            </a:r>
          </a:p>
        </p:txBody>
      </p:sp>
      <p:pic>
        <p:nvPicPr>
          <p:cNvPr id="4" name="Picture 2" descr="Grupo Tata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63" y="5159304"/>
            <a:ext cx="1653573" cy="15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nit testing con Angular I: Setup y primeros pasos | by Carlos Solis |  Hexadecim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91" y="4001294"/>
            <a:ext cx="5398190" cy="161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12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 la práctica…</a:t>
            </a:r>
            <a:endParaRPr lang="es-CO" dirty="0"/>
          </a:p>
        </p:txBody>
      </p:sp>
      <p:pic>
        <p:nvPicPr>
          <p:cNvPr id="9224" name="Picture 8" descr="Modelo de los 9 eventos instruccionales de Gag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rupo Tata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63" y="5159304"/>
            <a:ext cx="1653573" cy="15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21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343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Pruebas Unitarias</vt:lpstr>
      <vt:lpstr>Beneficios de las pruebas unitarias</vt:lpstr>
      <vt:lpstr>Beneficios pruebas unitarias</vt:lpstr>
      <vt:lpstr>Primeros pasos: Configuración</vt:lpstr>
      <vt:lpstr>Primeros pasos: Configuración</vt:lpstr>
      <vt:lpstr>Verificación de dependencias</vt:lpstr>
      <vt:lpstr>Herramientas usadas</vt:lpstr>
      <vt:lpstr>Herramientas usadas</vt:lpstr>
      <vt:lpstr>A la práctica…</vt:lpstr>
      <vt:lpstr>Elementos de los specs</vt:lpstr>
      <vt:lpstr>Elementos de los specs</vt:lpstr>
      <vt:lpstr>Elementos de los specs</vt:lpstr>
      <vt:lpstr>Elementos de los specs</vt:lpstr>
      <vt:lpstr>Elementos de los specs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Unitarias</dc:title>
  <dc:creator>Daniel Serna Marin</dc:creator>
  <cp:lastModifiedBy>Daniel Serna Marin</cp:lastModifiedBy>
  <cp:revision>15</cp:revision>
  <dcterms:created xsi:type="dcterms:W3CDTF">2020-11-05T13:38:51Z</dcterms:created>
  <dcterms:modified xsi:type="dcterms:W3CDTF">2020-11-05T23:57:23Z</dcterms:modified>
</cp:coreProperties>
</file>