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2"/>
  </p:notesMasterIdLst>
  <p:sldIdLst>
    <p:sldId id="256" r:id="rId2"/>
    <p:sldId id="257" r:id="rId3"/>
    <p:sldId id="259" r:id="rId4"/>
    <p:sldId id="258" r:id="rId5"/>
    <p:sldId id="260"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F82C4-E1A8-432C-9F13-09780C7FF5AA}" v="9" dt="2022-07-17T02:19:18.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 ANAND" userId="922efd36eee3aecf" providerId="LiveId" clId="{958F82C4-E1A8-432C-9F13-09780C7FF5AA}"/>
    <pc:docChg chg="undo redo custSel addSld delSld modSld">
      <pc:chgData name="JAI ANAND" userId="922efd36eee3aecf" providerId="LiveId" clId="{958F82C4-E1A8-432C-9F13-09780C7FF5AA}" dt="2022-07-17T02:27:40.237" v="2121" actId="207"/>
      <pc:docMkLst>
        <pc:docMk/>
      </pc:docMkLst>
      <pc:sldChg chg="addSp delSp modSp new mod setBg">
        <pc:chgData name="JAI ANAND" userId="922efd36eee3aecf" providerId="LiveId" clId="{958F82C4-E1A8-432C-9F13-09780C7FF5AA}" dt="2022-07-16T18:35:56.326" v="526" actId="948"/>
        <pc:sldMkLst>
          <pc:docMk/>
          <pc:sldMk cId="2635189620" sldId="257"/>
        </pc:sldMkLst>
        <pc:spChg chg="mod">
          <ac:chgData name="JAI ANAND" userId="922efd36eee3aecf" providerId="LiveId" clId="{958F82C4-E1A8-432C-9F13-09780C7FF5AA}" dt="2022-07-16T18:35:17.249" v="523" actId="1076"/>
          <ac:spMkLst>
            <pc:docMk/>
            <pc:sldMk cId="2635189620" sldId="257"/>
            <ac:spMk id="2" creationId="{43C03546-698B-FEE4-6651-BA7C47CC93CB}"/>
          </ac:spMkLst>
        </pc:spChg>
        <pc:spChg chg="mod">
          <ac:chgData name="JAI ANAND" userId="922efd36eee3aecf" providerId="LiveId" clId="{958F82C4-E1A8-432C-9F13-09780C7FF5AA}" dt="2022-07-16T18:35:56.326" v="526" actId="948"/>
          <ac:spMkLst>
            <pc:docMk/>
            <pc:sldMk cId="2635189620" sldId="257"/>
            <ac:spMk id="3" creationId="{0A660D6A-13FA-6F5F-D939-F9F9D98AEACA}"/>
          </ac:spMkLst>
        </pc:spChg>
        <pc:spChg chg="add del mod">
          <ac:chgData name="JAI ANAND" userId="922efd36eee3aecf" providerId="LiveId" clId="{958F82C4-E1A8-432C-9F13-09780C7FF5AA}" dt="2022-07-16T18:31:31.482" v="481"/>
          <ac:spMkLst>
            <pc:docMk/>
            <pc:sldMk cId="2635189620" sldId="257"/>
            <ac:spMk id="6" creationId="{2F9C0666-F380-9845-06B3-E9CF5AADF83C}"/>
          </ac:spMkLst>
        </pc:spChg>
        <pc:spChg chg="add del mod">
          <ac:chgData name="JAI ANAND" userId="922efd36eee3aecf" providerId="LiveId" clId="{958F82C4-E1A8-432C-9F13-09780C7FF5AA}" dt="2022-07-16T18:33:31.721" v="508" actId="478"/>
          <ac:spMkLst>
            <pc:docMk/>
            <pc:sldMk cId="2635189620" sldId="257"/>
            <ac:spMk id="9" creationId="{A579F0A1-B9CA-03FB-28D6-98096CAED9D7}"/>
          </ac:spMkLst>
        </pc:spChg>
        <pc:spChg chg="add del mod">
          <ac:chgData name="JAI ANAND" userId="922efd36eee3aecf" providerId="LiveId" clId="{958F82C4-E1A8-432C-9F13-09780C7FF5AA}" dt="2022-07-16T18:34:08.702" v="516" actId="478"/>
          <ac:spMkLst>
            <pc:docMk/>
            <pc:sldMk cId="2635189620" sldId="257"/>
            <ac:spMk id="12" creationId="{CCA635F4-CF95-504F-5CFF-AE8D95ED049B}"/>
          </ac:spMkLst>
        </pc:spChg>
        <pc:spChg chg="add">
          <ac:chgData name="JAI ANAND" userId="922efd36eee3aecf" providerId="LiveId" clId="{958F82C4-E1A8-432C-9F13-09780C7FF5AA}" dt="2022-07-16T18:33:52.110" v="512" actId="26606"/>
          <ac:spMkLst>
            <pc:docMk/>
            <pc:sldMk cId="2635189620" sldId="257"/>
            <ac:spMk id="17" creationId="{32768DCD-B824-413A-B330-8D57ADB3724C}"/>
          </ac:spMkLst>
        </pc:spChg>
        <pc:spChg chg="add">
          <ac:chgData name="JAI ANAND" userId="922efd36eee3aecf" providerId="LiveId" clId="{958F82C4-E1A8-432C-9F13-09780C7FF5AA}" dt="2022-07-16T18:33:52.110" v="512" actId="26606"/>
          <ac:spMkLst>
            <pc:docMk/>
            <pc:sldMk cId="2635189620" sldId="257"/>
            <ac:spMk id="19" creationId="{19F9CD66-32FC-448F-B4C5-67D17508A226}"/>
          </ac:spMkLst>
        </pc:spChg>
        <pc:picChg chg="add del mod">
          <ac:chgData name="JAI ANAND" userId="922efd36eee3aecf" providerId="LiveId" clId="{958F82C4-E1A8-432C-9F13-09780C7FF5AA}" dt="2022-07-16T18:31:40.122" v="482" actId="478"/>
          <ac:picMkLst>
            <pc:docMk/>
            <pc:sldMk cId="2635189620" sldId="257"/>
            <ac:picMk id="5" creationId="{E884E936-3AF3-5535-DA9D-6C910A8CA419}"/>
          </ac:picMkLst>
        </pc:picChg>
        <pc:picChg chg="add del mod">
          <ac:chgData name="JAI ANAND" userId="922efd36eee3aecf" providerId="LiveId" clId="{958F82C4-E1A8-432C-9F13-09780C7FF5AA}" dt="2022-07-16T18:33:31.721" v="508" actId="478"/>
          <ac:picMkLst>
            <pc:docMk/>
            <pc:sldMk cId="2635189620" sldId="257"/>
            <ac:picMk id="8" creationId="{07FB4819-0C8A-067E-582E-2BA264622934}"/>
          </ac:picMkLst>
        </pc:picChg>
        <pc:picChg chg="add mod">
          <ac:chgData name="JAI ANAND" userId="922efd36eee3aecf" providerId="LiveId" clId="{958F82C4-E1A8-432C-9F13-09780C7FF5AA}" dt="2022-07-16T18:33:52.110" v="512" actId="26606"/>
          <ac:picMkLst>
            <pc:docMk/>
            <pc:sldMk cId="2635189620" sldId="257"/>
            <ac:picMk id="11" creationId="{5905A4D4-A5D5-1F6E-0ADF-EF87E0CE83B8}"/>
          </ac:picMkLst>
        </pc:picChg>
      </pc:sldChg>
      <pc:sldChg chg="addSp delSp modSp new mod setBg">
        <pc:chgData name="JAI ANAND" userId="922efd36eee3aecf" providerId="LiveId" clId="{958F82C4-E1A8-432C-9F13-09780C7FF5AA}" dt="2022-07-17T01:59:01.549" v="1233" actId="1076"/>
        <pc:sldMkLst>
          <pc:docMk/>
          <pc:sldMk cId="737547644" sldId="258"/>
        </pc:sldMkLst>
        <pc:spChg chg="mod">
          <ac:chgData name="JAI ANAND" userId="922efd36eee3aecf" providerId="LiveId" clId="{958F82C4-E1A8-432C-9F13-09780C7FF5AA}" dt="2022-07-17T01:58:54.144" v="1232" actId="1076"/>
          <ac:spMkLst>
            <pc:docMk/>
            <pc:sldMk cId="737547644" sldId="258"/>
            <ac:spMk id="2" creationId="{1BF9C42F-8A08-DE29-F666-66DED9B88A9F}"/>
          </ac:spMkLst>
        </pc:spChg>
        <pc:spChg chg="del">
          <ac:chgData name="JAI ANAND" userId="922efd36eee3aecf" providerId="LiveId" clId="{958F82C4-E1A8-432C-9F13-09780C7FF5AA}" dt="2022-07-17T01:45:49.805" v="919" actId="22"/>
          <ac:spMkLst>
            <pc:docMk/>
            <pc:sldMk cId="737547644" sldId="258"/>
            <ac:spMk id="3" creationId="{9158C6AC-C67A-C062-CC08-D87C02AA27CD}"/>
          </ac:spMkLst>
        </pc:spChg>
        <pc:spChg chg="add mod">
          <ac:chgData name="JAI ANAND" userId="922efd36eee3aecf" providerId="LiveId" clId="{958F82C4-E1A8-432C-9F13-09780C7FF5AA}" dt="2022-07-17T01:59:01.549" v="1233" actId="1076"/>
          <ac:spMkLst>
            <pc:docMk/>
            <pc:sldMk cId="737547644" sldId="258"/>
            <ac:spMk id="6" creationId="{40AED266-393D-749B-85C4-2F5ABB914594}"/>
          </ac:spMkLst>
        </pc:spChg>
        <pc:spChg chg="add">
          <ac:chgData name="JAI ANAND" userId="922efd36eee3aecf" providerId="LiveId" clId="{958F82C4-E1A8-432C-9F13-09780C7FF5AA}" dt="2022-07-17T01:45:56.068" v="920" actId="26606"/>
          <ac:spMkLst>
            <pc:docMk/>
            <pc:sldMk cId="737547644" sldId="258"/>
            <ac:spMk id="10" creationId="{DD7EAFE6-2BB9-41FB-9CF4-588CFC708774}"/>
          </ac:spMkLst>
        </pc:spChg>
        <pc:spChg chg="add">
          <ac:chgData name="JAI ANAND" userId="922efd36eee3aecf" providerId="LiveId" clId="{958F82C4-E1A8-432C-9F13-09780C7FF5AA}" dt="2022-07-17T01:45:56.068" v="920" actId="26606"/>
          <ac:spMkLst>
            <pc:docMk/>
            <pc:sldMk cId="737547644" sldId="258"/>
            <ac:spMk id="12" creationId="{610334BF-0422-4A9A-BE46-AEB8C348BAC4}"/>
          </ac:spMkLst>
        </pc:spChg>
        <pc:spChg chg="add">
          <ac:chgData name="JAI ANAND" userId="922efd36eee3aecf" providerId="LiveId" clId="{958F82C4-E1A8-432C-9F13-09780C7FF5AA}" dt="2022-07-17T01:45:56.068" v="920" actId="26606"/>
          <ac:spMkLst>
            <pc:docMk/>
            <pc:sldMk cId="737547644" sldId="258"/>
            <ac:spMk id="14" creationId="{C98F2823-0279-49D8-928D-754B222533EF}"/>
          </ac:spMkLst>
        </pc:spChg>
        <pc:spChg chg="add">
          <ac:chgData name="JAI ANAND" userId="922efd36eee3aecf" providerId="LiveId" clId="{958F82C4-E1A8-432C-9F13-09780C7FF5AA}" dt="2022-07-17T01:45:56.068" v="920" actId="26606"/>
          <ac:spMkLst>
            <pc:docMk/>
            <pc:sldMk cId="737547644" sldId="258"/>
            <ac:spMk id="16" creationId="{02E45E95-311C-41C7-A882-6E43F0806865}"/>
          </ac:spMkLst>
        </pc:spChg>
        <pc:spChg chg="add">
          <ac:chgData name="JAI ANAND" userId="922efd36eee3aecf" providerId="LiveId" clId="{958F82C4-E1A8-432C-9F13-09780C7FF5AA}" dt="2022-07-17T01:45:56.068" v="920" actId="26606"/>
          <ac:spMkLst>
            <pc:docMk/>
            <pc:sldMk cId="737547644" sldId="258"/>
            <ac:spMk id="18" creationId="{B7299D5D-ECC5-41EB-B830-C3A35FB35516}"/>
          </ac:spMkLst>
        </pc:spChg>
        <pc:spChg chg="add">
          <ac:chgData name="JAI ANAND" userId="922efd36eee3aecf" providerId="LiveId" clId="{958F82C4-E1A8-432C-9F13-09780C7FF5AA}" dt="2022-07-17T01:45:56.068" v="920" actId="26606"/>
          <ac:spMkLst>
            <pc:docMk/>
            <pc:sldMk cId="737547644" sldId="258"/>
            <ac:spMk id="20" creationId="{88C91735-5EFE-44D1-8CC6-FDF0D11B6F5D}"/>
          </ac:spMkLst>
        </pc:spChg>
        <pc:spChg chg="add">
          <ac:chgData name="JAI ANAND" userId="922efd36eee3aecf" providerId="LiveId" clId="{958F82C4-E1A8-432C-9F13-09780C7FF5AA}" dt="2022-07-17T01:45:56.068" v="920" actId="26606"/>
          <ac:spMkLst>
            <pc:docMk/>
            <pc:sldMk cId="737547644" sldId="258"/>
            <ac:spMk id="22" creationId="{D33F926C-2613-475D-AEE4-CD7D87D3BA2D}"/>
          </ac:spMkLst>
        </pc:spChg>
        <pc:picChg chg="add mod ord">
          <ac:chgData name="JAI ANAND" userId="922efd36eee3aecf" providerId="LiveId" clId="{958F82C4-E1A8-432C-9F13-09780C7FF5AA}" dt="2022-07-17T01:45:56.068" v="920" actId="26606"/>
          <ac:picMkLst>
            <pc:docMk/>
            <pc:sldMk cId="737547644" sldId="258"/>
            <ac:picMk id="5" creationId="{CBBE0202-4BDB-36A5-954F-992972CBB4F5}"/>
          </ac:picMkLst>
        </pc:picChg>
      </pc:sldChg>
      <pc:sldChg chg="addSp delSp modSp new mod setBg">
        <pc:chgData name="JAI ANAND" userId="922efd36eee3aecf" providerId="LiveId" clId="{958F82C4-E1A8-432C-9F13-09780C7FF5AA}" dt="2022-07-16T19:13:45.116" v="918" actId="20577"/>
        <pc:sldMkLst>
          <pc:docMk/>
          <pc:sldMk cId="4148011767" sldId="259"/>
        </pc:sldMkLst>
        <pc:spChg chg="mod">
          <ac:chgData name="JAI ANAND" userId="922efd36eee3aecf" providerId="LiveId" clId="{958F82C4-E1A8-432C-9F13-09780C7FF5AA}" dt="2022-07-16T19:13:32.501" v="915" actId="14100"/>
          <ac:spMkLst>
            <pc:docMk/>
            <pc:sldMk cId="4148011767" sldId="259"/>
            <ac:spMk id="2" creationId="{68292FA7-170C-8C5D-A424-6DBD0F07332C}"/>
          </ac:spMkLst>
        </pc:spChg>
        <pc:spChg chg="add del mod ord">
          <ac:chgData name="JAI ANAND" userId="922efd36eee3aecf" providerId="LiveId" clId="{958F82C4-E1A8-432C-9F13-09780C7FF5AA}" dt="2022-07-16T19:00:30.711" v="581"/>
          <ac:spMkLst>
            <pc:docMk/>
            <pc:sldMk cId="4148011767" sldId="259"/>
            <ac:spMk id="3" creationId="{394C1F9A-44C2-ADF1-1793-7B63348D5D65}"/>
          </ac:spMkLst>
        </pc:spChg>
        <pc:spChg chg="add del mod">
          <ac:chgData name="JAI ANAND" userId="922efd36eee3aecf" providerId="LiveId" clId="{958F82C4-E1A8-432C-9F13-09780C7FF5AA}" dt="2022-07-16T19:00:33.056" v="582" actId="478"/>
          <ac:spMkLst>
            <pc:docMk/>
            <pc:sldMk cId="4148011767" sldId="259"/>
            <ac:spMk id="6" creationId="{2C9DD98B-54DC-58E8-8E14-1ED0E46DEBDE}"/>
          </ac:spMkLst>
        </pc:spChg>
        <pc:spChg chg="add mod">
          <ac:chgData name="JAI ANAND" userId="922efd36eee3aecf" providerId="LiveId" clId="{958F82C4-E1A8-432C-9F13-09780C7FF5AA}" dt="2022-07-16T19:13:45.116" v="918" actId="20577"/>
          <ac:spMkLst>
            <pc:docMk/>
            <pc:sldMk cId="4148011767" sldId="259"/>
            <ac:spMk id="7" creationId="{7B1EAED3-B747-EE3A-928E-04DA649C2AAD}"/>
          </ac:spMkLst>
        </pc:spChg>
        <pc:spChg chg="add">
          <ac:chgData name="JAI ANAND" userId="922efd36eee3aecf" providerId="LiveId" clId="{958F82C4-E1A8-432C-9F13-09780C7FF5AA}" dt="2022-07-16T19:00:16.135" v="577" actId="26606"/>
          <ac:spMkLst>
            <pc:docMk/>
            <pc:sldMk cId="4148011767" sldId="259"/>
            <ac:spMk id="11" creationId="{DD7EAFE6-2BB9-41FB-9CF4-588CFC708774}"/>
          </ac:spMkLst>
        </pc:spChg>
        <pc:spChg chg="add">
          <ac:chgData name="JAI ANAND" userId="922efd36eee3aecf" providerId="LiveId" clId="{958F82C4-E1A8-432C-9F13-09780C7FF5AA}" dt="2022-07-16T19:00:16.135" v="577" actId="26606"/>
          <ac:spMkLst>
            <pc:docMk/>
            <pc:sldMk cId="4148011767" sldId="259"/>
            <ac:spMk id="13" creationId="{C3E06833-B59C-442F-9A6A-F8F55936D530}"/>
          </ac:spMkLst>
        </pc:spChg>
        <pc:spChg chg="add">
          <ac:chgData name="JAI ANAND" userId="922efd36eee3aecf" providerId="LiveId" clId="{958F82C4-E1A8-432C-9F13-09780C7FF5AA}" dt="2022-07-16T19:00:16.135" v="577" actId="26606"/>
          <ac:spMkLst>
            <pc:docMk/>
            <pc:sldMk cId="4148011767" sldId="259"/>
            <ac:spMk id="15" creationId="{FA2016CF-2F24-4AE4-8A87-D9B6A3DE31E2}"/>
          </ac:spMkLst>
        </pc:spChg>
        <pc:picChg chg="add mod">
          <ac:chgData name="JAI ANAND" userId="922efd36eee3aecf" providerId="LiveId" clId="{958F82C4-E1A8-432C-9F13-09780C7FF5AA}" dt="2022-07-16T19:00:16.135" v="577" actId="26606"/>
          <ac:picMkLst>
            <pc:docMk/>
            <pc:sldMk cId="4148011767" sldId="259"/>
            <ac:picMk id="5" creationId="{E61401A0-4D84-34F5-3D66-89E78D401C5A}"/>
          </ac:picMkLst>
        </pc:picChg>
      </pc:sldChg>
      <pc:sldChg chg="addSp delSp modSp new mod">
        <pc:chgData name="JAI ANAND" userId="922efd36eee3aecf" providerId="LiveId" clId="{958F82C4-E1A8-432C-9F13-09780C7FF5AA}" dt="2022-07-17T02:03:00.460" v="1257" actId="14100"/>
        <pc:sldMkLst>
          <pc:docMk/>
          <pc:sldMk cId="1294609626" sldId="260"/>
        </pc:sldMkLst>
        <pc:spChg chg="mod">
          <ac:chgData name="JAI ANAND" userId="922efd36eee3aecf" providerId="LiveId" clId="{958F82C4-E1A8-432C-9F13-09780C7FF5AA}" dt="2022-07-17T02:00:06.629" v="1251" actId="122"/>
          <ac:spMkLst>
            <pc:docMk/>
            <pc:sldMk cId="1294609626" sldId="260"/>
            <ac:spMk id="2" creationId="{1D5D5DC9-7F11-BD29-9899-D77EF0F3CBC0}"/>
          </ac:spMkLst>
        </pc:spChg>
        <pc:spChg chg="del">
          <ac:chgData name="JAI ANAND" userId="922efd36eee3aecf" providerId="LiveId" clId="{958F82C4-E1A8-432C-9F13-09780C7FF5AA}" dt="2022-07-17T02:02:16.977" v="1252" actId="22"/>
          <ac:spMkLst>
            <pc:docMk/>
            <pc:sldMk cId="1294609626" sldId="260"/>
            <ac:spMk id="3" creationId="{A9AF6348-B2E5-3C1F-4DCF-F069F3BB8DC2}"/>
          </ac:spMkLst>
        </pc:spChg>
        <pc:picChg chg="add mod ord">
          <ac:chgData name="JAI ANAND" userId="922efd36eee3aecf" providerId="LiveId" clId="{958F82C4-E1A8-432C-9F13-09780C7FF5AA}" dt="2022-07-17T02:03:00.460" v="1257" actId="14100"/>
          <ac:picMkLst>
            <pc:docMk/>
            <pc:sldMk cId="1294609626" sldId="260"/>
            <ac:picMk id="5" creationId="{0E9AA68C-61BE-ABBC-D0EE-B607483D0468}"/>
          </ac:picMkLst>
        </pc:picChg>
      </pc:sldChg>
      <pc:sldChg chg="modSp new del mod">
        <pc:chgData name="JAI ANAND" userId="922efd36eee3aecf" providerId="LiveId" clId="{958F82C4-E1A8-432C-9F13-09780C7FF5AA}" dt="2022-07-17T02:05:55.322" v="1275" actId="47"/>
        <pc:sldMkLst>
          <pc:docMk/>
          <pc:sldMk cId="1029626672" sldId="261"/>
        </pc:sldMkLst>
        <pc:spChg chg="mod">
          <ac:chgData name="JAI ANAND" userId="922efd36eee3aecf" providerId="LiveId" clId="{958F82C4-E1A8-432C-9F13-09780C7FF5AA}" dt="2022-07-17T02:05:36.587" v="1274" actId="20577"/>
          <ac:spMkLst>
            <pc:docMk/>
            <pc:sldMk cId="1029626672" sldId="261"/>
            <ac:spMk id="2" creationId="{20A0BB22-E073-47FB-E39C-558F8A1F9C78}"/>
          </ac:spMkLst>
        </pc:spChg>
      </pc:sldChg>
      <pc:sldChg chg="new del">
        <pc:chgData name="JAI ANAND" userId="922efd36eee3aecf" providerId="LiveId" clId="{958F82C4-E1A8-432C-9F13-09780C7FF5AA}" dt="2022-07-17T02:06:11.936" v="1278" actId="47"/>
        <pc:sldMkLst>
          <pc:docMk/>
          <pc:sldMk cId="2566973311" sldId="261"/>
        </pc:sldMkLst>
      </pc:sldChg>
      <pc:sldChg chg="delSp modSp new mod">
        <pc:chgData name="JAI ANAND" userId="922efd36eee3aecf" providerId="LiveId" clId="{958F82C4-E1A8-432C-9F13-09780C7FF5AA}" dt="2022-07-17T02:12:31.955" v="1581" actId="255"/>
        <pc:sldMkLst>
          <pc:docMk/>
          <pc:sldMk cId="1457933672" sldId="262"/>
        </pc:sldMkLst>
        <pc:spChg chg="del mod">
          <ac:chgData name="JAI ANAND" userId="922efd36eee3aecf" providerId="LiveId" clId="{958F82C4-E1A8-432C-9F13-09780C7FF5AA}" dt="2022-07-17T02:06:22.374" v="1281" actId="478"/>
          <ac:spMkLst>
            <pc:docMk/>
            <pc:sldMk cId="1457933672" sldId="262"/>
            <ac:spMk id="2" creationId="{52CFF722-FE54-C0C7-437F-3D4CD8355636}"/>
          </ac:spMkLst>
        </pc:spChg>
        <pc:spChg chg="mod">
          <ac:chgData name="JAI ANAND" userId="922efd36eee3aecf" providerId="LiveId" clId="{958F82C4-E1A8-432C-9F13-09780C7FF5AA}" dt="2022-07-17T02:12:06.449" v="1578" actId="113"/>
          <ac:spMkLst>
            <pc:docMk/>
            <pc:sldMk cId="1457933672" sldId="262"/>
            <ac:spMk id="3" creationId="{0E4A4A53-77E7-1A5C-2AC4-FC52D9007777}"/>
          </ac:spMkLst>
        </pc:spChg>
        <pc:spChg chg="mod">
          <ac:chgData name="JAI ANAND" userId="922efd36eee3aecf" providerId="LiveId" clId="{958F82C4-E1A8-432C-9F13-09780C7FF5AA}" dt="2022-07-17T02:12:09.445" v="1579" actId="207"/>
          <ac:spMkLst>
            <pc:docMk/>
            <pc:sldMk cId="1457933672" sldId="262"/>
            <ac:spMk id="4" creationId="{95A30F4A-D39E-CADD-EA75-CE163419D33C}"/>
          </ac:spMkLst>
        </pc:spChg>
        <pc:spChg chg="mod">
          <ac:chgData name="JAI ANAND" userId="922efd36eee3aecf" providerId="LiveId" clId="{958F82C4-E1A8-432C-9F13-09780C7FF5AA}" dt="2022-07-17T02:12:31.955" v="1581" actId="255"/>
          <ac:spMkLst>
            <pc:docMk/>
            <pc:sldMk cId="1457933672" sldId="262"/>
            <ac:spMk id="5" creationId="{33FEE1B1-55AF-2BFE-A3A5-480DA79872D2}"/>
          </ac:spMkLst>
        </pc:spChg>
        <pc:spChg chg="mod">
          <ac:chgData name="JAI ANAND" userId="922efd36eee3aecf" providerId="LiveId" clId="{958F82C4-E1A8-432C-9F13-09780C7FF5AA}" dt="2022-07-17T02:12:13.036" v="1580" actId="207"/>
          <ac:spMkLst>
            <pc:docMk/>
            <pc:sldMk cId="1457933672" sldId="262"/>
            <ac:spMk id="6" creationId="{43AF9349-EA23-C6C1-ED8D-77BD6FC2F30A}"/>
          </ac:spMkLst>
        </pc:spChg>
      </pc:sldChg>
      <pc:sldChg chg="addSp delSp modSp new mod setBg">
        <pc:chgData name="JAI ANAND" userId="922efd36eee3aecf" providerId="LiveId" clId="{958F82C4-E1A8-432C-9F13-09780C7FF5AA}" dt="2022-07-17T02:20:58.026" v="1776" actId="14100"/>
        <pc:sldMkLst>
          <pc:docMk/>
          <pc:sldMk cId="4205815994" sldId="263"/>
        </pc:sldMkLst>
        <pc:spChg chg="mod">
          <ac:chgData name="JAI ANAND" userId="922efd36eee3aecf" providerId="LiveId" clId="{958F82C4-E1A8-432C-9F13-09780C7FF5AA}" dt="2022-07-17T02:20:58.026" v="1776" actId="14100"/>
          <ac:spMkLst>
            <pc:docMk/>
            <pc:sldMk cId="4205815994" sldId="263"/>
            <ac:spMk id="2" creationId="{8C62ED92-045C-78F6-2A44-623C811969F3}"/>
          </ac:spMkLst>
        </pc:spChg>
        <pc:spChg chg="mod">
          <ac:chgData name="JAI ANAND" userId="922efd36eee3aecf" providerId="LiveId" clId="{958F82C4-E1A8-432C-9F13-09780C7FF5AA}" dt="2022-07-17T02:19:01.944" v="1633" actId="14100"/>
          <ac:spMkLst>
            <pc:docMk/>
            <pc:sldMk cId="4205815994" sldId="263"/>
            <ac:spMk id="3" creationId="{9E6E2791-5D03-2709-6F7C-395BD2034597}"/>
          </ac:spMkLst>
        </pc:spChg>
        <pc:spChg chg="add mod">
          <ac:chgData name="JAI ANAND" userId="922efd36eee3aecf" providerId="LiveId" clId="{958F82C4-E1A8-432C-9F13-09780C7FF5AA}" dt="2022-07-17T02:20:49.082" v="1775" actId="122"/>
          <ac:spMkLst>
            <pc:docMk/>
            <pc:sldMk cId="4205815994" sldId="263"/>
            <ac:spMk id="8" creationId="{4812BA4B-2C23-CE07-22DA-C8ECBFC04A56}"/>
          </ac:spMkLst>
        </pc:spChg>
        <pc:spChg chg="add del">
          <ac:chgData name="JAI ANAND" userId="922efd36eee3aecf" providerId="LiveId" clId="{958F82C4-E1A8-432C-9F13-09780C7FF5AA}" dt="2022-07-17T02:18:18.330" v="1624" actId="26606"/>
          <ac:spMkLst>
            <pc:docMk/>
            <pc:sldMk cId="4205815994" sldId="263"/>
            <ac:spMk id="10" creationId="{32768DCD-B824-413A-B330-8D57ADB3724C}"/>
          </ac:spMkLst>
        </pc:spChg>
        <pc:spChg chg="add del">
          <ac:chgData name="JAI ANAND" userId="922efd36eee3aecf" providerId="LiveId" clId="{958F82C4-E1A8-432C-9F13-09780C7FF5AA}" dt="2022-07-17T02:18:18.330" v="1624" actId="26606"/>
          <ac:spMkLst>
            <pc:docMk/>
            <pc:sldMk cId="4205815994" sldId="263"/>
            <ac:spMk id="12" creationId="{96E45848-BEDA-4F24-9C4E-DA2120958262}"/>
          </ac:spMkLst>
        </pc:spChg>
        <pc:spChg chg="add del">
          <ac:chgData name="JAI ANAND" userId="922efd36eee3aecf" providerId="LiveId" clId="{958F82C4-E1A8-432C-9F13-09780C7FF5AA}" dt="2022-07-17T02:18:18.330" v="1624" actId="26606"/>
          <ac:spMkLst>
            <pc:docMk/>
            <pc:sldMk cId="4205815994" sldId="263"/>
            <ac:spMk id="14" creationId="{B2BB8117-A903-442C-9223-A4FEB85C3271}"/>
          </ac:spMkLst>
        </pc:spChg>
        <pc:spChg chg="add del">
          <ac:chgData name="JAI ANAND" userId="922efd36eee3aecf" providerId="LiveId" clId="{958F82C4-E1A8-432C-9F13-09780C7FF5AA}" dt="2022-07-17T02:18:18.330" v="1624" actId="26606"/>
          <ac:spMkLst>
            <pc:docMk/>
            <pc:sldMk cId="4205815994" sldId="263"/>
            <ac:spMk id="16" creationId="{C59300B8-3117-43F8-9F8E-68DB9F002F92}"/>
          </ac:spMkLst>
        </pc:spChg>
        <pc:spChg chg="add del">
          <ac:chgData name="JAI ANAND" userId="922efd36eee3aecf" providerId="LiveId" clId="{958F82C4-E1A8-432C-9F13-09780C7FF5AA}" dt="2022-07-17T02:18:18.330" v="1624" actId="26606"/>
          <ac:spMkLst>
            <pc:docMk/>
            <pc:sldMk cId="4205815994" sldId="263"/>
            <ac:spMk id="18" creationId="{1AFAE680-42C1-4104-B74F-B0A8F1FB264A}"/>
          </ac:spMkLst>
        </pc:spChg>
        <pc:spChg chg="add del">
          <ac:chgData name="JAI ANAND" userId="922efd36eee3aecf" providerId="LiveId" clId="{958F82C4-E1A8-432C-9F13-09780C7FF5AA}" dt="2022-07-17T02:18:18.330" v="1624" actId="26606"/>
          <ac:spMkLst>
            <pc:docMk/>
            <pc:sldMk cId="4205815994" sldId="263"/>
            <ac:spMk id="20" creationId="{828A8BA9-B3FE-4C96-A0A1-72A0D2C85578}"/>
          </ac:spMkLst>
        </pc:spChg>
        <pc:spChg chg="add del">
          <ac:chgData name="JAI ANAND" userId="922efd36eee3aecf" providerId="LiveId" clId="{958F82C4-E1A8-432C-9F13-09780C7FF5AA}" dt="2022-07-17T02:18:18.330" v="1624" actId="26606"/>
          <ac:spMkLst>
            <pc:docMk/>
            <pc:sldMk cId="4205815994" sldId="263"/>
            <ac:spMk id="22" creationId="{19F9CD66-32FC-448F-B4C5-67D17508A226}"/>
          </ac:spMkLst>
        </pc:spChg>
        <pc:spChg chg="add">
          <ac:chgData name="JAI ANAND" userId="922efd36eee3aecf" providerId="LiveId" clId="{958F82C4-E1A8-432C-9F13-09780C7FF5AA}" dt="2022-07-17T02:18:18.330" v="1624" actId="26606"/>
          <ac:spMkLst>
            <pc:docMk/>
            <pc:sldMk cId="4205815994" sldId="263"/>
            <ac:spMk id="27" creationId="{32768DCD-B824-413A-B330-8D57ADB3724C}"/>
          </ac:spMkLst>
        </pc:spChg>
        <pc:spChg chg="add">
          <ac:chgData name="JAI ANAND" userId="922efd36eee3aecf" providerId="LiveId" clId="{958F82C4-E1A8-432C-9F13-09780C7FF5AA}" dt="2022-07-17T02:18:18.330" v="1624" actId="26606"/>
          <ac:spMkLst>
            <pc:docMk/>
            <pc:sldMk cId="4205815994" sldId="263"/>
            <ac:spMk id="29" creationId="{96E45848-BEDA-4F24-9C4E-DA2120958262}"/>
          </ac:spMkLst>
        </pc:spChg>
        <pc:spChg chg="add">
          <ac:chgData name="JAI ANAND" userId="922efd36eee3aecf" providerId="LiveId" clId="{958F82C4-E1A8-432C-9F13-09780C7FF5AA}" dt="2022-07-17T02:18:18.330" v="1624" actId="26606"/>
          <ac:spMkLst>
            <pc:docMk/>
            <pc:sldMk cId="4205815994" sldId="263"/>
            <ac:spMk id="31" creationId="{B2BB8117-A903-442C-9223-A4FEB85C3271}"/>
          </ac:spMkLst>
        </pc:spChg>
        <pc:spChg chg="add">
          <ac:chgData name="JAI ANAND" userId="922efd36eee3aecf" providerId="LiveId" clId="{958F82C4-E1A8-432C-9F13-09780C7FF5AA}" dt="2022-07-17T02:18:18.330" v="1624" actId="26606"/>
          <ac:spMkLst>
            <pc:docMk/>
            <pc:sldMk cId="4205815994" sldId="263"/>
            <ac:spMk id="33" creationId="{C59300B8-3117-43F8-9F8E-68DB9F002F92}"/>
          </ac:spMkLst>
        </pc:spChg>
        <pc:spChg chg="add">
          <ac:chgData name="JAI ANAND" userId="922efd36eee3aecf" providerId="LiveId" clId="{958F82C4-E1A8-432C-9F13-09780C7FF5AA}" dt="2022-07-17T02:18:18.330" v="1624" actId="26606"/>
          <ac:spMkLst>
            <pc:docMk/>
            <pc:sldMk cId="4205815994" sldId="263"/>
            <ac:spMk id="35" creationId="{1AFAE680-42C1-4104-B74F-B0A8F1FB264A}"/>
          </ac:spMkLst>
        </pc:spChg>
        <pc:spChg chg="add">
          <ac:chgData name="JAI ANAND" userId="922efd36eee3aecf" providerId="LiveId" clId="{958F82C4-E1A8-432C-9F13-09780C7FF5AA}" dt="2022-07-17T02:18:18.330" v="1624" actId="26606"/>
          <ac:spMkLst>
            <pc:docMk/>
            <pc:sldMk cId="4205815994" sldId="263"/>
            <ac:spMk id="37" creationId="{828A8BA9-B3FE-4C96-A0A1-72A0D2C85578}"/>
          </ac:spMkLst>
        </pc:spChg>
        <pc:picChg chg="add mod ord">
          <ac:chgData name="JAI ANAND" userId="922efd36eee3aecf" providerId="LiveId" clId="{958F82C4-E1A8-432C-9F13-09780C7FF5AA}" dt="2022-07-17T02:18:35.263" v="1627" actId="14100"/>
          <ac:picMkLst>
            <pc:docMk/>
            <pc:sldMk cId="4205815994" sldId="263"/>
            <ac:picMk id="5" creationId="{36DE0803-BA82-5131-6AEC-239ECE8BC108}"/>
          </ac:picMkLst>
        </pc:picChg>
        <pc:picChg chg="add mod">
          <ac:chgData name="JAI ANAND" userId="922efd36eee3aecf" providerId="LiveId" clId="{958F82C4-E1A8-432C-9F13-09780C7FF5AA}" dt="2022-07-17T02:18:51.847" v="1631" actId="14100"/>
          <ac:picMkLst>
            <pc:docMk/>
            <pc:sldMk cId="4205815994" sldId="263"/>
            <ac:picMk id="7" creationId="{88A2C144-0831-C052-CD6A-66DB0E1F2CD5}"/>
          </ac:picMkLst>
        </pc:picChg>
      </pc:sldChg>
      <pc:sldChg chg="modSp new mod">
        <pc:chgData name="JAI ANAND" userId="922efd36eee3aecf" providerId="LiveId" clId="{958F82C4-E1A8-432C-9F13-09780C7FF5AA}" dt="2022-07-17T02:26:07.167" v="2103" actId="14100"/>
        <pc:sldMkLst>
          <pc:docMk/>
          <pc:sldMk cId="3929896809" sldId="264"/>
        </pc:sldMkLst>
        <pc:spChg chg="mod">
          <ac:chgData name="JAI ANAND" userId="922efd36eee3aecf" providerId="LiveId" clId="{958F82C4-E1A8-432C-9F13-09780C7FF5AA}" dt="2022-07-17T02:25:38.995" v="2096" actId="207"/>
          <ac:spMkLst>
            <pc:docMk/>
            <pc:sldMk cId="3929896809" sldId="264"/>
            <ac:spMk id="2" creationId="{47AC4959-36C7-FC0D-9CCC-DBDE622EE485}"/>
          </ac:spMkLst>
        </pc:spChg>
        <pc:spChg chg="mod">
          <ac:chgData name="JAI ANAND" userId="922efd36eee3aecf" providerId="LiveId" clId="{958F82C4-E1A8-432C-9F13-09780C7FF5AA}" dt="2022-07-17T02:26:07.167" v="2103" actId="14100"/>
          <ac:spMkLst>
            <pc:docMk/>
            <pc:sldMk cId="3929896809" sldId="264"/>
            <ac:spMk id="3" creationId="{185B5AFC-EE2B-ECCD-4A85-36473A3723EA}"/>
          </ac:spMkLst>
        </pc:spChg>
      </pc:sldChg>
      <pc:sldChg chg="delSp modSp new mod">
        <pc:chgData name="JAI ANAND" userId="922efd36eee3aecf" providerId="LiveId" clId="{958F82C4-E1A8-432C-9F13-09780C7FF5AA}" dt="2022-07-17T02:27:40.237" v="2121" actId="207"/>
        <pc:sldMkLst>
          <pc:docMk/>
          <pc:sldMk cId="106167518" sldId="265"/>
        </pc:sldMkLst>
        <pc:spChg chg="mod">
          <ac:chgData name="JAI ANAND" userId="922efd36eee3aecf" providerId="LiveId" clId="{958F82C4-E1A8-432C-9F13-09780C7FF5AA}" dt="2022-07-17T02:27:40.237" v="2121" actId="207"/>
          <ac:spMkLst>
            <pc:docMk/>
            <pc:sldMk cId="106167518" sldId="265"/>
            <ac:spMk id="2" creationId="{FF29CB43-E4A5-0590-5954-C1F26518B18C}"/>
          </ac:spMkLst>
        </pc:spChg>
        <pc:spChg chg="del mod">
          <ac:chgData name="JAI ANAND" userId="922efd36eee3aecf" providerId="LiveId" clId="{958F82C4-E1A8-432C-9F13-09780C7FF5AA}" dt="2022-07-17T02:27:25.241" v="2118" actId="478"/>
          <ac:spMkLst>
            <pc:docMk/>
            <pc:sldMk cId="106167518" sldId="265"/>
            <ac:spMk id="3" creationId="{9A59D536-6220-F084-F7FD-0AA0274D8C6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E2EB84-92C9-44EF-B58C-FFD564ACF41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E29B4E8-F479-4EAC-A51B-38E28A1F14C8}">
      <dgm:prSet/>
      <dgm:spPr>
        <a:solidFill>
          <a:schemeClr val="bg2">
            <a:lumMod val="60000"/>
            <a:lumOff val="40000"/>
          </a:schemeClr>
        </a:solidFill>
      </dgm:spPr>
      <dgm:t>
        <a:bodyPr/>
        <a:lstStyle/>
        <a:p>
          <a:r>
            <a:rPr lang="en-IN" b="1" dirty="0">
              <a:solidFill>
                <a:schemeClr val="tx1"/>
              </a:solidFill>
            </a:rPr>
            <a:t>Blurring</a:t>
          </a:r>
          <a:endParaRPr lang="en-IN" dirty="0">
            <a:solidFill>
              <a:schemeClr val="tx1"/>
            </a:solidFill>
          </a:endParaRPr>
        </a:p>
        <a:p>
          <a:r>
            <a:rPr lang="en-IN" dirty="0">
              <a:solidFill>
                <a:schemeClr val="tx1"/>
              </a:solidFill>
            </a:rPr>
            <a:t>Blurring in terms of digital image processing is smoothing of the image, removing noise from it. Filtering is one of the fundamental operations of Image Processing. Filters like Gaussian Blur, Median Blur, blur images, but they also tend to smooth the edges. To avoid that we will use the Bilateral Filter. </a:t>
          </a:r>
          <a:endParaRPr lang="en-US" b="1" dirty="0">
            <a:solidFill>
              <a:schemeClr val="tx1"/>
            </a:solidFill>
          </a:endParaRPr>
        </a:p>
      </dgm:t>
    </dgm:pt>
    <dgm:pt modelId="{5A2C9B16-897A-4742-A7F1-DCDA887CD81A}" type="parTrans" cxnId="{E2ACD2C2-4B2D-4A28-82D5-A9D759AD137A}">
      <dgm:prSet/>
      <dgm:spPr/>
      <dgm:t>
        <a:bodyPr/>
        <a:lstStyle/>
        <a:p>
          <a:endParaRPr lang="en-US"/>
        </a:p>
      </dgm:t>
    </dgm:pt>
    <dgm:pt modelId="{8BB2D4C5-1EEA-4538-991E-72D23D123CD4}" type="sibTrans" cxnId="{E2ACD2C2-4B2D-4A28-82D5-A9D759AD137A}">
      <dgm:prSet/>
      <dgm:spPr/>
      <dgm:t>
        <a:bodyPr/>
        <a:lstStyle/>
        <a:p>
          <a:endParaRPr lang="en-US"/>
        </a:p>
      </dgm:t>
    </dgm:pt>
    <dgm:pt modelId="{EFBB745A-6A48-4994-A41B-7ED193B3236D}">
      <dgm:prSet/>
      <dgm:spPr>
        <a:solidFill>
          <a:schemeClr val="bg2">
            <a:lumMod val="60000"/>
            <a:lumOff val="40000"/>
          </a:schemeClr>
        </a:solidFill>
      </dgm:spPr>
      <dgm:t>
        <a:bodyPr/>
        <a:lstStyle/>
        <a:p>
          <a:r>
            <a:rPr lang="en-IN" b="1" dirty="0">
              <a:solidFill>
                <a:schemeClr val="tx1"/>
              </a:solidFill>
            </a:rPr>
            <a:t>K-Means Clustering</a:t>
          </a:r>
          <a:endParaRPr lang="en-IN" dirty="0">
            <a:solidFill>
              <a:schemeClr val="tx1"/>
            </a:solidFill>
          </a:endParaRPr>
        </a:p>
        <a:p>
          <a:r>
            <a:rPr lang="en-IN" dirty="0">
              <a:solidFill>
                <a:schemeClr val="tx1"/>
              </a:solidFill>
            </a:rPr>
            <a:t>K-Means clustering is a clustering algorithm in which n observations are partitioned into k clusters. Each pixel in an image is represented by 8 bits, which means each color channel can have 256 possible shades/values. Output image, instead of having a variety of shades will have clusters of same shades.</a:t>
          </a:r>
          <a:endParaRPr lang="en-US" b="1" dirty="0">
            <a:solidFill>
              <a:schemeClr val="tx1"/>
            </a:solidFill>
          </a:endParaRPr>
        </a:p>
      </dgm:t>
    </dgm:pt>
    <dgm:pt modelId="{B8060B3C-3C41-4FBE-B91A-ADB0B280FDCD}" type="parTrans" cxnId="{BB839CC6-1B26-4B89-BD29-C636A53FD659}">
      <dgm:prSet/>
      <dgm:spPr/>
      <dgm:t>
        <a:bodyPr/>
        <a:lstStyle/>
        <a:p>
          <a:endParaRPr lang="en-US"/>
        </a:p>
      </dgm:t>
    </dgm:pt>
    <dgm:pt modelId="{038D0D68-D6BB-473F-A459-179596BCADCA}" type="sibTrans" cxnId="{BB839CC6-1B26-4B89-BD29-C636A53FD659}">
      <dgm:prSet/>
      <dgm:spPr/>
      <dgm:t>
        <a:bodyPr/>
        <a:lstStyle/>
        <a:p>
          <a:endParaRPr lang="en-US"/>
        </a:p>
      </dgm:t>
    </dgm:pt>
    <dgm:pt modelId="{040688A5-1562-4D6E-844E-F8CDD801223A}">
      <dgm:prSet/>
      <dgm:spPr>
        <a:solidFill>
          <a:schemeClr val="bg2">
            <a:lumMod val="60000"/>
            <a:lumOff val="40000"/>
          </a:schemeClr>
        </a:solidFill>
      </dgm:spPr>
      <dgm:t>
        <a:bodyPr/>
        <a:lstStyle/>
        <a:p>
          <a:r>
            <a:rPr lang="en-IN" b="1" dirty="0">
              <a:solidFill>
                <a:schemeClr val="tx1"/>
              </a:solidFill>
            </a:rPr>
            <a:t>Erosion</a:t>
          </a:r>
          <a:endParaRPr lang="en-IN" dirty="0">
            <a:solidFill>
              <a:schemeClr val="tx1"/>
            </a:solidFill>
          </a:endParaRPr>
        </a:p>
        <a:p>
          <a:r>
            <a:rPr lang="en-IN" dirty="0">
              <a:solidFill>
                <a:schemeClr val="tx1"/>
              </a:solidFill>
            </a:rPr>
            <a:t>Erosion is a morphological process that mostly deals with altering shapes in an image. Dilation and erosion are sister processes. In simple terms, they are used to thicken or lessen boundary shapes in an image. We will use it to erosion to thicken the contour boundaries to make them stand out.</a:t>
          </a:r>
        </a:p>
        <a:p>
          <a:endParaRPr lang="en-IN" dirty="0">
            <a:solidFill>
              <a:schemeClr val="tx1"/>
            </a:solidFill>
          </a:endParaRPr>
        </a:p>
      </dgm:t>
    </dgm:pt>
    <dgm:pt modelId="{D1FD47D8-00FD-430F-8479-E3BA39479B7E}" type="parTrans" cxnId="{5F734A24-C80B-4529-9295-45AB9F7F1BCF}">
      <dgm:prSet/>
      <dgm:spPr/>
      <dgm:t>
        <a:bodyPr/>
        <a:lstStyle/>
        <a:p>
          <a:endParaRPr lang="en-US"/>
        </a:p>
      </dgm:t>
    </dgm:pt>
    <dgm:pt modelId="{7D22E123-C0F6-4887-ACCE-35BAB9F3BC1C}" type="sibTrans" cxnId="{5F734A24-C80B-4529-9295-45AB9F7F1BCF}">
      <dgm:prSet/>
      <dgm:spPr/>
      <dgm:t>
        <a:bodyPr/>
        <a:lstStyle/>
        <a:p>
          <a:endParaRPr lang="en-US"/>
        </a:p>
      </dgm:t>
    </dgm:pt>
    <dgm:pt modelId="{4F738211-D31F-4A5C-9732-B1299320D3E5}">
      <dgm:prSet/>
      <dgm:spPr>
        <a:solidFill>
          <a:schemeClr val="bg2">
            <a:lumMod val="60000"/>
            <a:lumOff val="40000"/>
          </a:schemeClr>
        </a:solidFill>
      </dgm:spPr>
      <dgm:t>
        <a:bodyPr/>
        <a:lstStyle/>
        <a:p>
          <a:r>
            <a:rPr lang="en-IN" b="1" dirty="0">
              <a:solidFill>
                <a:schemeClr val="tx1"/>
              </a:solidFill>
            </a:rPr>
            <a:t>Canny Edge-detection</a:t>
          </a:r>
          <a:endParaRPr lang="en-IN" dirty="0">
            <a:solidFill>
              <a:schemeClr val="tx1"/>
            </a:solidFill>
          </a:endParaRPr>
        </a:p>
        <a:p>
          <a:r>
            <a:rPr lang="en-IN" dirty="0">
              <a:solidFill>
                <a:schemeClr val="tx1"/>
              </a:solidFill>
            </a:rPr>
            <a:t>Canny is a famous edge detection technique that uses the Canny 86 algorithm to detect edges. Since any edge detection technique is prone to noise in the image, we use the bilateral filter to remove them. </a:t>
          </a:r>
          <a:endParaRPr lang="en-US" b="1" dirty="0">
            <a:solidFill>
              <a:schemeClr val="tx1"/>
            </a:solidFill>
          </a:endParaRPr>
        </a:p>
      </dgm:t>
    </dgm:pt>
    <dgm:pt modelId="{7FB8899E-78B8-402F-8244-41CF7669C5EE}" type="parTrans" cxnId="{15CDC09E-9A12-4E2C-B8C9-9A824B7C66F9}">
      <dgm:prSet/>
      <dgm:spPr/>
      <dgm:t>
        <a:bodyPr/>
        <a:lstStyle/>
        <a:p>
          <a:endParaRPr lang="en-US"/>
        </a:p>
      </dgm:t>
    </dgm:pt>
    <dgm:pt modelId="{5F1A860D-F460-450B-BFD0-C4205EE5B78F}" type="sibTrans" cxnId="{15CDC09E-9A12-4E2C-B8C9-9A824B7C66F9}">
      <dgm:prSet/>
      <dgm:spPr/>
      <dgm:t>
        <a:bodyPr/>
        <a:lstStyle/>
        <a:p>
          <a:endParaRPr lang="en-US"/>
        </a:p>
      </dgm:t>
    </dgm:pt>
    <dgm:pt modelId="{EFD91E5A-20E6-403E-8EE5-7978E2F092F4}" type="pres">
      <dgm:prSet presAssocID="{0EE2EB84-92C9-44EF-B58C-FFD564ACF418}" presName="linear" presStyleCnt="0">
        <dgm:presLayoutVars>
          <dgm:animLvl val="lvl"/>
          <dgm:resizeHandles val="exact"/>
        </dgm:presLayoutVars>
      </dgm:prSet>
      <dgm:spPr/>
    </dgm:pt>
    <dgm:pt modelId="{BC590326-1FF4-4407-B33B-4A9B1B495746}" type="pres">
      <dgm:prSet presAssocID="{FE29B4E8-F479-4EAC-A51B-38E28A1F14C8}" presName="parentText" presStyleLbl="node1" presStyleIdx="0" presStyleCnt="4">
        <dgm:presLayoutVars>
          <dgm:chMax val="0"/>
          <dgm:bulletEnabled val="1"/>
        </dgm:presLayoutVars>
      </dgm:prSet>
      <dgm:spPr/>
    </dgm:pt>
    <dgm:pt modelId="{57D0B034-F7E7-40D4-A727-86133CE29B28}" type="pres">
      <dgm:prSet presAssocID="{8BB2D4C5-1EEA-4538-991E-72D23D123CD4}" presName="spacer" presStyleCnt="0"/>
      <dgm:spPr/>
    </dgm:pt>
    <dgm:pt modelId="{5C2ED3D9-6537-4B57-BEB4-EB5CE3FCE1C7}" type="pres">
      <dgm:prSet presAssocID="{EFBB745A-6A48-4994-A41B-7ED193B3236D}" presName="parentText" presStyleLbl="node1" presStyleIdx="1" presStyleCnt="4" custLinFactY="1340" custLinFactNeighborY="100000">
        <dgm:presLayoutVars>
          <dgm:chMax val="0"/>
          <dgm:bulletEnabled val="1"/>
        </dgm:presLayoutVars>
      </dgm:prSet>
      <dgm:spPr/>
    </dgm:pt>
    <dgm:pt modelId="{094A186D-9BB5-46F0-BC2D-DCEE7E0C6448}" type="pres">
      <dgm:prSet presAssocID="{038D0D68-D6BB-473F-A459-179596BCADCA}" presName="spacer" presStyleCnt="0"/>
      <dgm:spPr/>
    </dgm:pt>
    <dgm:pt modelId="{895FDDC6-DFE2-4EBF-AE3E-3333A5E274F3}" type="pres">
      <dgm:prSet presAssocID="{040688A5-1562-4D6E-844E-F8CDD801223A}" presName="parentText" presStyleLbl="node1" presStyleIdx="2" presStyleCnt="4" custLinFactY="9829" custLinFactNeighborY="100000">
        <dgm:presLayoutVars>
          <dgm:chMax val="0"/>
          <dgm:bulletEnabled val="1"/>
        </dgm:presLayoutVars>
      </dgm:prSet>
      <dgm:spPr/>
    </dgm:pt>
    <dgm:pt modelId="{01E992F5-B903-480D-A86E-07271F918099}" type="pres">
      <dgm:prSet presAssocID="{7D22E123-C0F6-4887-ACCE-35BAB9F3BC1C}" presName="spacer" presStyleCnt="0"/>
      <dgm:spPr/>
    </dgm:pt>
    <dgm:pt modelId="{46759B4A-5CC2-44C0-B5A6-F00F635B4666}" type="pres">
      <dgm:prSet presAssocID="{4F738211-D31F-4A5C-9732-B1299320D3E5}" presName="parentText" presStyleLbl="node1" presStyleIdx="3" presStyleCnt="4" custLinFactY="47015" custLinFactNeighborX="-126" custLinFactNeighborY="100000">
        <dgm:presLayoutVars>
          <dgm:chMax val="0"/>
          <dgm:bulletEnabled val="1"/>
        </dgm:presLayoutVars>
      </dgm:prSet>
      <dgm:spPr/>
    </dgm:pt>
  </dgm:ptLst>
  <dgm:cxnLst>
    <dgm:cxn modelId="{5F734A24-C80B-4529-9295-45AB9F7F1BCF}" srcId="{0EE2EB84-92C9-44EF-B58C-FFD564ACF418}" destId="{040688A5-1562-4D6E-844E-F8CDD801223A}" srcOrd="2" destOrd="0" parTransId="{D1FD47D8-00FD-430F-8479-E3BA39479B7E}" sibTransId="{7D22E123-C0F6-4887-ACCE-35BAB9F3BC1C}"/>
    <dgm:cxn modelId="{39E61D6F-273A-4D76-9B53-2781BFCEFDE4}" type="presOf" srcId="{EFBB745A-6A48-4994-A41B-7ED193B3236D}" destId="{5C2ED3D9-6537-4B57-BEB4-EB5CE3FCE1C7}" srcOrd="0" destOrd="0" presId="urn:microsoft.com/office/officeart/2005/8/layout/vList2"/>
    <dgm:cxn modelId="{705AB456-AD66-44AA-84A6-5D510DA95138}" type="presOf" srcId="{0EE2EB84-92C9-44EF-B58C-FFD564ACF418}" destId="{EFD91E5A-20E6-403E-8EE5-7978E2F092F4}" srcOrd="0" destOrd="0" presId="urn:microsoft.com/office/officeart/2005/8/layout/vList2"/>
    <dgm:cxn modelId="{38B2F892-34B5-488B-A29E-9C58087479EC}" type="presOf" srcId="{FE29B4E8-F479-4EAC-A51B-38E28A1F14C8}" destId="{BC590326-1FF4-4407-B33B-4A9B1B495746}" srcOrd="0" destOrd="0" presId="urn:microsoft.com/office/officeart/2005/8/layout/vList2"/>
    <dgm:cxn modelId="{15CDC09E-9A12-4E2C-B8C9-9A824B7C66F9}" srcId="{0EE2EB84-92C9-44EF-B58C-FFD564ACF418}" destId="{4F738211-D31F-4A5C-9732-B1299320D3E5}" srcOrd="3" destOrd="0" parTransId="{7FB8899E-78B8-402F-8244-41CF7669C5EE}" sibTransId="{5F1A860D-F460-450B-BFD0-C4205EE5B78F}"/>
    <dgm:cxn modelId="{E2ACD2C2-4B2D-4A28-82D5-A9D759AD137A}" srcId="{0EE2EB84-92C9-44EF-B58C-FFD564ACF418}" destId="{FE29B4E8-F479-4EAC-A51B-38E28A1F14C8}" srcOrd="0" destOrd="0" parTransId="{5A2C9B16-897A-4742-A7F1-DCDA887CD81A}" sibTransId="{8BB2D4C5-1EEA-4538-991E-72D23D123CD4}"/>
    <dgm:cxn modelId="{BB839CC6-1B26-4B89-BD29-C636A53FD659}" srcId="{0EE2EB84-92C9-44EF-B58C-FFD564ACF418}" destId="{EFBB745A-6A48-4994-A41B-7ED193B3236D}" srcOrd="1" destOrd="0" parTransId="{B8060B3C-3C41-4FBE-B91A-ADB0B280FDCD}" sibTransId="{038D0D68-D6BB-473F-A459-179596BCADCA}"/>
    <dgm:cxn modelId="{947EB2F0-F0F7-45B0-871E-D549FF66CBB5}" type="presOf" srcId="{040688A5-1562-4D6E-844E-F8CDD801223A}" destId="{895FDDC6-DFE2-4EBF-AE3E-3333A5E274F3}" srcOrd="0" destOrd="0" presId="urn:microsoft.com/office/officeart/2005/8/layout/vList2"/>
    <dgm:cxn modelId="{1E6327FA-BE7B-4DB2-857D-66A5E4EA0772}" type="presOf" srcId="{4F738211-D31F-4A5C-9732-B1299320D3E5}" destId="{46759B4A-5CC2-44C0-B5A6-F00F635B4666}" srcOrd="0" destOrd="0" presId="urn:microsoft.com/office/officeart/2005/8/layout/vList2"/>
    <dgm:cxn modelId="{94498DBC-95E1-4964-8B5E-68E04316FEA5}" type="presParOf" srcId="{EFD91E5A-20E6-403E-8EE5-7978E2F092F4}" destId="{BC590326-1FF4-4407-B33B-4A9B1B495746}" srcOrd="0" destOrd="0" presId="urn:microsoft.com/office/officeart/2005/8/layout/vList2"/>
    <dgm:cxn modelId="{058F54A6-512D-4E23-90C0-C28640533B06}" type="presParOf" srcId="{EFD91E5A-20E6-403E-8EE5-7978E2F092F4}" destId="{57D0B034-F7E7-40D4-A727-86133CE29B28}" srcOrd="1" destOrd="0" presId="urn:microsoft.com/office/officeart/2005/8/layout/vList2"/>
    <dgm:cxn modelId="{A7B05F6D-5F1D-46AF-BB57-278131FE1720}" type="presParOf" srcId="{EFD91E5A-20E6-403E-8EE5-7978E2F092F4}" destId="{5C2ED3D9-6537-4B57-BEB4-EB5CE3FCE1C7}" srcOrd="2" destOrd="0" presId="urn:microsoft.com/office/officeart/2005/8/layout/vList2"/>
    <dgm:cxn modelId="{B0F036D7-52B6-4E66-8C4F-F5490BC4E43B}" type="presParOf" srcId="{EFD91E5A-20E6-403E-8EE5-7978E2F092F4}" destId="{094A186D-9BB5-46F0-BC2D-DCEE7E0C6448}" srcOrd="3" destOrd="0" presId="urn:microsoft.com/office/officeart/2005/8/layout/vList2"/>
    <dgm:cxn modelId="{52F05203-2C79-4005-BFA9-8FCD284424C9}" type="presParOf" srcId="{EFD91E5A-20E6-403E-8EE5-7978E2F092F4}" destId="{895FDDC6-DFE2-4EBF-AE3E-3333A5E274F3}" srcOrd="4" destOrd="0" presId="urn:microsoft.com/office/officeart/2005/8/layout/vList2"/>
    <dgm:cxn modelId="{70ACA99F-BBAF-431D-95E1-04A365348FC0}" type="presParOf" srcId="{EFD91E5A-20E6-403E-8EE5-7978E2F092F4}" destId="{01E992F5-B903-480D-A86E-07271F918099}" srcOrd="5" destOrd="0" presId="urn:microsoft.com/office/officeart/2005/8/layout/vList2"/>
    <dgm:cxn modelId="{214F3DDC-CF58-47E8-ADFA-277998EC4F40}" type="presParOf" srcId="{EFD91E5A-20E6-403E-8EE5-7978E2F092F4}" destId="{46759B4A-5CC2-44C0-B5A6-F00F635B466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90326-1FF4-4407-B33B-4A9B1B495746}">
      <dsp:nvSpPr>
        <dsp:cNvPr id="0" name=""/>
        <dsp:cNvSpPr/>
      </dsp:nvSpPr>
      <dsp:spPr>
        <a:xfrm>
          <a:off x="0" y="286165"/>
          <a:ext cx="7060095" cy="1292850"/>
        </a:xfrm>
        <a:prstGeom prst="roundRect">
          <a:avLst/>
        </a:prstGeom>
        <a:solidFill>
          <a:schemeClr val="bg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solidFill>
                <a:schemeClr val="tx1"/>
              </a:solidFill>
            </a:rPr>
            <a:t>Blurring</a:t>
          </a:r>
          <a:endParaRPr lang="en-IN" sz="1300" kern="1200" dirty="0">
            <a:solidFill>
              <a:schemeClr val="tx1"/>
            </a:solidFill>
          </a:endParaRPr>
        </a:p>
        <a:p>
          <a:pPr marL="0" lvl="0" indent="0" algn="l" defTabSz="577850">
            <a:lnSpc>
              <a:spcPct val="90000"/>
            </a:lnSpc>
            <a:spcBef>
              <a:spcPct val="0"/>
            </a:spcBef>
            <a:spcAft>
              <a:spcPct val="35000"/>
            </a:spcAft>
            <a:buNone/>
          </a:pPr>
          <a:r>
            <a:rPr lang="en-IN" sz="1300" kern="1200" dirty="0">
              <a:solidFill>
                <a:schemeClr val="tx1"/>
              </a:solidFill>
            </a:rPr>
            <a:t>Blurring in terms of digital image processing is smoothing of the image, removing noise from it. Filtering is one of the fundamental operations of Image Processing. Filters like Gaussian Blur, Median Blur, blur images, but they also tend to smooth the edges. To avoid that we will use the Bilateral Filter. </a:t>
          </a:r>
          <a:endParaRPr lang="en-US" sz="1300" b="1" kern="1200" dirty="0">
            <a:solidFill>
              <a:schemeClr val="tx1"/>
            </a:solidFill>
          </a:endParaRPr>
        </a:p>
      </dsp:txBody>
      <dsp:txXfrm>
        <a:off x="63112" y="349277"/>
        <a:ext cx="6933871" cy="1166626"/>
      </dsp:txXfrm>
    </dsp:sp>
    <dsp:sp modelId="{5C2ED3D9-6537-4B57-BEB4-EB5CE3FCE1C7}">
      <dsp:nvSpPr>
        <dsp:cNvPr id="0" name=""/>
        <dsp:cNvSpPr/>
      </dsp:nvSpPr>
      <dsp:spPr>
        <a:xfrm>
          <a:off x="0" y="1671219"/>
          <a:ext cx="7060095" cy="1292850"/>
        </a:xfrm>
        <a:prstGeom prst="roundRect">
          <a:avLst/>
        </a:prstGeom>
        <a:solidFill>
          <a:schemeClr val="bg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solidFill>
                <a:schemeClr val="tx1"/>
              </a:solidFill>
            </a:rPr>
            <a:t>K-Means Clustering</a:t>
          </a:r>
          <a:endParaRPr lang="en-IN" sz="1300" kern="1200" dirty="0">
            <a:solidFill>
              <a:schemeClr val="tx1"/>
            </a:solidFill>
          </a:endParaRPr>
        </a:p>
        <a:p>
          <a:pPr marL="0" lvl="0" indent="0" algn="l" defTabSz="577850">
            <a:lnSpc>
              <a:spcPct val="90000"/>
            </a:lnSpc>
            <a:spcBef>
              <a:spcPct val="0"/>
            </a:spcBef>
            <a:spcAft>
              <a:spcPct val="35000"/>
            </a:spcAft>
            <a:buNone/>
          </a:pPr>
          <a:r>
            <a:rPr lang="en-IN" sz="1300" kern="1200" dirty="0">
              <a:solidFill>
                <a:schemeClr val="tx1"/>
              </a:solidFill>
            </a:rPr>
            <a:t>K-Means clustering is a clustering algorithm in which n observations are partitioned into k clusters. Each pixel in an image is represented by 8 bits, which means each color channel can have 256 possible shades/values. Output image, instead of having a variety of shades will have clusters of same shades.</a:t>
          </a:r>
          <a:endParaRPr lang="en-US" sz="1300" b="1" kern="1200" dirty="0">
            <a:solidFill>
              <a:schemeClr val="tx1"/>
            </a:solidFill>
          </a:endParaRPr>
        </a:p>
      </dsp:txBody>
      <dsp:txXfrm>
        <a:off x="63112" y="1734331"/>
        <a:ext cx="6933871" cy="1166626"/>
      </dsp:txXfrm>
    </dsp:sp>
    <dsp:sp modelId="{895FDDC6-DFE2-4EBF-AE3E-3333A5E274F3}">
      <dsp:nvSpPr>
        <dsp:cNvPr id="0" name=""/>
        <dsp:cNvSpPr/>
      </dsp:nvSpPr>
      <dsp:spPr>
        <a:xfrm>
          <a:off x="0" y="3111259"/>
          <a:ext cx="7060095" cy="1292850"/>
        </a:xfrm>
        <a:prstGeom prst="roundRect">
          <a:avLst/>
        </a:prstGeom>
        <a:solidFill>
          <a:schemeClr val="bg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solidFill>
                <a:schemeClr val="tx1"/>
              </a:solidFill>
            </a:rPr>
            <a:t>Erosion</a:t>
          </a:r>
          <a:endParaRPr lang="en-IN" sz="1300" kern="1200" dirty="0">
            <a:solidFill>
              <a:schemeClr val="tx1"/>
            </a:solidFill>
          </a:endParaRPr>
        </a:p>
        <a:p>
          <a:pPr marL="0" lvl="0" indent="0" algn="l" defTabSz="577850">
            <a:lnSpc>
              <a:spcPct val="90000"/>
            </a:lnSpc>
            <a:spcBef>
              <a:spcPct val="0"/>
            </a:spcBef>
            <a:spcAft>
              <a:spcPct val="35000"/>
            </a:spcAft>
            <a:buNone/>
          </a:pPr>
          <a:r>
            <a:rPr lang="en-IN" sz="1300" kern="1200" dirty="0">
              <a:solidFill>
                <a:schemeClr val="tx1"/>
              </a:solidFill>
            </a:rPr>
            <a:t>Erosion is a morphological process that mostly deals with altering shapes in an image. Dilation and erosion are sister processes. In simple terms, they are used to thicken or lessen boundary shapes in an image. We will use it to erosion to thicken the contour boundaries to make them stand out.</a:t>
          </a:r>
        </a:p>
        <a:p>
          <a:pPr marL="0" lvl="0" indent="0" algn="l" defTabSz="577850">
            <a:lnSpc>
              <a:spcPct val="90000"/>
            </a:lnSpc>
            <a:spcBef>
              <a:spcPct val="0"/>
            </a:spcBef>
            <a:spcAft>
              <a:spcPct val="35000"/>
            </a:spcAft>
            <a:buNone/>
          </a:pPr>
          <a:endParaRPr lang="en-IN" sz="1300" kern="1200" dirty="0">
            <a:solidFill>
              <a:schemeClr val="tx1"/>
            </a:solidFill>
          </a:endParaRPr>
        </a:p>
      </dsp:txBody>
      <dsp:txXfrm>
        <a:off x="63112" y="3174371"/>
        <a:ext cx="6933871" cy="1166626"/>
      </dsp:txXfrm>
    </dsp:sp>
    <dsp:sp modelId="{46759B4A-5CC2-44C0-B5A6-F00F635B4666}">
      <dsp:nvSpPr>
        <dsp:cNvPr id="0" name=""/>
        <dsp:cNvSpPr/>
      </dsp:nvSpPr>
      <dsp:spPr>
        <a:xfrm>
          <a:off x="0" y="4563201"/>
          <a:ext cx="7060095" cy="1292850"/>
        </a:xfrm>
        <a:prstGeom prst="roundRect">
          <a:avLst/>
        </a:prstGeom>
        <a:solidFill>
          <a:schemeClr val="bg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solidFill>
                <a:schemeClr val="tx1"/>
              </a:solidFill>
            </a:rPr>
            <a:t>Canny Edge-detection</a:t>
          </a:r>
          <a:endParaRPr lang="en-IN" sz="1300" kern="1200" dirty="0">
            <a:solidFill>
              <a:schemeClr val="tx1"/>
            </a:solidFill>
          </a:endParaRPr>
        </a:p>
        <a:p>
          <a:pPr marL="0" lvl="0" indent="0" algn="l" defTabSz="577850">
            <a:lnSpc>
              <a:spcPct val="90000"/>
            </a:lnSpc>
            <a:spcBef>
              <a:spcPct val="0"/>
            </a:spcBef>
            <a:spcAft>
              <a:spcPct val="35000"/>
            </a:spcAft>
            <a:buNone/>
          </a:pPr>
          <a:r>
            <a:rPr lang="en-IN" sz="1300" kern="1200" dirty="0">
              <a:solidFill>
                <a:schemeClr val="tx1"/>
              </a:solidFill>
            </a:rPr>
            <a:t>Canny is a famous edge detection technique that uses the Canny 86 algorithm to detect edges. Since any edge detection technique is prone to noise in the image, we use the bilateral filter to remove them. </a:t>
          </a:r>
          <a:endParaRPr lang="en-US" sz="1300" b="1" kern="1200" dirty="0">
            <a:solidFill>
              <a:schemeClr val="tx1"/>
            </a:solidFill>
          </a:endParaRPr>
        </a:p>
      </dsp:txBody>
      <dsp:txXfrm>
        <a:off x="63112" y="4626313"/>
        <a:ext cx="6933871" cy="1166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E29A3-594A-42D0-BE33-080E7B852B05}" type="datetimeFigureOut">
              <a:rPr lang="en-IN" smtClean="0"/>
              <a:t>08-01-2023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E0D79-5548-474F-86B3-95C3FD9011A2}" type="slidenum">
              <a:rPr lang="en-IN" smtClean="0"/>
              <a:t>‹#›</a:t>
            </a:fld>
            <a:endParaRPr lang="en-IN"/>
          </a:p>
        </p:txBody>
      </p:sp>
    </p:spTree>
    <p:extLst>
      <p:ext uri="{BB962C8B-B14F-4D97-AF65-F5344CB8AC3E}">
        <p14:creationId xmlns:p14="http://schemas.microsoft.com/office/powerpoint/2010/main" val="351067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1/8/2023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4142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26873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62273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939329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281642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576241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321530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970543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78052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a:xfrm>
            <a:off x="10951856" y="5867131"/>
            <a:ext cx="5511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6746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886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37548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77403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6579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079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1/8/2023</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646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3905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70F276-1833-4A75-9C1D-A56E2295A68D}" type="datetimeFigureOut">
              <a:rPr lang="en-US" smtClean="0"/>
              <a:pPr/>
              <a:t>1/8/2023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solidFill>
                <a:srgbClr val="FFFFFF"/>
              </a:solidFill>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696795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conac.org.uk/results-conac-pre-season-open-3rd-apri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highway-signs/l/limitation.html"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erson inside a glass house surrounded by plants">
            <a:extLst>
              <a:ext uri="{FF2B5EF4-FFF2-40B4-BE49-F238E27FC236}">
                <a16:creationId xmlns:a16="http://schemas.microsoft.com/office/drawing/2014/main" id="{8E92519C-ECB0-D26B-10E7-280DE2E318A7}"/>
              </a:ext>
            </a:extLst>
          </p:cNvPr>
          <p:cNvPicPr>
            <a:picLocks noChangeAspect="1"/>
          </p:cNvPicPr>
          <p:nvPr/>
        </p:nvPicPr>
        <p:blipFill rotWithShape="1">
          <a:blip r:embed="rId2">
            <a:alphaModFix amt="20000"/>
          </a:blip>
          <a:srcRect t="9193" r="-1" b="6515"/>
          <a:stretch/>
        </p:blipFill>
        <p:spPr>
          <a:xfrm>
            <a:off x="-2" y="10"/>
            <a:ext cx="12188952" cy="6857990"/>
          </a:xfrm>
          <a:prstGeom prst="rect">
            <a:avLst/>
          </a:prstGeom>
        </p:spPr>
      </p:pic>
      <p:sp>
        <p:nvSpPr>
          <p:cNvPr id="2" name="Title 1">
            <a:extLst>
              <a:ext uri="{FF2B5EF4-FFF2-40B4-BE49-F238E27FC236}">
                <a16:creationId xmlns:a16="http://schemas.microsoft.com/office/drawing/2014/main" id="{27FFD9C0-7511-58EE-AE92-FC46FEEEADC2}"/>
              </a:ext>
            </a:extLst>
          </p:cNvPr>
          <p:cNvSpPr>
            <a:spLocks noGrp="1"/>
          </p:cNvSpPr>
          <p:nvPr>
            <p:ph type="ctrTitle"/>
          </p:nvPr>
        </p:nvSpPr>
        <p:spPr>
          <a:xfrm>
            <a:off x="1524000" y="1477925"/>
            <a:ext cx="9144000" cy="2032037"/>
          </a:xfrm>
        </p:spPr>
        <p:txBody>
          <a:bodyPr>
            <a:normAutofit/>
          </a:bodyPr>
          <a:lstStyle/>
          <a:p>
            <a:r>
              <a:rPr lang="en-IN" dirty="0">
                <a:solidFill>
                  <a:schemeClr val="tx1">
                    <a:lumMod val="85000"/>
                    <a:lumOff val="15000"/>
                  </a:schemeClr>
                </a:solidFill>
              </a:rPr>
              <a:t>Cartoonifying an Image using Deep Learning</a:t>
            </a:r>
          </a:p>
        </p:txBody>
      </p:sp>
      <p:sp>
        <p:nvSpPr>
          <p:cNvPr id="3" name="Subtitle 2">
            <a:extLst>
              <a:ext uri="{FF2B5EF4-FFF2-40B4-BE49-F238E27FC236}">
                <a16:creationId xmlns:a16="http://schemas.microsoft.com/office/drawing/2014/main" id="{D10EEC02-41C4-2B2D-8D9F-CD3C3917A0DF}"/>
              </a:ext>
            </a:extLst>
          </p:cNvPr>
          <p:cNvSpPr>
            <a:spLocks noGrp="1"/>
          </p:cNvSpPr>
          <p:nvPr>
            <p:ph type="subTitle" idx="1"/>
          </p:nvPr>
        </p:nvSpPr>
        <p:spPr>
          <a:xfrm>
            <a:off x="1524000" y="3838354"/>
            <a:ext cx="9144000" cy="2032037"/>
          </a:xfrm>
        </p:spPr>
        <p:txBody>
          <a:bodyPr>
            <a:normAutofit fontScale="47500" lnSpcReduction="20000"/>
          </a:bodyPr>
          <a:lstStyle/>
          <a:p>
            <a:pPr algn="r"/>
            <a:r>
              <a:rPr lang="en-IN" sz="6200" dirty="0">
                <a:solidFill>
                  <a:schemeClr val="tx1">
                    <a:lumMod val="85000"/>
                    <a:lumOff val="15000"/>
                  </a:schemeClr>
                </a:solidFill>
              </a:rPr>
              <a:t>  </a:t>
            </a:r>
            <a:r>
              <a:rPr lang="en-IN" sz="4600" dirty="0">
                <a:solidFill>
                  <a:schemeClr val="tx1">
                    <a:lumMod val="85000"/>
                    <a:lumOff val="15000"/>
                  </a:schemeClr>
                </a:solidFill>
              </a:rPr>
              <a:t>Made by :   Nilesh Popli </a:t>
            </a:r>
          </a:p>
          <a:p>
            <a:pPr algn="r"/>
            <a:r>
              <a:rPr lang="en-IN" sz="4600" dirty="0">
                <a:solidFill>
                  <a:schemeClr val="tx1">
                    <a:lumMod val="85000"/>
                    <a:lumOff val="15000"/>
                  </a:schemeClr>
                </a:solidFill>
              </a:rPr>
              <a:t> </a:t>
            </a:r>
            <a:r>
              <a:rPr lang="en-IN" sz="46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2016881</a:t>
            </a:r>
          </a:p>
          <a:p>
            <a:pPr algn="r"/>
            <a:r>
              <a:rPr lang="en-IN" sz="4600" dirty="0">
                <a:solidFill>
                  <a:schemeClr val="tx1">
                    <a:lumMod val="85000"/>
                    <a:lumOff val="15000"/>
                  </a:schemeClr>
                </a:solidFill>
              </a:rPr>
              <a:t>Guided By : Dr Vikas Tripathi </a:t>
            </a:r>
          </a:p>
          <a:p>
            <a:pPr algn="r"/>
            <a:r>
              <a:rPr lang="en-IN" sz="4600" dirty="0">
                <a:solidFill>
                  <a:schemeClr val="tx1">
                    <a:lumMod val="85000"/>
                    <a:lumOff val="15000"/>
                  </a:schemeClr>
                </a:solidFill>
              </a:rPr>
              <a:t>Associate Professor, Dean(R&amp;D), GEU Dehradun</a:t>
            </a:r>
          </a:p>
          <a:p>
            <a:pPr algn="r"/>
            <a:r>
              <a:rPr lang="en-IN" sz="2200" dirty="0">
                <a:solidFill>
                  <a:schemeClr val="tx1">
                    <a:lumMod val="85000"/>
                    <a:lumOff val="15000"/>
                  </a:schemeClr>
                </a:solidFill>
              </a:rPr>
              <a:t> </a:t>
            </a:r>
          </a:p>
        </p:txBody>
      </p:sp>
    </p:spTree>
    <p:extLst>
      <p:ext uri="{BB962C8B-B14F-4D97-AF65-F5344CB8AC3E}">
        <p14:creationId xmlns:p14="http://schemas.microsoft.com/office/powerpoint/2010/main" val="365532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B43-E4A5-0590-5954-C1F26518B18C}"/>
              </a:ext>
            </a:extLst>
          </p:cNvPr>
          <p:cNvSpPr>
            <a:spLocks noGrp="1"/>
          </p:cNvSpPr>
          <p:nvPr>
            <p:ph type="ctrTitle"/>
          </p:nvPr>
        </p:nvSpPr>
        <p:spPr>
          <a:xfrm>
            <a:off x="1524000" y="2880814"/>
            <a:ext cx="9144000" cy="1096372"/>
          </a:xfrm>
        </p:spPr>
        <p:txBody>
          <a:bodyPr/>
          <a:lstStyle/>
          <a:p>
            <a:r>
              <a:rPr lang="en-IN" dirty="0">
                <a:solidFill>
                  <a:schemeClr val="tx1"/>
                </a:solidFill>
              </a:rPr>
              <a:t>Thank You </a:t>
            </a:r>
          </a:p>
        </p:txBody>
      </p:sp>
    </p:spTree>
    <p:extLst>
      <p:ext uri="{BB962C8B-B14F-4D97-AF65-F5344CB8AC3E}">
        <p14:creationId xmlns:p14="http://schemas.microsoft.com/office/powerpoint/2010/main" val="10616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3546-698B-FEE4-6651-BA7C47CC93CB}"/>
              </a:ext>
            </a:extLst>
          </p:cNvPr>
          <p:cNvSpPr>
            <a:spLocks noGrp="1"/>
          </p:cNvSpPr>
          <p:nvPr>
            <p:ph type="title"/>
          </p:nvPr>
        </p:nvSpPr>
        <p:spPr>
          <a:xfrm>
            <a:off x="838199" y="488577"/>
            <a:ext cx="4581525" cy="814233"/>
          </a:xfrm>
        </p:spPr>
        <p:txBody>
          <a:bodyPr anchor="b">
            <a:normAutofit/>
          </a:bodyPr>
          <a:lstStyle/>
          <a:p>
            <a:pPr algn="ctr"/>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Tools Used </a:t>
            </a:r>
          </a:p>
        </p:txBody>
      </p:sp>
      <p:sp>
        <p:nvSpPr>
          <p:cNvPr id="3" name="Content Placeholder 2">
            <a:extLst>
              <a:ext uri="{FF2B5EF4-FFF2-40B4-BE49-F238E27FC236}">
                <a16:creationId xmlns:a16="http://schemas.microsoft.com/office/drawing/2014/main" id="{0A660D6A-13FA-6F5F-D939-F9F9D98AEACA}"/>
              </a:ext>
            </a:extLst>
          </p:cNvPr>
          <p:cNvSpPr>
            <a:spLocks noGrp="1"/>
          </p:cNvSpPr>
          <p:nvPr>
            <p:ph idx="1"/>
          </p:nvPr>
        </p:nvSpPr>
        <p:spPr>
          <a:xfrm>
            <a:off x="2178727" y="1396603"/>
            <a:ext cx="4771274" cy="4972820"/>
          </a:xfrm>
        </p:spPr>
        <p:txBody>
          <a:bodyPr>
            <a:noAutofit/>
          </a:bodyPr>
          <a:lstStyle/>
          <a:p>
            <a:pPr>
              <a:lnSpc>
                <a:spcPct val="115000"/>
              </a:lnSpc>
            </a:pPr>
            <a:r>
              <a:rPr lang="en-IN" sz="1800" b="1" dirty="0">
                <a:effectLst/>
                <a:latin typeface="Times New Roman" panose="02020603050405020304" pitchFamily="18" charset="0"/>
                <a:ea typeface="Times New Roman" panose="02020603050405020304" pitchFamily="18" charset="0"/>
              </a:rPr>
              <a:t>Python: </a:t>
            </a:r>
            <a:r>
              <a:rPr lang="en-IN" sz="1800" dirty="0">
                <a:effectLst/>
                <a:latin typeface="Times New Roman" panose="02020603050405020304" pitchFamily="18" charset="0"/>
                <a:ea typeface="Times New Roman" panose="02020603050405020304" pitchFamily="18" charset="0"/>
              </a:rPr>
              <a:t>We use python as a programming language for building the application.</a:t>
            </a:r>
            <a:endParaRPr lang="en-IN" sz="1800" dirty="0">
              <a:effectLst/>
              <a:latin typeface="Calibri" panose="020F0502020204030204" pitchFamily="34" charset="0"/>
              <a:ea typeface="Calibri" panose="020F0502020204030204" pitchFamily="34"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cv2:</a:t>
            </a:r>
            <a:r>
              <a:rPr lang="en-IN" sz="1800" dirty="0">
                <a:effectLst/>
                <a:latin typeface="Times New Roman" panose="02020603050405020304" pitchFamily="18" charset="0"/>
                <a:ea typeface="Times New Roman" panose="02020603050405020304" pitchFamily="18" charset="0"/>
              </a:rPr>
              <a:t> We use cv2 for image processing.</a:t>
            </a:r>
            <a:endParaRPr lang="en-IN" sz="1800" dirty="0">
              <a:effectLst/>
              <a:latin typeface="Calibri" panose="020F0502020204030204" pitchFamily="34" charset="0"/>
              <a:ea typeface="Calibri" panose="020F0502020204030204" pitchFamily="34"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Numpy:</a:t>
            </a:r>
            <a:r>
              <a:rPr lang="en-IN" sz="1800" dirty="0">
                <a:effectLst/>
                <a:latin typeface="Times New Roman" panose="02020603050405020304" pitchFamily="18" charset="0"/>
                <a:ea typeface="Times New Roman" panose="02020603050405020304" pitchFamily="18" charset="0"/>
              </a:rPr>
              <a:t> Here the images that we use are stored in the form of arrays. So, for that, we use NumPy.</a:t>
            </a:r>
            <a:endParaRPr lang="en-IN" sz="1800" dirty="0">
              <a:effectLst/>
              <a:latin typeface="Calibri" panose="020F0502020204030204" pitchFamily="34" charset="0"/>
              <a:ea typeface="Calibri" panose="020F0502020204030204" pitchFamily="34"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easygui:</a:t>
            </a:r>
            <a:r>
              <a:rPr lang="en-IN" sz="1800" dirty="0">
                <a:effectLst/>
                <a:latin typeface="Times New Roman" panose="02020603050405020304" pitchFamily="18" charset="0"/>
                <a:ea typeface="Times New Roman" panose="02020603050405020304" pitchFamily="18" charset="0"/>
              </a:rPr>
              <a:t> easygui is a module used for GUI programming in python.</a:t>
            </a:r>
          </a:p>
          <a:p>
            <a:pPr>
              <a:lnSpc>
                <a:spcPct val="115000"/>
              </a:lnSpc>
            </a:pP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Matplotlib:</a:t>
            </a:r>
            <a:r>
              <a:rPr lang="en-IN" sz="1800" dirty="0">
                <a:effectLst/>
                <a:latin typeface="Times New Roman" panose="02020603050405020304" pitchFamily="18" charset="0"/>
                <a:ea typeface="Times New Roman" panose="02020603050405020304" pitchFamily="18" charset="0"/>
              </a:rPr>
              <a:t> Matplotlib is used for visualization purposes. Here we plot the images using matplotlib.</a:t>
            </a:r>
            <a:endParaRPr lang="en-IN" sz="1800" dirty="0">
              <a:effectLst/>
              <a:latin typeface="Calibri" panose="020F0502020204030204" pitchFamily="34" charset="0"/>
              <a:ea typeface="Calibri" panose="020F0502020204030204" pitchFamily="34" charset="0"/>
            </a:endParaRPr>
          </a:p>
          <a:p>
            <a:pPr>
              <a:lnSpc>
                <a:spcPct val="115000"/>
              </a:lnSpc>
            </a:pPr>
            <a:r>
              <a:rPr lang="en-IN" sz="1800" b="1" dirty="0">
                <a:effectLst/>
                <a:latin typeface="Times New Roman" panose="02020603050405020304" pitchFamily="18" charset="0"/>
                <a:ea typeface="Times New Roman" panose="02020603050405020304" pitchFamily="18" charset="0"/>
              </a:rPr>
              <a:t>Tkinter:</a:t>
            </a:r>
            <a:r>
              <a:rPr lang="en-IN" sz="1800" dirty="0">
                <a:effectLst/>
                <a:latin typeface="Times New Roman" panose="02020603050405020304" pitchFamily="18" charset="0"/>
                <a:ea typeface="Times New Roman" panose="02020603050405020304" pitchFamily="18" charset="0"/>
              </a:rPr>
              <a:t> Tkinter is a standard Graphical User Interface (GUI) package.</a:t>
            </a:r>
            <a:endParaRPr lang="en-IN" sz="1800" dirty="0">
              <a:effectLst/>
              <a:latin typeface="Calibri" panose="020F0502020204030204" pitchFamily="34" charset="0"/>
              <a:ea typeface="Calibri" panose="020F0502020204030204" pitchFamily="34" charset="0"/>
            </a:endParaRPr>
          </a:p>
        </p:txBody>
      </p:sp>
      <p:pic>
        <p:nvPicPr>
          <p:cNvPr id="8" name="Picture 7" descr="A picture containing text, solar cell, outdoor object, tiled&#10;&#10;Description automatically generated">
            <a:extLst>
              <a:ext uri="{FF2B5EF4-FFF2-40B4-BE49-F238E27FC236}">
                <a16:creationId xmlns:a16="http://schemas.microsoft.com/office/drawing/2014/main" id="{CDDE8394-9085-B70F-940E-04FCFB2B1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010" y="-1"/>
            <a:ext cx="3846990" cy="6869625"/>
          </a:xfrm>
          <a:prstGeom prst="rect">
            <a:avLst/>
          </a:prstGeom>
        </p:spPr>
      </p:pic>
    </p:spTree>
    <p:extLst>
      <p:ext uri="{BB962C8B-B14F-4D97-AF65-F5344CB8AC3E}">
        <p14:creationId xmlns:p14="http://schemas.microsoft.com/office/powerpoint/2010/main" val="263518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2FA7-170C-8C5D-A424-6DBD0F07332C}"/>
              </a:ext>
            </a:extLst>
          </p:cNvPr>
          <p:cNvSpPr>
            <a:spLocks noGrp="1"/>
          </p:cNvSpPr>
          <p:nvPr>
            <p:ph type="title"/>
          </p:nvPr>
        </p:nvSpPr>
        <p:spPr>
          <a:xfrm>
            <a:off x="578504" y="304802"/>
            <a:ext cx="4800600" cy="745786"/>
          </a:xfrm>
        </p:spPr>
        <p:txBody>
          <a:bodyPr vert="horz" lIns="91440" tIns="45720" rIns="91440" bIns="45720" rtlCol="0" anchor="t">
            <a:normAutofit fontScale="90000"/>
          </a:bodyPr>
          <a:lstStyle/>
          <a:p>
            <a:pPr algn="ct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Cartoonization</a:t>
            </a:r>
          </a:p>
        </p:txBody>
      </p:sp>
      <p:sp>
        <p:nvSpPr>
          <p:cNvPr id="8" name="TextBox 7">
            <a:extLst>
              <a:ext uri="{FF2B5EF4-FFF2-40B4-BE49-F238E27FC236}">
                <a16:creationId xmlns:a16="http://schemas.microsoft.com/office/drawing/2014/main" id="{D3E04ADC-E7F3-14BA-9FAB-CE28DB6EC40F}"/>
              </a:ext>
            </a:extLst>
          </p:cNvPr>
          <p:cNvSpPr txBox="1"/>
          <p:nvPr/>
        </p:nvSpPr>
        <p:spPr>
          <a:xfrm>
            <a:off x="1592385" y="1390995"/>
            <a:ext cx="4503615" cy="4413516"/>
          </a:xfrm>
          <a:prstGeom prst="rect">
            <a:avLst/>
          </a:prstGeom>
          <a:noFill/>
        </p:spPr>
        <p:txBody>
          <a:bodyPr wrap="square" rtlCol="0">
            <a:spAutoFit/>
          </a:bodyPr>
          <a:lstStyle/>
          <a:p>
            <a:pPr algn="just">
              <a:lnSpc>
                <a:spcPct val="115000"/>
              </a:lnSpc>
            </a:pPr>
            <a:r>
              <a:rPr lang="en-IN" sz="1800" b="1" dirty="0">
                <a:effectLst/>
                <a:latin typeface="Times New Roman" panose="02020603050405020304" pitchFamily="18" charset="0"/>
                <a:ea typeface="Times New Roman" panose="02020603050405020304" pitchFamily="18" charset="0"/>
              </a:rPr>
              <a:t>Cartoonization</a:t>
            </a:r>
            <a:r>
              <a:rPr lang="en-IN"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gn="just">
              <a:lnSpc>
                <a:spcPct val="115000"/>
              </a:lnSpc>
            </a:pPr>
            <a:r>
              <a:rPr lang="en-IN" sz="1800" dirty="0">
                <a:effectLst/>
                <a:latin typeface="Times New Roman" panose="02020603050405020304" pitchFamily="18" charset="0"/>
                <a:ea typeface="Times New Roman" panose="02020603050405020304" pitchFamily="18" charset="0"/>
              </a:rPr>
              <a:t>The process of converting real-life high-quality pictures into practical cartoon scenes is known as cartoonization.</a:t>
            </a:r>
            <a:endParaRPr lang="en-IN" sz="1800" dirty="0">
              <a:effectLst/>
              <a:latin typeface="Calibri" panose="020F0502020204030204" pitchFamily="34" charset="0"/>
              <a:ea typeface="Calibri" panose="020F0502020204030204" pitchFamily="34" charset="0"/>
            </a:endParaRPr>
          </a:p>
          <a:p>
            <a:endParaRPr lang="en-IN" dirty="0">
              <a:sym typeface="Wingdings" panose="05000000000000000000" pitchFamily="2" charset="2"/>
            </a:endParaRPr>
          </a:p>
          <a:p>
            <a:pPr marL="285750" indent="-285750">
              <a:buFont typeface="Wingdings" panose="05000000000000000000" pitchFamily="2" charset="2"/>
              <a:buChar char="à"/>
            </a:pPr>
            <a:r>
              <a:rPr lang="en-US" sz="1800" dirty="0">
                <a:effectLst/>
                <a:latin typeface="Times New Roman" panose="02020603050405020304" pitchFamily="18" charset="0"/>
                <a:ea typeface="Times New Roman" panose="02020603050405020304" pitchFamily="18" charset="0"/>
              </a:rPr>
              <a:t>Social media is extensively used these days. Be it images, blog posts, artwork, tweets, memes, opinions and what not being used to seek attention of followers or friends to create influence or to connect with them on such social platforms. </a:t>
            </a:r>
          </a:p>
          <a:p>
            <a:pPr marL="285750" indent="-285750">
              <a:buFont typeface="Wingdings" panose="05000000000000000000" pitchFamily="2" charset="2"/>
              <a:buChar char="à"/>
            </a:pPr>
            <a:endParaRPr lang="en-IN" dirty="0">
              <a:sym typeface="Wingdings" panose="05000000000000000000" pitchFamily="2" charset="2"/>
            </a:endParaRPr>
          </a:p>
          <a:p>
            <a:pPr marL="285750" indent="-285750">
              <a:buFont typeface="Wingdings" panose="05000000000000000000" pitchFamily="2" charset="2"/>
              <a:buChar char="à"/>
            </a:pPr>
            <a:r>
              <a:rPr lang="en-US" sz="1800" dirty="0">
                <a:effectLst/>
                <a:latin typeface="Times New Roman" panose="02020603050405020304" pitchFamily="18" charset="0"/>
                <a:ea typeface="Times New Roman" panose="02020603050405020304" pitchFamily="18" charset="0"/>
              </a:rPr>
              <a:t>You can use a photo of your own in a profile image, create an amusing avatar or turn your photo into a cartoon</a:t>
            </a:r>
            <a:endParaRPr lang="en-IN" dirty="0">
              <a:sym typeface="Wingdings" panose="05000000000000000000" pitchFamily="2" charset="2"/>
            </a:endParaRPr>
          </a:p>
        </p:txBody>
      </p:sp>
      <p:pic>
        <p:nvPicPr>
          <p:cNvPr id="5" name="Picture 4" descr="A picture containing text&#10;&#10;Description automatically generated">
            <a:extLst>
              <a:ext uri="{FF2B5EF4-FFF2-40B4-BE49-F238E27FC236}">
                <a16:creationId xmlns:a16="http://schemas.microsoft.com/office/drawing/2014/main" id="{08FC40A5-6F47-3B3D-9A64-AA3AFA12A878}"/>
              </a:ext>
            </a:extLst>
          </p:cNvPr>
          <p:cNvPicPr>
            <a:picLocks noChangeAspect="1"/>
          </p:cNvPicPr>
          <p:nvPr/>
        </p:nvPicPr>
        <p:blipFill rotWithShape="1">
          <a:blip r:embed="rId2">
            <a:extLst>
              <a:ext uri="{28A0092B-C50C-407E-A947-70E740481C1C}">
                <a14:useLocalDpi xmlns:a14="http://schemas.microsoft.com/office/drawing/2010/main" val="0"/>
              </a:ext>
            </a:extLst>
          </a:blip>
          <a:srcRect b="4932"/>
          <a:stretch/>
        </p:blipFill>
        <p:spPr>
          <a:xfrm>
            <a:off x="7391400" y="-1"/>
            <a:ext cx="4800600" cy="6853561"/>
          </a:xfrm>
          <a:prstGeom prst="rect">
            <a:avLst/>
          </a:prstGeom>
        </p:spPr>
      </p:pic>
    </p:spTree>
    <p:extLst>
      <p:ext uri="{BB962C8B-B14F-4D97-AF65-F5344CB8AC3E}">
        <p14:creationId xmlns:p14="http://schemas.microsoft.com/office/powerpoint/2010/main" val="414801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C42F-8A08-DE29-F666-66DED9B88A9F}"/>
              </a:ext>
            </a:extLst>
          </p:cNvPr>
          <p:cNvSpPr>
            <a:spLocks noGrp="1"/>
          </p:cNvSpPr>
          <p:nvPr>
            <p:ph type="title"/>
          </p:nvPr>
        </p:nvSpPr>
        <p:spPr>
          <a:xfrm>
            <a:off x="1099521" y="2208177"/>
            <a:ext cx="3620312" cy="2441643"/>
          </a:xfrm>
        </p:spPr>
        <p:txBody>
          <a:bodyPr vert="horz" lIns="91440" tIns="45720" rIns="91440" bIns="45720" rtlCol="0" anchor="ctr">
            <a:normAutofit fontScale="90000"/>
          </a:bodyPr>
          <a:lstStyle/>
          <a:p>
            <a:pPr algn="just">
              <a:lnSpc>
                <a:spcPct val="115000"/>
              </a:lnSpc>
            </a:pPr>
            <a:r>
              <a:rPr lang="en-IN" sz="1800" b="1" dirty="0">
                <a:effectLst/>
                <a:latin typeface="Times New Roman" panose="02020603050405020304" pitchFamily="18" charset="0"/>
                <a:ea typeface="Times New Roman" panose="02020603050405020304" pitchFamily="18" charset="0"/>
              </a:rPr>
              <a:t>OpenCV</a:t>
            </a:r>
            <a:br>
              <a:rPr lang="en-IN" sz="1800" dirty="0">
                <a:effectLst/>
                <a:latin typeface="Calibri" panose="020F0502020204030204" pitchFamily="34" charset="0"/>
                <a:ea typeface="Calibri" panose="020F0502020204030204" pitchFamily="34" charset="0"/>
              </a:rPr>
            </a:br>
            <a:r>
              <a:rPr lang="en-IN" sz="1800" dirty="0">
                <a:latin typeface="Times New Roman" panose="02020603050405020304" pitchFamily="18" charset="0"/>
                <a:ea typeface="Calibri" panose="020F0502020204030204" pitchFamily="34" charset="0"/>
              </a:rPr>
              <a:t>O</a:t>
            </a:r>
            <a:r>
              <a:rPr lang="en-IN" sz="1800" dirty="0">
                <a:effectLst/>
                <a:latin typeface="Times New Roman" panose="02020603050405020304" pitchFamily="18" charset="0"/>
                <a:ea typeface="Times New Roman" panose="02020603050405020304" pitchFamily="18" charset="0"/>
              </a:rPr>
              <a:t>pen-source software containing pre-built functions and algorithms used for implementing Image Processing and Computer Vision. The python library that we will be using is “cv2”. We will be using some of those built-in functions to process our input image.</a:t>
            </a:r>
            <a:endParaRPr lang="en-IN" sz="1800" dirty="0">
              <a:effectLst/>
              <a:latin typeface="Calibri" panose="020F0502020204030204" pitchFamily="34" charset="0"/>
              <a:ea typeface="Calibri" panose="020F0502020204030204" pitchFamily="34" charset="0"/>
            </a:endParaRPr>
          </a:p>
        </p:txBody>
      </p:sp>
      <p:graphicFrame>
        <p:nvGraphicFramePr>
          <p:cNvPr id="24" name="TextBox 5">
            <a:extLst>
              <a:ext uri="{FF2B5EF4-FFF2-40B4-BE49-F238E27FC236}">
                <a16:creationId xmlns:a16="http://schemas.microsoft.com/office/drawing/2014/main" id="{487645C1-AD38-39FA-C16A-3C0F2B29F04E}"/>
              </a:ext>
            </a:extLst>
          </p:cNvPr>
          <p:cNvGraphicFramePr/>
          <p:nvPr>
            <p:extLst>
              <p:ext uri="{D42A27DB-BD31-4B8C-83A1-F6EECF244321}">
                <p14:modId xmlns:p14="http://schemas.microsoft.com/office/powerpoint/2010/main" val="4100077167"/>
              </p:ext>
            </p:extLst>
          </p:nvPr>
        </p:nvGraphicFramePr>
        <p:xfrm>
          <a:off x="4906263" y="500974"/>
          <a:ext cx="7060095" cy="5856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54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5DC9-7F11-BD29-9899-D77EF0F3CBC0}"/>
              </a:ext>
            </a:extLst>
          </p:cNvPr>
          <p:cNvSpPr>
            <a:spLocks noGrp="1"/>
          </p:cNvSpPr>
          <p:nvPr>
            <p:ph type="title"/>
          </p:nvPr>
        </p:nvSpPr>
        <p:spPr>
          <a:xfrm>
            <a:off x="984121" y="526326"/>
            <a:ext cx="4876986" cy="837108"/>
          </a:xfrm>
        </p:spPr>
        <p:txBody>
          <a:bodyPr anchor="b">
            <a:normAutofit/>
          </a:bodyPr>
          <a:lstStyle/>
          <a:p>
            <a:pPr algn="ctr"/>
            <a:r>
              <a:rPr lang="en-IN" sz="4400" dirty="0">
                <a:solidFill>
                  <a:schemeClr val="tx1">
                    <a:lumMod val="95000"/>
                    <a:lumOff val="5000"/>
                  </a:schemeClr>
                </a:solidFill>
                <a:latin typeface="Times New Roman" panose="02020603050405020304" pitchFamily="18" charset="0"/>
                <a:cs typeface="Times New Roman" panose="02020603050405020304" pitchFamily="18" charset="0"/>
              </a:rPr>
              <a:t>Working</a:t>
            </a:r>
          </a:p>
        </p:txBody>
      </p:sp>
      <p:sp>
        <p:nvSpPr>
          <p:cNvPr id="4" name="Content Placeholder 3">
            <a:extLst>
              <a:ext uri="{FF2B5EF4-FFF2-40B4-BE49-F238E27FC236}">
                <a16:creationId xmlns:a16="http://schemas.microsoft.com/office/drawing/2014/main" id="{693F7F96-E068-CCE8-7297-0C9808BB1E66}"/>
              </a:ext>
            </a:extLst>
          </p:cNvPr>
          <p:cNvSpPr>
            <a:spLocks noGrp="1"/>
          </p:cNvSpPr>
          <p:nvPr>
            <p:ph idx="1"/>
          </p:nvPr>
        </p:nvSpPr>
        <p:spPr>
          <a:xfrm>
            <a:off x="914214" y="1712171"/>
            <a:ext cx="4946893" cy="4200950"/>
          </a:xfrm>
        </p:spPr>
        <p:txBody>
          <a:bodyPr>
            <a:noAutofit/>
          </a:bodyPr>
          <a:lstStyle/>
          <a:p>
            <a:pPr marL="228600" indent="0">
              <a:lnSpc>
                <a:spcPct val="100000"/>
              </a:lnSpc>
              <a:buNone/>
            </a:pPr>
            <a:r>
              <a:rPr lang="en-US" sz="1800" dirty="0">
                <a:effectLst/>
                <a:latin typeface="Times New Roman" panose="02020603050405020304" pitchFamily="18" charset="0"/>
                <a:ea typeface="Calibri" panose="020F0502020204030204" pitchFamily="34" charset="0"/>
              </a:rPr>
              <a:t>The basic concept in this algorithm involves the technique of converting the RGB color image to an accurate, cartooned image without multiple filtrations or blurred image without proper facilitation of edge detection. </a:t>
            </a:r>
          </a:p>
          <a:p>
            <a:pPr marL="228600" indent="0">
              <a:lnSpc>
                <a:spcPct val="100000"/>
              </a:lnSpc>
              <a:buNone/>
            </a:pPr>
            <a:r>
              <a:rPr lang="en-US" sz="1800" dirty="0">
                <a:effectLst/>
                <a:latin typeface="Times New Roman" panose="02020603050405020304" pitchFamily="18" charset="0"/>
                <a:ea typeface="Calibri" panose="020F0502020204030204" pitchFamily="34" charset="0"/>
              </a:rPr>
              <a:t>This user interface allows to apply the animation effects. This naturally provides an artistic effect and comics as well with wide range of pictures</a:t>
            </a:r>
          </a:p>
          <a:p>
            <a:pPr marL="228600" indent="0">
              <a:lnSpc>
                <a:spcPct val="100000"/>
              </a:lnSpc>
              <a:buNone/>
            </a:pPr>
            <a:r>
              <a:rPr lang="en-US" sz="1800" dirty="0">
                <a:effectLst/>
                <a:latin typeface="Times New Roman" panose="02020603050405020304" pitchFamily="18" charset="0"/>
                <a:ea typeface="Calibri" panose="020F0502020204030204" pitchFamily="34" charset="0"/>
              </a:rPr>
              <a:t>It includes origin and history of image processing , different types of uncertain environment , existing methos for cartoon imaging. An example image processing is helpful to issue in signature recognition , Digital video Processing , Remote sensing, and finance</a:t>
            </a:r>
          </a:p>
        </p:txBody>
      </p:sp>
      <p:pic>
        <p:nvPicPr>
          <p:cNvPr id="11" name="Picture 10" descr="A picture containing dog, brown, sitting, mammal&#10;&#10;Description automatically generated">
            <a:extLst>
              <a:ext uri="{FF2B5EF4-FFF2-40B4-BE49-F238E27FC236}">
                <a16:creationId xmlns:a16="http://schemas.microsoft.com/office/drawing/2014/main" id="{3514EBDE-7502-B3CB-E780-AA79FD4DA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651" y="526326"/>
            <a:ext cx="2423604" cy="3635406"/>
          </a:xfrm>
          <a:prstGeom prst="rect">
            <a:avLst/>
          </a:prstGeom>
        </p:spPr>
      </p:pic>
      <p:pic>
        <p:nvPicPr>
          <p:cNvPr id="13" name="Picture 12" descr="A picture containing text, mammal, dog, wild dog&#10;&#10;Description automatically generated">
            <a:extLst>
              <a:ext uri="{FF2B5EF4-FFF2-40B4-BE49-F238E27FC236}">
                <a16:creationId xmlns:a16="http://schemas.microsoft.com/office/drawing/2014/main" id="{4DB6413F-A130-CD19-D9B5-EF8303267C5B}"/>
              </a:ext>
            </a:extLst>
          </p:cNvPr>
          <p:cNvPicPr>
            <a:picLocks noChangeAspect="1"/>
          </p:cNvPicPr>
          <p:nvPr/>
        </p:nvPicPr>
        <p:blipFill rotWithShape="1">
          <a:blip r:embed="rId3">
            <a:extLst>
              <a:ext uri="{28A0092B-C50C-407E-A947-70E740481C1C}">
                <a14:useLocalDpi xmlns:a14="http://schemas.microsoft.com/office/drawing/2010/main" val="0"/>
              </a:ext>
            </a:extLst>
          </a:blip>
          <a:srcRect l="32302" t="12328" r="29622" b="12429"/>
          <a:stretch/>
        </p:blipFill>
        <p:spPr>
          <a:xfrm>
            <a:off x="9303799" y="3004153"/>
            <a:ext cx="2423604" cy="3591955"/>
          </a:xfrm>
          <a:prstGeom prst="rect">
            <a:avLst/>
          </a:prstGeom>
        </p:spPr>
      </p:pic>
    </p:spTree>
    <p:extLst>
      <p:ext uri="{BB962C8B-B14F-4D97-AF65-F5344CB8AC3E}">
        <p14:creationId xmlns:p14="http://schemas.microsoft.com/office/powerpoint/2010/main" val="129460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68784-E7AC-5C55-0EE0-99F1CA25E132}"/>
              </a:ext>
            </a:extLst>
          </p:cNvPr>
          <p:cNvSpPr txBox="1"/>
          <p:nvPr/>
        </p:nvSpPr>
        <p:spPr>
          <a:xfrm>
            <a:off x="1575046" y="803523"/>
            <a:ext cx="5679333" cy="101167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Working Methodology</a:t>
            </a:r>
          </a:p>
        </p:txBody>
      </p:sp>
      <p:sp>
        <p:nvSpPr>
          <p:cNvPr id="9" name="TextBox 8">
            <a:extLst>
              <a:ext uri="{FF2B5EF4-FFF2-40B4-BE49-F238E27FC236}">
                <a16:creationId xmlns:a16="http://schemas.microsoft.com/office/drawing/2014/main" id="{920B6F3B-B6C7-68DC-7FB0-3C09E1B645AD}"/>
              </a:ext>
            </a:extLst>
          </p:cNvPr>
          <p:cNvSpPr txBox="1"/>
          <p:nvPr/>
        </p:nvSpPr>
        <p:spPr>
          <a:xfrm>
            <a:off x="2514566" y="2179303"/>
            <a:ext cx="4581526" cy="3890757"/>
          </a:xfrm>
          <a:prstGeom prst="rect">
            <a:avLst/>
          </a:prstGeom>
        </p:spPr>
        <p:txBody>
          <a:bodyPr vert="horz" lIns="91440" tIns="45720" rIns="91440" bIns="45720" rtlCol="0">
            <a:noAutofit/>
          </a:bodyPr>
          <a:lstStyle/>
          <a:p>
            <a:pPr>
              <a:lnSpc>
                <a:spcPct val="115000"/>
              </a:lnSpc>
            </a:pPr>
            <a:r>
              <a:rPr lang="en-IN" sz="1800" dirty="0">
                <a:effectLst/>
                <a:latin typeface="Times New Roman" panose="02020603050405020304" pitchFamily="18" charset="0"/>
                <a:ea typeface="Times New Roman" panose="02020603050405020304" pitchFamily="18" charset="0"/>
              </a:rPr>
              <a:t>Step 1: Importing the required modules</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Step 2: Building a File Box to choose a particular file</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Step 3: Loading &amp; Storing Image</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Step 4: Transforming an image to grayscale</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Step 5: Smoothening a grayscale image</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Step 6: Retrieving the edges of an image</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Step 7: Preparing a Mask Image</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Step 8: Perform color quantization technique</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Step 9: Giving a Cartoon Effect</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Step 10: Plotting all the transitions together</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nSpc>
                <a:spcPct val="115000"/>
              </a:lnSpc>
            </a:pPr>
            <a:r>
              <a:rPr lang="en-IN"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p:txBody>
      </p:sp>
      <p:pic>
        <p:nvPicPr>
          <p:cNvPr id="4" name="Picture 3" descr="Graphical user interface&#10;&#10;Description automatically generated with medium confidence">
            <a:extLst>
              <a:ext uri="{FF2B5EF4-FFF2-40B4-BE49-F238E27FC236}">
                <a16:creationId xmlns:a16="http://schemas.microsoft.com/office/drawing/2014/main" id="{D6210C4A-8B03-90AB-CBDC-F5E33986B8DE}"/>
              </a:ext>
            </a:extLst>
          </p:cNvPr>
          <p:cNvPicPr>
            <a:picLocks noChangeAspect="1"/>
          </p:cNvPicPr>
          <p:nvPr/>
        </p:nvPicPr>
        <p:blipFill rotWithShape="1">
          <a:blip r:embed="rId2">
            <a:extLst>
              <a:ext uri="{28A0092B-C50C-407E-A947-70E740481C1C}">
                <a14:useLocalDpi xmlns:a14="http://schemas.microsoft.com/office/drawing/2010/main" val="0"/>
              </a:ext>
            </a:extLst>
          </a:blip>
          <a:srcRect l="32313" t="3365" r="35014" b="2913"/>
          <a:stretch/>
        </p:blipFill>
        <p:spPr>
          <a:xfrm>
            <a:off x="8475989" y="215283"/>
            <a:ext cx="2290439" cy="6427434"/>
          </a:xfrm>
          <a:prstGeom prst="rect">
            <a:avLst/>
          </a:prstGeom>
        </p:spPr>
      </p:pic>
    </p:spTree>
    <p:extLst>
      <p:ext uri="{BB962C8B-B14F-4D97-AF65-F5344CB8AC3E}">
        <p14:creationId xmlns:p14="http://schemas.microsoft.com/office/powerpoint/2010/main" val="145793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E2791-5D03-2709-6F7C-395BD2034597}"/>
              </a:ext>
            </a:extLst>
          </p:cNvPr>
          <p:cNvSpPr>
            <a:spLocks noGrp="1"/>
          </p:cNvSpPr>
          <p:nvPr>
            <p:ph idx="1"/>
          </p:nvPr>
        </p:nvSpPr>
        <p:spPr>
          <a:xfrm>
            <a:off x="838200" y="3139263"/>
            <a:ext cx="4573772" cy="3133210"/>
          </a:xfrm>
        </p:spPr>
        <p:txBody>
          <a:bodyPr>
            <a:normAutofit/>
          </a:bodyPr>
          <a:lstStyle/>
          <a:p>
            <a:pPr marL="228600" indent="0">
              <a:buNone/>
            </a:pPr>
            <a:endParaRPr lang="en-IN" sz="1800" dirty="0">
              <a:solidFill>
                <a:srgbClr val="FFFFFF"/>
              </a:solidFill>
            </a:endParaRPr>
          </a:p>
          <a:p>
            <a:endParaRPr lang="en-IN" sz="1800" dirty="0">
              <a:solidFill>
                <a:srgbClr val="FFFFFF"/>
              </a:solidFill>
            </a:endParaRPr>
          </a:p>
        </p:txBody>
      </p:sp>
      <p:sp>
        <p:nvSpPr>
          <p:cNvPr id="4" name="TextBox 3">
            <a:extLst>
              <a:ext uri="{FF2B5EF4-FFF2-40B4-BE49-F238E27FC236}">
                <a16:creationId xmlns:a16="http://schemas.microsoft.com/office/drawing/2014/main" id="{FBEAEFB1-9A3A-2E97-78B0-AFFEBE8CABBF}"/>
              </a:ext>
            </a:extLst>
          </p:cNvPr>
          <p:cNvSpPr txBox="1"/>
          <p:nvPr/>
        </p:nvSpPr>
        <p:spPr>
          <a:xfrm>
            <a:off x="3219152" y="414214"/>
            <a:ext cx="6575898" cy="923330"/>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Result and Inference </a:t>
            </a:r>
          </a:p>
        </p:txBody>
      </p:sp>
      <p:sp>
        <p:nvSpPr>
          <p:cNvPr id="6" name="TextBox 5">
            <a:extLst>
              <a:ext uri="{FF2B5EF4-FFF2-40B4-BE49-F238E27FC236}">
                <a16:creationId xmlns:a16="http://schemas.microsoft.com/office/drawing/2014/main" id="{70354F3F-C67A-684E-AB7A-1A4BAAFBD25A}"/>
              </a:ext>
            </a:extLst>
          </p:cNvPr>
          <p:cNvSpPr txBox="1"/>
          <p:nvPr/>
        </p:nvSpPr>
        <p:spPr>
          <a:xfrm>
            <a:off x="1594632" y="1616125"/>
            <a:ext cx="4912469" cy="3945504"/>
          </a:xfrm>
          <a:prstGeom prst="rect">
            <a:avLst/>
          </a:prstGeom>
          <a:noFill/>
        </p:spPr>
        <p:txBody>
          <a:bodyPr wrap="square" rtlCol="0">
            <a:spAutoFit/>
          </a:bodyPr>
          <a:lstStyle/>
          <a:p>
            <a:pPr>
              <a:lnSpc>
                <a:spcPct val="115000"/>
              </a:lnSpc>
            </a:pPr>
            <a:r>
              <a:rPr lang="en-IN" sz="1800" dirty="0">
                <a:effectLst/>
                <a:latin typeface="Times New Roman" panose="02020603050405020304" pitchFamily="18" charset="0"/>
                <a:ea typeface="Times New Roman" panose="02020603050405020304" pitchFamily="18" charset="0"/>
              </a:rPr>
              <a:t>In this OpenCV project, we’ve developed an image cartoonizer application using python. From this project, we’ve learned about thresholding and edge finding from an image, K-means clustering algorithm, color quantization technique, and some other basic image processing techniques.</a:t>
            </a:r>
            <a:endParaRPr lang="en-IN" sz="1800" dirty="0">
              <a:effectLst/>
              <a:latin typeface="Calibri" panose="020F0502020204030204" pitchFamily="34" charset="0"/>
              <a:ea typeface="Calibri" panose="020F0502020204030204" pitchFamily="34" charset="0"/>
            </a:endParaRPr>
          </a:p>
          <a:p>
            <a:pPr algn="ctr">
              <a:lnSpc>
                <a:spcPct val="150000"/>
              </a:lnSpc>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US" sz="1800" dirty="0">
                <a:effectLst/>
                <a:latin typeface="Times New Roman" panose="02020603050405020304" pitchFamily="18" charset="0"/>
                <a:ea typeface="Calibri" panose="020F0502020204030204" pitchFamily="34" charset="0"/>
              </a:rPr>
              <a:t>.The main attraction of the paper is to solve different types of images having one object, two object and three object which can’t be solved by any of the exiting methods but can be solved by our proposed method.</a:t>
            </a:r>
            <a:endParaRPr lang="en-IN" sz="1800" dirty="0">
              <a:effectLst/>
              <a:latin typeface="Calibri" panose="020F0502020204030204" pitchFamily="34" charset="0"/>
              <a:ea typeface="Calibri" panose="020F0502020204030204" pitchFamily="34" charset="0"/>
            </a:endParaRPr>
          </a:p>
        </p:txBody>
      </p:sp>
      <p:pic>
        <p:nvPicPr>
          <p:cNvPr id="10" name="Picture 9" descr="Text">
            <a:extLst>
              <a:ext uri="{FF2B5EF4-FFF2-40B4-BE49-F238E27FC236}">
                <a16:creationId xmlns:a16="http://schemas.microsoft.com/office/drawing/2014/main" id="{A6E61EFA-9ED1-6A2D-C641-219DD90B270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04226" y="1938320"/>
            <a:ext cx="4549574" cy="4069146"/>
          </a:xfrm>
          <a:prstGeom prst="rect">
            <a:avLst/>
          </a:prstGeom>
        </p:spPr>
      </p:pic>
    </p:spTree>
    <p:extLst>
      <p:ext uri="{BB962C8B-B14F-4D97-AF65-F5344CB8AC3E}">
        <p14:creationId xmlns:p14="http://schemas.microsoft.com/office/powerpoint/2010/main" val="420581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4959-36C7-FC0D-9CCC-DBDE622EE485}"/>
              </a:ext>
            </a:extLst>
          </p:cNvPr>
          <p:cNvSpPr>
            <a:spLocks noGrp="1"/>
          </p:cNvSpPr>
          <p:nvPr>
            <p:ph type="title"/>
          </p:nvPr>
        </p:nvSpPr>
        <p:spPr>
          <a:xfrm>
            <a:off x="1027948" y="478849"/>
            <a:ext cx="4581525" cy="1225684"/>
          </a:xfrm>
        </p:spPr>
        <p:txBody>
          <a:bodyPr vert="horz" lIns="91440" tIns="45720" rIns="91440" bIns="45720" rtlCol="0" anchor="b">
            <a:normAutofit fontScale="90000"/>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Limitations and Future Scope</a:t>
            </a:r>
          </a:p>
        </p:txBody>
      </p:sp>
      <p:sp>
        <p:nvSpPr>
          <p:cNvPr id="4" name="TextBox 3">
            <a:extLst>
              <a:ext uri="{FF2B5EF4-FFF2-40B4-BE49-F238E27FC236}">
                <a16:creationId xmlns:a16="http://schemas.microsoft.com/office/drawing/2014/main" id="{97370EBC-369A-A39F-8CE6-DF20B6DAB69E}"/>
              </a:ext>
            </a:extLst>
          </p:cNvPr>
          <p:cNvSpPr txBox="1"/>
          <p:nvPr/>
        </p:nvSpPr>
        <p:spPr>
          <a:xfrm>
            <a:off x="1027947" y="2101377"/>
            <a:ext cx="4581526" cy="3813039"/>
          </a:xfrm>
          <a:prstGeom prst="rect">
            <a:avLst/>
          </a:prstGeom>
        </p:spPr>
        <p:txBody>
          <a:bodyPr vert="horz" lIns="91440" tIns="45720" rIns="91440" bIns="45720" rtlCol="0">
            <a:noAutofit/>
          </a:bodyPr>
          <a:lstStyle/>
          <a:p>
            <a:pPr>
              <a:lnSpc>
                <a:spcPct val="115000"/>
              </a:lnSpc>
            </a:pPr>
            <a:r>
              <a:rPr lang="en-US" sz="1800" dirty="0">
                <a:effectLst/>
                <a:latin typeface="Times New Roman" panose="02020603050405020304" pitchFamily="18" charset="0"/>
                <a:ea typeface="Times New Roman" panose="02020603050405020304" pitchFamily="18" charset="0"/>
              </a:rPr>
              <a:t>The cartooning of images has a tremendous scope in the animation industry. Animated pictures are frequently used in advertisements to keep the audience engaged. Cartooning of images also have a huge scope to print publications, and publishing companies. Gaming sector is also looking very promising. </a:t>
            </a:r>
          </a:p>
          <a:p>
            <a:pPr>
              <a:lnSpc>
                <a:spcPct val="115000"/>
              </a:lnSpc>
            </a:pPr>
            <a:endParaRPr lang="en-US" sz="1800" dirty="0">
              <a:effectLst/>
              <a:latin typeface="Times New Roman" panose="02020603050405020304" pitchFamily="18" charset="0"/>
              <a:ea typeface="Times New Roman" panose="02020603050405020304" pitchFamily="18" charset="0"/>
            </a:endParaRPr>
          </a:p>
          <a:p>
            <a:pPr>
              <a:lnSpc>
                <a:spcPct val="115000"/>
              </a:lnSpc>
            </a:pPr>
            <a:r>
              <a:rPr lang="en-US" sz="1800" dirty="0">
                <a:effectLst/>
                <a:latin typeface="Times New Roman" panose="02020603050405020304" pitchFamily="18" charset="0"/>
                <a:ea typeface="Times New Roman" panose="02020603050405020304" pitchFamily="18" charset="0"/>
              </a:rPr>
              <a:t>Currently the system is facing issues with face cartoonization. This can be improved by providing more facials data with different perspective to the model. The resolution of the output also needs to be increased.</a:t>
            </a:r>
            <a:endParaRPr lang="en-IN" sz="1800" dirty="0">
              <a:effectLst/>
              <a:latin typeface="Calibri" panose="020F0502020204030204" pitchFamily="34" charset="0"/>
              <a:ea typeface="Calibri" panose="020F0502020204030204" pitchFamily="34" charset="0"/>
            </a:endParaRPr>
          </a:p>
        </p:txBody>
      </p:sp>
      <p:pic>
        <p:nvPicPr>
          <p:cNvPr id="6" name="Picture 5" descr="A picture containing text, sky, outdoor, sign&#10;&#10;Description automatically generated">
            <a:extLst>
              <a:ext uri="{FF2B5EF4-FFF2-40B4-BE49-F238E27FC236}">
                <a16:creationId xmlns:a16="http://schemas.microsoft.com/office/drawing/2014/main" id="{FDEE74B7-7463-AAA3-CB5C-970CA515131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376" r="19226" b="-2"/>
          <a:stretch/>
        </p:blipFill>
        <p:spPr>
          <a:xfrm>
            <a:off x="6096000" y="478849"/>
            <a:ext cx="5606425" cy="5880845"/>
          </a:xfrm>
          <a:prstGeom prst="rect">
            <a:avLst/>
          </a:prstGeom>
        </p:spPr>
      </p:pic>
    </p:spTree>
    <p:extLst>
      <p:ext uri="{BB962C8B-B14F-4D97-AF65-F5344CB8AC3E}">
        <p14:creationId xmlns:p14="http://schemas.microsoft.com/office/powerpoint/2010/main" val="392989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0D2E0-EAB1-181B-2318-7E65F821EB61}"/>
              </a:ext>
            </a:extLst>
          </p:cNvPr>
          <p:cNvSpPr txBox="1"/>
          <p:nvPr/>
        </p:nvSpPr>
        <p:spPr>
          <a:xfrm>
            <a:off x="1198123" y="1035206"/>
            <a:ext cx="4581525" cy="82279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Applications</a:t>
            </a:r>
          </a:p>
        </p:txBody>
      </p:sp>
      <p:sp>
        <p:nvSpPr>
          <p:cNvPr id="3" name="TextBox 2">
            <a:extLst>
              <a:ext uri="{FF2B5EF4-FFF2-40B4-BE49-F238E27FC236}">
                <a16:creationId xmlns:a16="http://schemas.microsoft.com/office/drawing/2014/main" id="{762C2F2A-400F-A0E1-7C4A-D94C124A452C}"/>
              </a:ext>
            </a:extLst>
          </p:cNvPr>
          <p:cNvSpPr txBox="1"/>
          <p:nvPr/>
        </p:nvSpPr>
        <p:spPr>
          <a:xfrm>
            <a:off x="1289309" y="2334923"/>
            <a:ext cx="4581526" cy="3628133"/>
          </a:xfrm>
          <a:prstGeom prst="rect">
            <a:avLst/>
          </a:prstGeom>
        </p:spPr>
        <p:txBody>
          <a:bodyPr vert="horz" lIns="91440" tIns="45720" rIns="91440" bIns="45720" rtlCol="0">
            <a:noAutofit/>
          </a:bodyPr>
          <a:lstStyle/>
          <a:p>
            <a:pPr indent="-228600">
              <a:spcAft>
                <a:spcPts val="600"/>
              </a:spcAft>
              <a:buClr>
                <a:schemeClr val="tx2">
                  <a:lumMod val="10000"/>
                  <a:lumOff val="90000"/>
                </a:schemeClr>
              </a:buClr>
              <a:buSzPct val="80000"/>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This paper is presented for an efficient method for extracted cartoon effects. The test result shows that the developed method could extract meaningful object will in different characters and backgrounds.</a:t>
            </a:r>
          </a:p>
          <a:p>
            <a:pPr indent="-228600">
              <a:spcAft>
                <a:spcPts val="600"/>
              </a:spcAft>
              <a:buClr>
                <a:schemeClr val="tx2">
                  <a:lumMod val="10000"/>
                  <a:lumOff val="90000"/>
                </a:schemeClr>
              </a:buClr>
              <a:buSzPct val="80000"/>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 This application aims to enables people with visual impartment to live more independently.</a:t>
            </a:r>
          </a:p>
          <a:p>
            <a:pPr indent="-228600">
              <a:spcAft>
                <a:spcPts val="600"/>
              </a:spcAft>
              <a:buClr>
                <a:schemeClr val="tx2">
                  <a:lumMod val="10000"/>
                  <a:lumOff val="90000"/>
                </a:schemeClr>
              </a:buClr>
              <a:buSzPct val="80000"/>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 Cartoonizing an image will transform an image into its cartoon image. It makes an image looks vicious and like water paint , removing the roughness in colors.</a:t>
            </a:r>
            <a:endParaRPr lang="en-US" sz="1600" dirty="0">
              <a:solidFill>
                <a:schemeClr val="tx1">
                  <a:lumMod val="95000"/>
                  <a:lumOff val="5000"/>
                  <a:alpha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959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695</TotalTime>
  <Words>925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Times New Roman</vt:lpstr>
      <vt:lpstr>Wingdings</vt:lpstr>
      <vt:lpstr>Parallax</vt:lpstr>
      <vt:lpstr>Cartoonifying an Image using Deep Learning</vt:lpstr>
      <vt:lpstr>Tools Used </vt:lpstr>
      <vt:lpstr>Cartoonization</vt:lpstr>
      <vt:lpstr>OpenCV Open-source software containing pre-built functions and algorithms used for implementing Image Processing and Computer Vision. The python library that we will be using is “cv2”. We will be using some of those built-in functions to process our input image.</vt:lpstr>
      <vt:lpstr>Working</vt:lpstr>
      <vt:lpstr>PowerPoint Presentation</vt:lpstr>
      <vt:lpstr>PowerPoint Presentation</vt:lpstr>
      <vt:lpstr>Limitations and Future Scope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application using Wikipedia API </dc:title>
  <dc:creator>JAI ANAND</dc:creator>
  <cp:lastModifiedBy>Nilesh Popli</cp:lastModifiedBy>
  <cp:revision>51</cp:revision>
  <dcterms:created xsi:type="dcterms:W3CDTF">2022-07-16T17:09:57Z</dcterms:created>
  <dcterms:modified xsi:type="dcterms:W3CDTF">2023-01-08T06:35:04Z</dcterms:modified>
</cp:coreProperties>
</file>