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29.png" ContentType="image/png"/>
  <Override PartName="/ppt/media/image22.png" ContentType="image/png"/>
  <Override PartName="/ppt/media/image21.png" ContentType="image/png"/>
  <Override PartName="/ppt/media/image8.jpeg" ContentType="image/jpeg"/>
  <Override PartName="/ppt/media/image5.png" ContentType="image/png"/>
  <Override PartName="/ppt/media/image30.png" ContentType="image/png"/>
  <Override PartName="/ppt/media/image23.png" ContentType="image/png"/>
  <Override PartName="/ppt/media/image13.jpeg" ContentType="image/jpeg"/>
  <Override PartName="/ppt/media/image28.png" ContentType="image/png"/>
  <Override PartName="/ppt/media/image7.jpeg" ContentType="image/jpeg"/>
  <Override PartName="/ppt/media/image20.png" ContentType="image/png"/>
  <Override PartName="/ppt/media/image12.jpeg" ContentType="image/jpeg"/>
  <Override PartName="/ppt/media/image4.png" ContentType="image/png"/>
  <Override PartName="/ppt/media/image27.png" ContentType="image/png"/>
  <Override PartName="/ppt/media/image10.png" ContentType="image/png"/>
  <Override PartName="/ppt/media/image18.png" ContentType="image/png"/>
  <Override PartName="/ppt/media/image6.jpeg" ContentType="image/jpeg"/>
  <Override PartName="/ppt/media/image3.png" ContentType="image/png"/>
  <Override PartName="/ppt/media/image26.png" ContentType="image/png"/>
  <Override PartName="/ppt/media/image11.png" ContentType="image/png"/>
  <Override PartName="/ppt/media/image9.jpeg" ContentType="image/jpeg"/>
  <Override PartName="/ppt/media/image32.png" ContentType="image/png"/>
  <Override PartName="/ppt/media/image2.png" ContentType="image/png"/>
  <Override PartName="/ppt/media/image19.jpeg" ContentType="image/jpeg"/>
  <Override PartName="/ppt/media/image25.png" ContentType="image/png"/>
  <Override PartName="/ppt/media/image31.png" ContentType="image/png"/>
  <Override PartName="/ppt/media/image1.png" ContentType="image/png"/>
  <Override PartName="/ppt/media/image24.png" ContentType="image/png"/>
  <Override PartName="/ppt/media/image14.jpeg" ContentType="image/jpeg"/>
  <Override PartName="/ppt/media/image15.png" ContentType="image/png"/>
  <Override PartName="/ppt/media/image16.png" ContentType="image/png"/>
  <Override PartName="/ppt/media/image17.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10077450" cy="5668963"/>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02EE0626-3C8F-4F42-8E4B-AFDD6B7BFE6E}"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503640" y="13262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B946A2F-A72B-45F1-8798-89C358D36E99}"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F0961A6C-1AE8-4247-A302-031AEAD06DA4}"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5036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357012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66362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5036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357012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66362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954BE919-12C5-469B-9F64-CB24DD924FE8}"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EF1F6EC9-FB6A-4BB1-B4D0-0FF8EF742D29}"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type="subTitle"/>
          </p:nvPr>
        </p:nvSpPr>
        <p:spPr>
          <a:xfrm>
            <a:off x="503640" y="1326240"/>
            <a:ext cx="9069120" cy="32875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9DE0D62E-BA6B-4C49-9675-2D88DE4DCEAC}"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 name="PlaceHolder 2"/>
          <p:cNvSpPr>
            <a:spLocks noGrp="1"/>
          </p:cNvSpPr>
          <p:nvPr>
            <p:ph/>
          </p:nvPr>
        </p:nvSpPr>
        <p:spPr>
          <a:xfrm>
            <a:off x="503640" y="1326240"/>
            <a:ext cx="9069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F472F5EA-E827-445E-B22E-2BB0679E78FE}"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17E6E84A-D64A-46EA-A371-758855D02707}"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1C3029A7-DAE2-4947-BC4E-7AC849DB29A2}"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3640" y="226080"/>
            <a:ext cx="9069120" cy="4386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95D51BC9-5C3D-4A7D-BAD2-4E48608AE645}"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D0D7DD0-7BB8-4595-82B9-D060A1CF81B2}"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503640" y="1326240"/>
            <a:ext cx="9069120" cy="32875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3EB6BCA-BF62-400E-A72D-E44A86A1C4D3}"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4"/>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19428FD-A27A-41F4-9CE4-34BD8AF94384}"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4"/>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217EEABC-15CC-4D79-BE9A-0290DDAD7F0C}"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 name="PlaceHolder 2"/>
          <p:cNvSpPr>
            <a:spLocks noGrp="1"/>
          </p:cNvSpPr>
          <p:nvPr>
            <p:ph/>
          </p:nvPr>
        </p:nvSpPr>
        <p:spPr>
          <a:xfrm>
            <a:off x="503640" y="13262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26A72FF9-438E-46C8-A0F7-50FAFDA80A68}"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1"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5"/>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95B44EDB-9D52-4E46-8431-6093D395CEB1}"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5036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357012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6636240" y="13262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5036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6"/>
          <p:cNvSpPr>
            <a:spLocks noGrp="1"/>
          </p:cNvSpPr>
          <p:nvPr>
            <p:ph/>
          </p:nvPr>
        </p:nvSpPr>
        <p:spPr>
          <a:xfrm>
            <a:off x="357012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7"/>
          <p:cNvSpPr>
            <a:spLocks noGrp="1"/>
          </p:cNvSpPr>
          <p:nvPr>
            <p:ph/>
          </p:nvPr>
        </p:nvSpPr>
        <p:spPr>
          <a:xfrm>
            <a:off x="6636240" y="3043440"/>
            <a:ext cx="2919960" cy="15678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D59CC890-595E-49DC-8CB1-191E7535107A}"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503640" y="1326240"/>
            <a:ext cx="9069120" cy="32875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5056E3B-DD8B-41AE-B64F-D0EC1A8AC4CC}"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B03C99CE-F737-40CA-9E95-454531854F58}"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4208CDE-8A16-44C5-AD3F-F7F81570AA2E}"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3640" y="226080"/>
            <a:ext cx="9069120" cy="4386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1C16B42-1900-4A95-934D-850E8E6904A8}"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515088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50364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7E7AC84-41D6-4ACE-AB0E-F199A4849DCB}"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503640" y="1326240"/>
            <a:ext cx="4425480" cy="328752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5150880" y="30434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C7A93AF-2E38-4B85-93D2-392FE53E454C}"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50364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5150880" y="1326240"/>
            <a:ext cx="4425480" cy="156780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503640" y="3043440"/>
            <a:ext cx="9069120" cy="156780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C526421-AD9E-4517-92E8-C24B7FCB5ED6}"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ftr" idx="1"/>
          </p:nvPr>
        </p:nvSpPr>
        <p:spPr>
          <a:xfrm>
            <a:off x="3445920" y="5164560"/>
            <a:ext cx="3192840" cy="389520"/>
          </a:xfrm>
          <a:prstGeom prst="rect">
            <a:avLst/>
          </a:prstGeom>
          <a:noFill/>
          <a:ln w="0">
            <a:noFill/>
          </a:ln>
        </p:spPr>
        <p:txBody>
          <a:bodyPr lIns="0" rIns="0" tIns="0" bIns="0" anchor="t">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 </a:t>
            </a:r>
            <a:endParaRPr b="0" lang="en-US" sz="1400" spc="-1" strike="noStrike">
              <a:latin typeface="Times New Roman"/>
            </a:endParaRPr>
          </a:p>
        </p:txBody>
      </p:sp>
      <p:sp>
        <p:nvSpPr>
          <p:cNvPr id="1" name="PlaceHolder 2"/>
          <p:cNvSpPr>
            <a:spLocks noGrp="1"/>
          </p:cNvSpPr>
          <p:nvPr>
            <p:ph type="sldNum" idx="2"/>
          </p:nvPr>
        </p:nvSpPr>
        <p:spPr>
          <a:xfrm>
            <a:off x="7224840" y="5164560"/>
            <a:ext cx="2346480" cy="389520"/>
          </a:xfrm>
          <a:prstGeom prst="rect">
            <a:avLst/>
          </a:prstGeom>
          <a:noFill/>
          <a:ln w="0">
            <a:noFill/>
          </a:ln>
        </p:spPr>
        <p:txBody>
          <a:bodyPr lIns="0" rIns="0" tIns="0" bIns="0" anchor="t">
            <a:noAutofit/>
          </a:bodyPr>
          <a:lstStyle>
            <a:lvl1pPr algn="r">
              <a:lnSpc>
                <a:spcPct val="100000"/>
              </a:lnSpc>
              <a:buNone/>
              <a:defRPr b="0" lang="en-US" sz="1400" spc="-1" strike="noStrike">
                <a:latin typeface="Times New Roman"/>
              </a:defRPr>
            </a:lvl1pPr>
          </a:lstStyle>
          <a:p>
            <a:pPr algn="r">
              <a:lnSpc>
                <a:spcPct val="100000"/>
              </a:lnSpc>
              <a:buNone/>
            </a:pPr>
            <a:fld id="{5BFA4F3B-770A-4BA8-A08A-89C493B3DABC}" type="slidenum">
              <a:rPr b="0" lang="en-US" sz="1400" spc="-1" strike="noStrike">
                <a:latin typeface="Times New Roman"/>
              </a:rPr>
              <a:t>10</a:t>
            </a:fld>
            <a:endParaRPr b="0" lang="en-US" sz="1400" spc="-1" strike="noStrike">
              <a:latin typeface="Times New Roman"/>
            </a:endParaRPr>
          </a:p>
        </p:txBody>
      </p:sp>
      <p:sp>
        <p:nvSpPr>
          <p:cNvPr id="2" name="PlaceHolder 3"/>
          <p:cNvSpPr>
            <a:spLocks noGrp="1"/>
          </p:cNvSpPr>
          <p:nvPr>
            <p:ph type="dt" idx="3"/>
          </p:nvPr>
        </p:nvSpPr>
        <p:spPr>
          <a:xfrm>
            <a:off x="503640" y="5164560"/>
            <a:ext cx="2346480" cy="38952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 </a:t>
            </a:r>
            <a:endParaRPr b="0" lang="en-US" sz="1400" spc="-1" strike="noStrike">
              <a:latin typeface="Times New Roman"/>
            </a:endParaRPr>
          </a:p>
        </p:txBody>
      </p:sp>
      <p:sp>
        <p:nvSpPr>
          <p:cNvPr id="3" name="PlaceHolder 4"/>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ftr" idx="4"/>
          </p:nvPr>
        </p:nvSpPr>
        <p:spPr>
          <a:xfrm>
            <a:off x="3445920" y="5164560"/>
            <a:ext cx="3192840" cy="389520"/>
          </a:xfrm>
          <a:prstGeom prst="rect">
            <a:avLst/>
          </a:prstGeom>
          <a:noFill/>
          <a:ln w="0">
            <a:noFill/>
          </a:ln>
        </p:spPr>
        <p:txBody>
          <a:bodyPr lIns="0" rIns="0" tIns="0" bIns="0" anchor="t">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42" name="PlaceHolder 2"/>
          <p:cNvSpPr>
            <a:spLocks noGrp="1"/>
          </p:cNvSpPr>
          <p:nvPr>
            <p:ph type="sldNum" idx="5"/>
          </p:nvPr>
        </p:nvSpPr>
        <p:spPr>
          <a:xfrm>
            <a:off x="7224840" y="5164560"/>
            <a:ext cx="2346480" cy="389520"/>
          </a:xfrm>
          <a:prstGeom prst="rect">
            <a:avLst/>
          </a:prstGeom>
          <a:noFill/>
          <a:ln w="0">
            <a:noFill/>
          </a:ln>
        </p:spPr>
        <p:txBody>
          <a:bodyPr lIns="0" rIns="0" tIns="0" bIns="0" anchor="t">
            <a:noAutofit/>
          </a:bodyPr>
          <a:lstStyle>
            <a:lvl1pPr algn="r">
              <a:lnSpc>
                <a:spcPct val="100000"/>
              </a:lnSpc>
              <a:buNone/>
              <a:defRPr b="0" lang="en-US" sz="1400" spc="-1" strike="noStrike">
                <a:latin typeface="Times New Roman"/>
              </a:defRPr>
            </a:lvl1pPr>
          </a:lstStyle>
          <a:p>
            <a:pPr algn="r">
              <a:lnSpc>
                <a:spcPct val="100000"/>
              </a:lnSpc>
              <a:buNone/>
            </a:pPr>
            <a:fld id="{F4E6C531-1EC5-42A3-8B8C-95A3301A0290}" type="slidenum">
              <a:rPr b="0" lang="en-US" sz="1400" spc="-1" strike="noStrike">
                <a:latin typeface="Times New Roman"/>
              </a:rPr>
              <a:t>&lt;number&gt;</a:t>
            </a:fld>
            <a:endParaRPr b="0" lang="en-US" sz="1400" spc="-1" strike="noStrike">
              <a:latin typeface="Times New Roman"/>
            </a:endParaRPr>
          </a:p>
        </p:txBody>
      </p:sp>
      <p:sp>
        <p:nvSpPr>
          <p:cNvPr id="43" name="PlaceHolder 3"/>
          <p:cNvSpPr>
            <a:spLocks noGrp="1"/>
          </p:cNvSpPr>
          <p:nvPr>
            <p:ph type="dt" idx="6"/>
          </p:nvPr>
        </p:nvSpPr>
        <p:spPr>
          <a:xfrm>
            <a:off x="503640" y="5164560"/>
            <a:ext cx="2346480" cy="38952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4" name="PlaceHolder 4"/>
          <p:cNvSpPr>
            <a:spLocks noGrp="1"/>
          </p:cNvSpPr>
          <p:nvPr>
            <p:ph type="title"/>
          </p:nvPr>
        </p:nvSpPr>
        <p:spPr>
          <a:xfrm>
            <a:off x="503640" y="226080"/>
            <a:ext cx="9069120" cy="94608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5" name="PlaceHolder 5"/>
          <p:cNvSpPr>
            <a:spLocks noGrp="1"/>
          </p:cNvSpPr>
          <p:nvPr>
            <p:ph type="body"/>
          </p:nvPr>
        </p:nvSpPr>
        <p:spPr>
          <a:xfrm>
            <a:off x="503640" y="1326240"/>
            <a:ext cx="9069120" cy="3287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jpeg"/><Relationship Id="rId4" Type="http://schemas.openxmlformats.org/officeDocument/2006/relationships/image" Target="../media/image7.jpeg"/><Relationship Id="rId5" Type="http://schemas.openxmlformats.org/officeDocument/2006/relationships/image" Target="../media/image8.jpeg"/><Relationship Id="rId6" Type="http://schemas.openxmlformats.org/officeDocument/2006/relationships/image" Target="../media/image9.jpeg"/><Relationship Id="rId7"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jpeg"/><Relationship Id="rId4" Type="http://schemas.openxmlformats.org/officeDocument/2006/relationships/image" Target="../media/image13.jpeg"/><Relationship Id="rId5" Type="http://schemas.openxmlformats.org/officeDocument/2006/relationships/image" Target="../media/image14.jpeg"/><Relationship Id="rId6"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jpeg"/><Relationship Id="rId6"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hyperlink" Target="https://www.faa.gov/" TargetMode="External"/><Relationship Id="rId4" Type="http://schemas.openxmlformats.org/officeDocument/2006/relationships/hyperlink" Target="https://www.ssa.org/" TargetMode="External"/><Relationship Id="rId5" Type="http://schemas.openxmlformats.org/officeDocument/2006/relationships/image" Target="../media/image22.png"/><Relationship Id="rId6"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503640" y="73800"/>
            <a:ext cx="9067680" cy="1249560"/>
          </a:xfrm>
          <a:prstGeom prst="rect">
            <a:avLst/>
          </a:prstGeom>
          <a:noFill/>
          <a:ln w="0">
            <a:noFill/>
          </a:ln>
        </p:spPr>
        <p:txBody>
          <a:bodyPr lIns="0" rIns="0" tIns="0" bIns="0" anchor="ctr">
            <a:noAutofit/>
          </a:bodyPr>
          <a:p>
            <a:pPr algn="ctr">
              <a:lnSpc>
                <a:spcPct val="100000"/>
              </a:lnSpc>
              <a:buNone/>
            </a:pPr>
            <a:r>
              <a:rPr b="0" lang="en-US" sz="4400" spc="-1" strike="noStrike">
                <a:latin typeface="Arial"/>
              </a:rPr>
              <a:t>Soaring With The Eagles</a:t>
            </a:r>
            <a:br>
              <a:rPr sz="4400"/>
            </a:br>
            <a:r>
              <a:rPr b="0" lang="en-US" sz="4400" spc="-1" strike="noStrike">
                <a:latin typeface="Arial"/>
              </a:rPr>
              <a:t>Site Map</a:t>
            </a:r>
            <a:endParaRPr b="0" lang="en-US" sz="4400" spc="-1" strike="noStrike">
              <a:latin typeface="Arial"/>
            </a:endParaRPr>
          </a:p>
        </p:txBody>
      </p:sp>
      <p:sp>
        <p:nvSpPr>
          <p:cNvPr id="83" name=""/>
          <p:cNvSpPr/>
          <p:nvPr/>
        </p:nvSpPr>
        <p:spPr>
          <a:xfrm>
            <a:off x="383760" y="1832040"/>
            <a:ext cx="1345320" cy="65160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US" sz="1600" spc="-1" strike="noStrike">
                <a:solidFill>
                  <a:srgbClr val="000000"/>
                </a:solidFill>
                <a:latin typeface="Arial"/>
                <a:ea typeface="DejaVu Sans"/>
              </a:rPr>
              <a:t>HOME</a:t>
            </a:r>
            <a:endParaRPr b="0" lang="en-US" sz="1600" spc="-1" strike="noStrike">
              <a:latin typeface="Arial"/>
            </a:endParaRPr>
          </a:p>
          <a:p>
            <a:pPr algn="ctr">
              <a:lnSpc>
                <a:spcPct val="100000"/>
              </a:lnSpc>
              <a:buNone/>
            </a:pPr>
            <a:r>
              <a:rPr b="0" lang="en-US" sz="1600" spc="-1" strike="noStrike">
                <a:solidFill>
                  <a:srgbClr val="000000"/>
                </a:solidFill>
                <a:latin typeface="Arial"/>
                <a:ea typeface="DejaVu Sans"/>
              </a:rPr>
              <a:t>PAGE</a:t>
            </a:r>
            <a:endParaRPr b="0" lang="en-US" sz="1600" spc="-1" strike="noStrike">
              <a:latin typeface="Arial"/>
            </a:endParaRPr>
          </a:p>
        </p:txBody>
      </p:sp>
      <p:sp>
        <p:nvSpPr>
          <p:cNvPr id="84" name=""/>
          <p:cNvSpPr/>
          <p:nvPr/>
        </p:nvSpPr>
        <p:spPr>
          <a:xfrm>
            <a:off x="8370720" y="1831680"/>
            <a:ext cx="1345320" cy="65232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US" sz="1600" spc="-1" strike="noStrike">
                <a:solidFill>
                  <a:srgbClr val="000000"/>
                </a:solidFill>
                <a:latin typeface="Arial"/>
                <a:ea typeface="DejaVu Sans"/>
              </a:rPr>
              <a:t>PURCHASE</a:t>
            </a:r>
            <a:endParaRPr b="0" lang="en-US" sz="1600" spc="-1" strike="noStrike">
              <a:latin typeface="Arial"/>
            </a:endParaRPr>
          </a:p>
        </p:txBody>
      </p:sp>
      <p:sp>
        <p:nvSpPr>
          <p:cNvPr id="85" name=""/>
          <p:cNvSpPr/>
          <p:nvPr/>
        </p:nvSpPr>
        <p:spPr>
          <a:xfrm>
            <a:off x="3624120" y="1852920"/>
            <a:ext cx="1345320" cy="61020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US" sz="1600" spc="-1" strike="noStrike">
                <a:solidFill>
                  <a:srgbClr val="000000"/>
                </a:solidFill>
                <a:latin typeface="Arial"/>
                <a:ea typeface="DejaVu Sans"/>
              </a:rPr>
              <a:t>THERMALS</a:t>
            </a:r>
            <a:endParaRPr b="0" lang="en-US" sz="1600" spc="-1" strike="noStrike">
              <a:latin typeface="Arial"/>
            </a:endParaRPr>
          </a:p>
        </p:txBody>
      </p:sp>
      <p:sp>
        <p:nvSpPr>
          <p:cNvPr id="86" name=""/>
          <p:cNvSpPr/>
          <p:nvPr/>
        </p:nvSpPr>
        <p:spPr>
          <a:xfrm>
            <a:off x="5249160" y="1863000"/>
            <a:ext cx="1345320" cy="59004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US" sz="1500" spc="-1" strike="noStrike">
                <a:solidFill>
                  <a:srgbClr val="000000"/>
                </a:solidFill>
                <a:latin typeface="Arial"/>
                <a:ea typeface="DejaVu Sans"/>
              </a:rPr>
              <a:t>LAUNCHING</a:t>
            </a:r>
            <a:endParaRPr b="0" lang="en-US" sz="1500" spc="-1" strike="noStrike">
              <a:latin typeface="Arial"/>
            </a:endParaRPr>
          </a:p>
        </p:txBody>
      </p:sp>
      <p:sp>
        <p:nvSpPr>
          <p:cNvPr id="87" name=""/>
          <p:cNvSpPr/>
          <p:nvPr/>
        </p:nvSpPr>
        <p:spPr>
          <a:xfrm>
            <a:off x="2008440" y="1847880"/>
            <a:ext cx="1345320" cy="62028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US" sz="1600" spc="-1" strike="noStrike">
                <a:solidFill>
                  <a:srgbClr val="000000"/>
                </a:solidFill>
                <a:latin typeface="Arial"/>
                <a:ea typeface="DejaVu Sans"/>
              </a:rPr>
              <a:t>SAILPLANE</a:t>
            </a:r>
            <a:endParaRPr b="0" lang="en-US" sz="1600" spc="-1" strike="noStrike">
              <a:latin typeface="Arial"/>
            </a:endParaRPr>
          </a:p>
          <a:p>
            <a:pPr algn="ctr">
              <a:lnSpc>
                <a:spcPct val="100000"/>
              </a:lnSpc>
              <a:buNone/>
            </a:pPr>
            <a:r>
              <a:rPr b="0" lang="en-US" sz="1600" spc="-1" strike="noStrike">
                <a:solidFill>
                  <a:srgbClr val="000000"/>
                </a:solidFill>
                <a:latin typeface="Arial"/>
                <a:ea typeface="DejaVu Sans"/>
              </a:rPr>
              <a:t>TYPES</a:t>
            </a:r>
            <a:endParaRPr b="0" lang="en-US" sz="1600" spc="-1" strike="noStrike">
              <a:latin typeface="Arial"/>
            </a:endParaRPr>
          </a:p>
        </p:txBody>
      </p:sp>
      <p:sp>
        <p:nvSpPr>
          <p:cNvPr id="88" name=""/>
          <p:cNvSpPr/>
          <p:nvPr/>
        </p:nvSpPr>
        <p:spPr>
          <a:xfrm>
            <a:off x="6802200" y="1837080"/>
            <a:ext cx="1345320" cy="64152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US" sz="1600" spc="-1" strike="noStrike">
                <a:solidFill>
                  <a:srgbClr val="000000"/>
                </a:solidFill>
                <a:latin typeface="Arial"/>
                <a:ea typeface="DejaVu Sans"/>
              </a:rPr>
              <a:t>OBTAIN</a:t>
            </a:r>
            <a:endParaRPr b="0" lang="en-US" sz="1600" spc="-1" strike="noStrike">
              <a:latin typeface="Arial"/>
            </a:endParaRPr>
          </a:p>
          <a:p>
            <a:pPr algn="ctr">
              <a:lnSpc>
                <a:spcPct val="100000"/>
              </a:lnSpc>
              <a:buNone/>
            </a:pPr>
            <a:r>
              <a:rPr b="0" lang="en-US" sz="1600" spc="-1" strike="noStrike">
                <a:solidFill>
                  <a:srgbClr val="000000"/>
                </a:solidFill>
                <a:latin typeface="Arial"/>
                <a:ea typeface="DejaVu Sans"/>
              </a:rPr>
              <a:t>LICENSE</a:t>
            </a:r>
            <a:endParaRPr b="0" lang="en-US" sz="1600" spc="-1" strike="noStrike">
              <a:latin typeface="Arial"/>
            </a:endParaRPr>
          </a:p>
        </p:txBody>
      </p:sp>
      <p:sp>
        <p:nvSpPr>
          <p:cNvPr id="89" name=""/>
          <p:cNvSpPr/>
          <p:nvPr/>
        </p:nvSpPr>
        <p:spPr>
          <a:xfrm>
            <a:off x="8370720" y="2650320"/>
            <a:ext cx="1345320" cy="59976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US" sz="1600" spc="-1" strike="noStrike">
                <a:solidFill>
                  <a:srgbClr val="000000"/>
                </a:solidFill>
                <a:latin typeface="Arial"/>
                <a:ea typeface="DejaVu Sans"/>
              </a:rPr>
              <a:t>ANATOMY</a:t>
            </a:r>
            <a:endParaRPr b="0" lang="en-US" sz="1600" spc="-1" strike="noStrike">
              <a:latin typeface="Arial"/>
            </a:endParaRPr>
          </a:p>
        </p:txBody>
      </p:sp>
      <p:sp>
        <p:nvSpPr>
          <p:cNvPr id="90" name=""/>
          <p:cNvSpPr/>
          <p:nvPr/>
        </p:nvSpPr>
        <p:spPr>
          <a:xfrm>
            <a:off x="8370720" y="3395520"/>
            <a:ext cx="1345320" cy="62100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US" sz="1600" spc="-1" strike="noStrike">
                <a:solidFill>
                  <a:srgbClr val="000000"/>
                </a:solidFill>
                <a:latin typeface="Arial"/>
                <a:ea typeface="DejaVu Sans"/>
              </a:rPr>
              <a:t>INSTRU-MENTS</a:t>
            </a:r>
            <a:endParaRPr b="0" lang="en-US" sz="1600" spc="-1" strike="noStrike">
              <a:latin typeface="Arial"/>
            </a:endParaRPr>
          </a:p>
        </p:txBody>
      </p:sp>
      <p:sp>
        <p:nvSpPr>
          <p:cNvPr id="91" name=""/>
          <p:cNvSpPr/>
          <p:nvPr/>
        </p:nvSpPr>
        <p:spPr>
          <a:xfrm>
            <a:off x="8370720" y="4218840"/>
            <a:ext cx="1345320" cy="62100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US" sz="1600" spc="-1" strike="noStrike">
                <a:solidFill>
                  <a:srgbClr val="000000"/>
                </a:solidFill>
                <a:latin typeface="Arial"/>
                <a:ea typeface="DejaVu Sans"/>
              </a:rPr>
              <a:t>OPTIONS</a:t>
            </a:r>
            <a:endParaRPr b="0" lang="en-US" sz="1600" spc="-1" strike="noStrike">
              <a:latin typeface="Arial"/>
            </a:endParaRPr>
          </a:p>
        </p:txBody>
      </p:sp>
      <p:sp>
        <p:nvSpPr>
          <p:cNvPr id="92" name=""/>
          <p:cNvSpPr/>
          <p:nvPr/>
        </p:nvSpPr>
        <p:spPr>
          <a:xfrm>
            <a:off x="6823440" y="4218840"/>
            <a:ext cx="1345320" cy="621000"/>
          </a:xfrm>
          <a:prstGeom prst="rect">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lang="en-US" sz="1600" spc="-1" strike="noStrike">
                <a:solidFill>
                  <a:srgbClr val="000000"/>
                </a:solidFill>
                <a:latin typeface="Arial"/>
                <a:ea typeface="DejaVu Sans"/>
              </a:rPr>
              <a:t>ORDER</a:t>
            </a:r>
            <a:endParaRPr b="0" lang="en-US" sz="1600" spc="-1" strike="noStrike">
              <a:latin typeface="Arial"/>
            </a:endParaRPr>
          </a:p>
          <a:p>
            <a:pPr algn="ctr">
              <a:lnSpc>
                <a:spcPct val="100000"/>
              </a:lnSpc>
              <a:buNone/>
            </a:pPr>
            <a:r>
              <a:rPr b="0" lang="en-US" sz="1600" spc="-1" strike="noStrike">
                <a:solidFill>
                  <a:srgbClr val="000000"/>
                </a:solidFill>
                <a:latin typeface="Arial"/>
                <a:ea typeface="DejaVu Sans"/>
              </a:rPr>
              <a:t>FORM</a:t>
            </a:r>
            <a:endParaRPr b="0" lang="en-US" sz="1600" spc="-1" strike="noStrike">
              <a:latin typeface="Arial"/>
            </a:endParaRPr>
          </a:p>
        </p:txBody>
      </p:sp>
      <p:sp>
        <p:nvSpPr>
          <p:cNvPr id="93" name=""/>
          <p:cNvSpPr/>
          <p:nvPr/>
        </p:nvSpPr>
        <p:spPr>
          <a:xfrm flipV="1">
            <a:off x="1108080" y="1511640"/>
            <a:ext cx="8002800" cy="20520"/>
          </a:xfrm>
          <a:prstGeom prst="line">
            <a:avLst/>
          </a:prstGeom>
          <a:ln w="0">
            <a:solidFill>
              <a:srgbClr val="3465a4"/>
            </a:solidFill>
          </a:ln>
        </p:spPr>
        <p:style>
          <a:lnRef idx="0"/>
          <a:fillRef idx="0"/>
          <a:effectRef idx="0"/>
          <a:fontRef idx="minor"/>
        </p:style>
      </p:sp>
      <p:sp>
        <p:nvSpPr>
          <p:cNvPr id="94" name=""/>
          <p:cNvSpPr/>
          <p:nvPr/>
        </p:nvSpPr>
        <p:spPr>
          <a:xfrm>
            <a:off x="1108080" y="1532160"/>
            <a:ext cx="10080" cy="299880"/>
          </a:xfrm>
          <a:prstGeom prst="line">
            <a:avLst/>
          </a:prstGeom>
          <a:ln w="0">
            <a:solidFill>
              <a:srgbClr val="3465a4"/>
            </a:solidFill>
          </a:ln>
        </p:spPr>
        <p:style>
          <a:lnRef idx="0"/>
          <a:fillRef idx="0"/>
          <a:effectRef idx="0"/>
          <a:fontRef idx="minor"/>
        </p:style>
      </p:sp>
      <p:sp>
        <p:nvSpPr>
          <p:cNvPr id="95" name=""/>
          <p:cNvSpPr/>
          <p:nvPr/>
        </p:nvSpPr>
        <p:spPr>
          <a:xfrm>
            <a:off x="2712600" y="1532160"/>
            <a:ext cx="10080" cy="299880"/>
          </a:xfrm>
          <a:prstGeom prst="line">
            <a:avLst/>
          </a:prstGeom>
          <a:ln w="0">
            <a:solidFill>
              <a:srgbClr val="3465a4"/>
            </a:solidFill>
          </a:ln>
        </p:spPr>
        <p:style>
          <a:lnRef idx="0"/>
          <a:fillRef idx="0"/>
          <a:effectRef idx="0"/>
          <a:fontRef idx="minor"/>
        </p:style>
      </p:sp>
      <p:sp>
        <p:nvSpPr>
          <p:cNvPr id="96" name=""/>
          <p:cNvSpPr/>
          <p:nvPr/>
        </p:nvSpPr>
        <p:spPr>
          <a:xfrm>
            <a:off x="4327560" y="1532160"/>
            <a:ext cx="10080" cy="299880"/>
          </a:xfrm>
          <a:prstGeom prst="line">
            <a:avLst/>
          </a:prstGeom>
          <a:ln w="0">
            <a:solidFill>
              <a:srgbClr val="3465a4"/>
            </a:solidFill>
          </a:ln>
        </p:spPr>
        <p:style>
          <a:lnRef idx="0"/>
          <a:fillRef idx="0"/>
          <a:effectRef idx="0"/>
          <a:fontRef idx="minor"/>
        </p:style>
      </p:sp>
      <p:sp>
        <p:nvSpPr>
          <p:cNvPr id="97" name=""/>
          <p:cNvSpPr/>
          <p:nvPr/>
        </p:nvSpPr>
        <p:spPr>
          <a:xfrm>
            <a:off x="5891040" y="1511640"/>
            <a:ext cx="10080" cy="299880"/>
          </a:xfrm>
          <a:prstGeom prst="line">
            <a:avLst/>
          </a:prstGeom>
          <a:ln w="0">
            <a:solidFill>
              <a:srgbClr val="3465a4"/>
            </a:solidFill>
          </a:ln>
        </p:spPr>
        <p:style>
          <a:lnRef idx="0"/>
          <a:fillRef idx="0"/>
          <a:effectRef idx="0"/>
          <a:fontRef idx="minor"/>
        </p:style>
      </p:sp>
      <p:sp>
        <p:nvSpPr>
          <p:cNvPr id="98" name=""/>
          <p:cNvSpPr/>
          <p:nvPr/>
        </p:nvSpPr>
        <p:spPr>
          <a:xfrm>
            <a:off x="7454520" y="1532160"/>
            <a:ext cx="10080" cy="299880"/>
          </a:xfrm>
          <a:prstGeom prst="line">
            <a:avLst/>
          </a:prstGeom>
          <a:ln w="0">
            <a:solidFill>
              <a:srgbClr val="3465a4"/>
            </a:solidFill>
          </a:ln>
        </p:spPr>
        <p:style>
          <a:lnRef idx="0"/>
          <a:fillRef idx="0"/>
          <a:effectRef idx="0"/>
          <a:fontRef idx="minor"/>
        </p:style>
      </p:sp>
      <p:sp>
        <p:nvSpPr>
          <p:cNvPr id="99" name=""/>
          <p:cNvSpPr/>
          <p:nvPr/>
        </p:nvSpPr>
        <p:spPr>
          <a:xfrm>
            <a:off x="9110880" y="1511640"/>
            <a:ext cx="10080" cy="299880"/>
          </a:xfrm>
          <a:prstGeom prst="line">
            <a:avLst/>
          </a:prstGeom>
          <a:ln w="0">
            <a:solidFill>
              <a:srgbClr val="3465a4"/>
            </a:solidFill>
          </a:ln>
        </p:spPr>
        <p:style>
          <a:lnRef idx="0"/>
          <a:fillRef idx="0"/>
          <a:effectRef idx="0"/>
          <a:fontRef idx="minor"/>
        </p:style>
      </p:sp>
      <p:sp>
        <p:nvSpPr>
          <p:cNvPr id="100" name=""/>
          <p:cNvSpPr/>
          <p:nvPr/>
        </p:nvSpPr>
        <p:spPr>
          <a:xfrm>
            <a:off x="7454520" y="4840560"/>
            <a:ext cx="360" cy="336240"/>
          </a:xfrm>
          <a:prstGeom prst="line">
            <a:avLst/>
          </a:prstGeom>
          <a:ln w="0">
            <a:solidFill>
              <a:srgbClr val="3465a4"/>
            </a:solidFill>
          </a:ln>
        </p:spPr>
        <p:style>
          <a:lnRef idx="0"/>
          <a:fillRef idx="0"/>
          <a:effectRef idx="0"/>
          <a:fontRef idx="minor"/>
        </p:style>
      </p:sp>
      <p:sp>
        <p:nvSpPr>
          <p:cNvPr id="101" name=""/>
          <p:cNvSpPr/>
          <p:nvPr/>
        </p:nvSpPr>
        <p:spPr>
          <a:xfrm>
            <a:off x="9069840" y="4840560"/>
            <a:ext cx="360" cy="336240"/>
          </a:xfrm>
          <a:prstGeom prst="line">
            <a:avLst/>
          </a:prstGeom>
          <a:ln w="0">
            <a:solidFill>
              <a:srgbClr val="3465a4"/>
            </a:solidFill>
          </a:ln>
        </p:spPr>
        <p:style>
          <a:lnRef idx="0"/>
          <a:fillRef idx="0"/>
          <a:effectRef idx="0"/>
          <a:fontRef idx="minor"/>
        </p:style>
      </p:sp>
      <p:sp>
        <p:nvSpPr>
          <p:cNvPr id="102" name=""/>
          <p:cNvSpPr/>
          <p:nvPr/>
        </p:nvSpPr>
        <p:spPr>
          <a:xfrm>
            <a:off x="7454520" y="5176800"/>
            <a:ext cx="1615320" cy="360"/>
          </a:xfrm>
          <a:prstGeom prst="line">
            <a:avLst/>
          </a:prstGeom>
          <a:ln w="0">
            <a:solidFill>
              <a:srgbClr val="3465a4"/>
            </a:solidFill>
          </a:ln>
        </p:spPr>
        <p:style>
          <a:lnRef idx="0"/>
          <a:fillRef idx="0"/>
          <a:effectRef idx="0"/>
          <a:fontRef idx="minor"/>
        </p:style>
      </p:sp>
      <p:sp>
        <p:nvSpPr>
          <p:cNvPr id="103" name=""/>
          <p:cNvSpPr/>
          <p:nvPr/>
        </p:nvSpPr>
        <p:spPr>
          <a:xfrm>
            <a:off x="9069480" y="2484720"/>
            <a:ext cx="360" cy="165600"/>
          </a:xfrm>
          <a:prstGeom prst="line">
            <a:avLst/>
          </a:prstGeom>
          <a:ln w="0">
            <a:solidFill>
              <a:srgbClr val="3465a4"/>
            </a:solidFill>
          </a:ln>
        </p:spPr>
        <p:style>
          <a:lnRef idx="0"/>
          <a:fillRef idx="0"/>
          <a:effectRef idx="0"/>
          <a:fontRef idx="minor"/>
        </p:style>
      </p:sp>
      <p:sp>
        <p:nvSpPr>
          <p:cNvPr id="104" name=""/>
          <p:cNvSpPr/>
          <p:nvPr/>
        </p:nvSpPr>
        <p:spPr>
          <a:xfrm>
            <a:off x="9069480" y="3395520"/>
            <a:ext cx="360" cy="20880"/>
          </a:xfrm>
          <a:prstGeom prst="line">
            <a:avLst/>
          </a:prstGeom>
          <a:ln w="0">
            <a:solidFill>
              <a:srgbClr val="3465a4"/>
            </a:solidFill>
          </a:ln>
        </p:spPr>
        <p:style>
          <a:lnRef idx="0"/>
          <a:fillRef idx="0"/>
          <a:effectRef idx="0"/>
          <a:fontRef idx="minor"/>
        </p:style>
      </p:sp>
      <p:sp>
        <p:nvSpPr>
          <p:cNvPr id="105" name=""/>
          <p:cNvSpPr/>
          <p:nvPr/>
        </p:nvSpPr>
        <p:spPr>
          <a:xfrm>
            <a:off x="9069480" y="3395520"/>
            <a:ext cx="360" cy="20880"/>
          </a:xfrm>
          <a:prstGeom prst="line">
            <a:avLst/>
          </a:prstGeom>
          <a:ln w="0">
            <a:solidFill>
              <a:srgbClr val="3465a4"/>
            </a:solidFill>
          </a:ln>
        </p:spPr>
        <p:style>
          <a:lnRef idx="0"/>
          <a:fillRef idx="0"/>
          <a:effectRef idx="0"/>
          <a:fontRef idx="minor"/>
        </p:style>
      </p:sp>
      <p:sp>
        <p:nvSpPr>
          <p:cNvPr id="106" name=""/>
          <p:cNvSpPr/>
          <p:nvPr/>
        </p:nvSpPr>
        <p:spPr>
          <a:xfrm>
            <a:off x="9069480" y="3250800"/>
            <a:ext cx="360" cy="165600"/>
          </a:xfrm>
          <a:prstGeom prst="line">
            <a:avLst/>
          </a:prstGeom>
          <a:ln w="0">
            <a:solidFill>
              <a:srgbClr val="3465a4"/>
            </a:solidFill>
          </a:ln>
        </p:spPr>
        <p:style>
          <a:lnRef idx="0"/>
          <a:fillRef idx="0"/>
          <a:effectRef idx="0"/>
          <a:fontRef idx="minor"/>
        </p:style>
      </p:sp>
      <p:sp>
        <p:nvSpPr>
          <p:cNvPr id="107" name=""/>
          <p:cNvSpPr/>
          <p:nvPr/>
        </p:nvSpPr>
        <p:spPr>
          <a:xfrm>
            <a:off x="9048960" y="4017240"/>
            <a:ext cx="360" cy="201600"/>
          </a:xfrm>
          <a:prstGeom prst="line">
            <a:avLst/>
          </a:prstGeom>
          <a:ln w="0">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00"/>
            </a:gs>
            <a:gs pos="67000">
              <a:srgbClr val="ffbf00"/>
            </a:gs>
            <a:gs pos="100000">
              <a:srgbClr val="ffbf00"/>
            </a:gs>
          </a:gsLst>
          <a:path path="circle">
            <a:fillToRect l="66000" t="33000" r="34000" b="67000"/>
          </a:path>
        </a:gradFill>
      </p:bgPr>
    </p:bg>
    <p:spTree>
      <p:nvGrpSpPr>
        <p:cNvPr id="1" name=""/>
        <p:cNvGrpSpPr/>
        <p:nvPr/>
      </p:nvGrpSpPr>
      <p:grpSpPr>
        <a:xfrm>
          <a:off x="0" y="0"/>
          <a:ext cx="0" cy="0"/>
          <a:chOff x="0" y="0"/>
          <a:chExt cx="0" cy="0"/>
        </a:xfrm>
      </p:grpSpPr>
      <p:sp>
        <p:nvSpPr>
          <p:cNvPr id="172" name=""/>
          <p:cNvSpPr/>
          <p:nvPr/>
        </p:nvSpPr>
        <p:spPr>
          <a:xfrm>
            <a:off x="279360" y="1345320"/>
            <a:ext cx="972360" cy="3075120"/>
          </a:xfrm>
          <a:prstGeom prst="rect">
            <a:avLst/>
          </a:prstGeom>
          <a:solidFill>
            <a:srgbClr val="66ccff"/>
          </a:solidFill>
          <a:ln w="0">
            <a:solidFill>
              <a:srgbClr val="000000"/>
            </a:solidFill>
          </a:ln>
        </p:spPr>
        <p:style>
          <a:lnRef idx="0"/>
          <a:fillRef idx="0"/>
          <a:effectRef idx="0"/>
          <a:fontRef idx="minor"/>
        </p:style>
        <p:txBody>
          <a:bodyPr lIns="90000" rIns="90000" tIns="45000" bIns="45000" anchor="t">
            <a:noAutofit/>
          </a:bodyPr>
          <a:p>
            <a:pPr>
              <a:lnSpc>
                <a:spcPct val="100000"/>
              </a:lnSpc>
              <a:buNone/>
            </a:pPr>
            <a:r>
              <a:rPr b="1" i="1" lang="en-US" sz="1100" spc="-1" strike="noStrike">
                <a:solidFill>
                  <a:srgbClr val="000000"/>
                </a:solidFill>
                <a:latin typeface="URW Gothic"/>
                <a:ea typeface="DejaVu Sans"/>
              </a:rPr>
              <a:t>Home </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Sailplane</a:t>
            </a: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Types</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Thermals</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Launching</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Obtain a License</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Parts of a Sailplane</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highlight>
                  <a:srgbClr val="ffff99"/>
                </a:highlight>
                <a:latin typeface="URW Gothic"/>
                <a:ea typeface="DejaVu Sans"/>
              </a:rPr>
              <a:t>Purchase a Sailplane</a:t>
            </a: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  </a:t>
            </a:r>
            <a:endParaRPr b="0" lang="en-US" sz="1100" spc="-1" strike="noStrike">
              <a:latin typeface="Arial"/>
            </a:endParaRPr>
          </a:p>
        </p:txBody>
      </p:sp>
      <p:sp>
        <p:nvSpPr>
          <p:cNvPr id="173" name=""/>
          <p:cNvSpPr/>
          <p:nvPr/>
        </p:nvSpPr>
        <p:spPr>
          <a:xfrm>
            <a:off x="504000" y="215280"/>
            <a:ext cx="9067680" cy="795960"/>
          </a:xfrm>
          <a:prstGeom prst="rect">
            <a:avLst/>
          </a:prstGeom>
          <a:solidFill>
            <a:srgbClr val="99ccff"/>
          </a:solidFill>
          <a:ln w="0">
            <a:noFill/>
          </a:ln>
        </p:spPr>
        <p:style>
          <a:lnRef idx="0"/>
          <a:fillRef idx="0"/>
          <a:effectRef idx="0"/>
          <a:fontRef idx="minor"/>
        </p:style>
        <p:txBody>
          <a:bodyPr lIns="0" rIns="0" tIns="0" bIns="0" anchor="ctr">
            <a:noAutofit/>
          </a:bodyPr>
          <a:p>
            <a:pPr algn="ctr">
              <a:lnSpc>
                <a:spcPct val="100000"/>
              </a:lnSpc>
              <a:buNone/>
            </a:pPr>
            <a:r>
              <a:rPr b="0" lang="en-US" sz="4000" spc="-1" strike="noStrike">
                <a:solidFill>
                  <a:srgbClr val="000000"/>
                </a:solidFill>
                <a:latin typeface="Arial"/>
                <a:ea typeface="DejaVu Sans"/>
              </a:rPr>
              <a:t>Purchase a Sailplane</a:t>
            </a:r>
            <a:endParaRPr b="0" lang="en-US" sz="4000" spc="-1" strike="noStrike">
              <a:latin typeface="Arial"/>
            </a:endParaRPr>
          </a:p>
        </p:txBody>
      </p:sp>
      <p:pic>
        <p:nvPicPr>
          <p:cNvPr id="174" name="" descr=""/>
          <p:cNvPicPr/>
          <p:nvPr/>
        </p:nvPicPr>
        <p:blipFill>
          <a:blip r:embed="rId1"/>
          <a:stretch/>
        </p:blipFill>
        <p:spPr>
          <a:xfrm>
            <a:off x="576360" y="268200"/>
            <a:ext cx="1265040" cy="690480"/>
          </a:xfrm>
          <a:prstGeom prst="rect">
            <a:avLst/>
          </a:prstGeom>
          <a:ln w="0">
            <a:noFill/>
          </a:ln>
        </p:spPr>
      </p:pic>
      <p:pic>
        <p:nvPicPr>
          <p:cNvPr id="175" name="" descr=""/>
          <p:cNvPicPr/>
          <p:nvPr/>
        </p:nvPicPr>
        <p:blipFill>
          <a:blip r:embed="rId2"/>
          <a:stretch/>
        </p:blipFill>
        <p:spPr>
          <a:xfrm>
            <a:off x="8225280" y="268200"/>
            <a:ext cx="1265040" cy="690480"/>
          </a:xfrm>
          <a:prstGeom prst="rect">
            <a:avLst/>
          </a:prstGeom>
          <a:ln w="0">
            <a:noFill/>
          </a:ln>
        </p:spPr>
      </p:pic>
      <p:sp>
        <p:nvSpPr>
          <p:cNvPr id="176" name=""/>
          <p:cNvSpPr/>
          <p:nvPr/>
        </p:nvSpPr>
        <p:spPr>
          <a:xfrm>
            <a:off x="1439280" y="1418400"/>
            <a:ext cx="8012160" cy="29080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p:txBody>
      </p:sp>
      <p:sp>
        <p:nvSpPr>
          <p:cNvPr id="177" name=""/>
          <p:cNvSpPr/>
          <p:nvPr/>
        </p:nvSpPr>
        <p:spPr>
          <a:xfrm>
            <a:off x="1563120" y="1356480"/>
            <a:ext cx="7464600" cy="3954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400" spc="-1" strike="noStrike">
                <a:latin typeface="Arial"/>
              </a:rPr>
              <a:t>Type</a:t>
            </a:r>
            <a:r>
              <a:rPr b="0" lang="en-US" sz="1600" spc="-1" strike="noStrike">
                <a:latin typeface="Arial"/>
              </a:rPr>
              <a:t>:  </a:t>
            </a:r>
            <a:r>
              <a:rPr b="0" lang="en-US" sz="1400" spc="-1" strike="noStrike">
                <a:latin typeface="Arial"/>
              </a:rPr>
              <a:t>World Class</a:t>
            </a:r>
            <a:r>
              <a:rPr b="0" lang="en-US" sz="1400" spc="-1" strike="noStrike">
                <a:latin typeface="Arial"/>
              </a:rPr>
              <a:t>	</a:t>
            </a:r>
            <a:r>
              <a:rPr b="0" lang="en-US" sz="1400" spc="-1" strike="noStrike">
                <a:latin typeface="Arial"/>
              </a:rPr>
              <a:t>     15-M</a:t>
            </a:r>
            <a:r>
              <a:rPr b="0" lang="en-US" sz="1400" spc="-1" strike="noStrike">
                <a:latin typeface="Arial"/>
              </a:rPr>
              <a:t>	</a:t>
            </a:r>
            <a:r>
              <a:rPr b="0" lang="en-US" sz="1400" spc="-1" strike="noStrike">
                <a:latin typeface="Arial"/>
              </a:rPr>
              <a:t>     18-M</a:t>
            </a:r>
            <a:r>
              <a:rPr b="0" lang="en-US" sz="1400" spc="-1" strike="noStrike">
                <a:latin typeface="Arial"/>
              </a:rPr>
              <a:t>	</a:t>
            </a:r>
            <a:r>
              <a:rPr b="0" lang="en-US" sz="1400" spc="-1" strike="noStrike">
                <a:latin typeface="Arial"/>
              </a:rPr>
              <a:t>     20-M</a:t>
            </a:r>
            <a:r>
              <a:rPr b="0" lang="en-US" sz="1400" spc="-1" strike="noStrike">
                <a:latin typeface="Arial"/>
              </a:rPr>
              <a:t>	</a:t>
            </a:r>
            <a:r>
              <a:rPr b="0" lang="en-US" sz="1400" spc="-1" strike="noStrike">
                <a:latin typeface="Arial"/>
              </a:rPr>
              <a:t>     Club</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r>
              <a:rPr b="1" lang="en-US" sz="1400" spc="-1" strike="noStrike">
                <a:latin typeface="Arial"/>
              </a:rPr>
              <a:t>Make</a:t>
            </a:r>
            <a:r>
              <a:rPr b="0" lang="en-US" sz="1600" spc="-1" strike="noStrike">
                <a:latin typeface="Arial"/>
              </a:rPr>
              <a:t>: </a:t>
            </a:r>
            <a:r>
              <a:rPr b="0" lang="en-US" sz="1400" spc="-1" strike="noStrike">
                <a:latin typeface="Arial"/>
              </a:rPr>
              <a:t>Grob</a:t>
            </a:r>
            <a:r>
              <a:rPr b="0" lang="en-US" sz="1400" spc="-1" strike="noStrike">
                <a:latin typeface="Arial"/>
              </a:rPr>
              <a:t>	</a:t>
            </a:r>
            <a:r>
              <a:rPr b="0" lang="en-US" sz="1400" spc="-1" strike="noStrike">
                <a:latin typeface="Arial"/>
              </a:rPr>
              <a:t>GlasFlugal</a:t>
            </a:r>
            <a:r>
              <a:rPr b="0" lang="en-US" sz="1400" spc="-1" strike="noStrike">
                <a:latin typeface="Arial"/>
              </a:rPr>
              <a:t>	</a:t>
            </a:r>
            <a:r>
              <a:rPr b="0" lang="en-US" sz="1400" spc="-1" strike="noStrike">
                <a:latin typeface="Arial"/>
              </a:rPr>
              <a:t>	</a:t>
            </a:r>
            <a:r>
              <a:rPr b="0" lang="en-US" sz="1400" spc="-1" strike="noStrike">
                <a:latin typeface="Arial"/>
              </a:rPr>
              <a:t>Jonker</a:t>
            </a:r>
            <a:r>
              <a:rPr b="0" lang="en-US" sz="1400" spc="-1" strike="noStrike">
                <a:latin typeface="Arial"/>
              </a:rPr>
              <a:t>	</a:t>
            </a:r>
            <a:r>
              <a:rPr b="0" lang="en-US" sz="1400" spc="-1" strike="noStrike">
                <a:latin typeface="Arial"/>
              </a:rPr>
              <a:t>	</a:t>
            </a:r>
            <a:r>
              <a:rPr b="0" lang="en-US" sz="1400" spc="-1" strike="noStrike">
                <a:latin typeface="Arial"/>
              </a:rPr>
              <a:t>Pilatus</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r>
              <a:rPr b="1" lang="en-US" sz="1400" spc="-1" strike="noStrike">
                <a:latin typeface="Arial"/>
              </a:rPr>
              <a:t>Model:</a:t>
            </a:r>
            <a:r>
              <a:rPr b="0" lang="en-US" sz="1400" spc="-1" strike="noStrike">
                <a:latin typeface="Arial"/>
              </a:rPr>
              <a:t> Model-A</a:t>
            </a:r>
            <a:r>
              <a:rPr b="0" lang="en-US" sz="1400" spc="-1" strike="noStrike">
                <a:latin typeface="Arial"/>
              </a:rPr>
              <a:t>	</a:t>
            </a:r>
            <a:r>
              <a:rPr b="0" lang="en-US" sz="1400" spc="-1" strike="noStrike">
                <a:latin typeface="Arial"/>
              </a:rPr>
              <a:t>Model-B</a:t>
            </a:r>
            <a:r>
              <a:rPr b="0" lang="en-US" sz="1400" spc="-1" strike="noStrike">
                <a:latin typeface="Arial"/>
              </a:rPr>
              <a:t>	</a:t>
            </a:r>
            <a:r>
              <a:rPr b="0" lang="en-US" sz="1400" spc="-1" strike="noStrike">
                <a:latin typeface="Arial"/>
              </a:rPr>
              <a:t>	</a:t>
            </a:r>
            <a:r>
              <a:rPr b="0" lang="en-US" sz="1400" spc="-1" strike="noStrike">
                <a:latin typeface="Arial"/>
              </a:rPr>
              <a:t>Model-C</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r>
              <a:rPr b="1" lang="en-US" sz="1400" spc="-1" strike="noStrike">
                <a:latin typeface="Arial"/>
              </a:rPr>
              <a:t>Seats:</a:t>
            </a:r>
            <a:r>
              <a:rPr b="0" lang="en-US" sz="1400" spc="-1" strike="noStrike">
                <a:latin typeface="Arial"/>
              </a:rPr>
              <a:t> 1-Seat</a:t>
            </a:r>
            <a:r>
              <a:rPr b="0" lang="en-US" sz="1400" spc="-1" strike="noStrike">
                <a:latin typeface="Arial"/>
              </a:rPr>
              <a:t>	</a:t>
            </a:r>
            <a:r>
              <a:rPr b="0" lang="en-US" sz="1400" spc="-1" strike="noStrike">
                <a:latin typeface="Arial"/>
              </a:rPr>
              <a:t>2-Seats</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r>
              <a:rPr b="1" lang="en-US" sz="1400" spc="-1" strike="noStrike">
                <a:latin typeface="Arial"/>
              </a:rPr>
              <a:t>Option-1:</a:t>
            </a:r>
            <a:r>
              <a:rPr b="0" lang="en-US" sz="1400" spc="-1" strike="noStrike">
                <a:latin typeface="Arial"/>
              </a:rPr>
              <a:t> </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r>
              <a:rPr b="1" lang="en-US" sz="1400" spc="-1" strike="noStrike">
                <a:latin typeface="Arial"/>
              </a:rPr>
              <a:t>Option-2:</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r>
              <a:rPr b="1" lang="en-US" sz="1400" spc="-1" strike="noStrike">
                <a:latin typeface="Arial"/>
              </a:rPr>
              <a:t>Option-3:</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r>
              <a:rPr b="1" lang="en-US" sz="1400" spc="-1" strike="noStrike">
                <a:latin typeface="Arial"/>
              </a:rPr>
              <a:t>Option-4:</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endParaRPr b="0" lang="en-US" sz="1400" spc="-1" strike="noStrike">
              <a:latin typeface="Arial"/>
            </a:endParaRPr>
          </a:p>
        </p:txBody>
      </p:sp>
      <p:sp>
        <p:nvSpPr>
          <p:cNvPr id="178" name=""/>
          <p:cNvSpPr/>
          <p:nvPr/>
        </p:nvSpPr>
        <p:spPr>
          <a:xfrm>
            <a:off x="2608920" y="3188880"/>
            <a:ext cx="1521720" cy="217080"/>
          </a:xfrm>
          <a:prstGeom prst="rect">
            <a:avLst/>
          </a:prstGeom>
          <a:solidFill>
            <a:srgbClr val="99cc99">
              <a:alpha val="40000"/>
            </a:srgbClr>
          </a:solidFill>
          <a:ln w="0">
            <a:solidFill>
              <a:srgbClr val="333333"/>
            </a:solidFill>
          </a:ln>
        </p:spPr>
        <p:style>
          <a:lnRef idx="0"/>
          <a:fillRef idx="0"/>
          <a:effectRef idx="0"/>
          <a:fontRef idx="minor"/>
        </p:style>
        <p:txBody>
          <a:bodyPr lIns="90000" rIns="90000" tIns="45000" bIns="45000" anchor="ctr">
            <a:noAutofit/>
          </a:bodyPr>
          <a:p>
            <a:pPr algn="ctr">
              <a:lnSpc>
                <a:spcPct val="100000"/>
              </a:lnSpc>
              <a:buNone/>
            </a:pPr>
            <a:r>
              <a:rPr b="0" lang="en-US" sz="1200" spc="-1" strike="noStrike">
                <a:solidFill>
                  <a:srgbClr val="000000"/>
                </a:solidFill>
                <a:latin typeface="Arial"/>
                <a:ea typeface="DejaVu Sans"/>
              </a:rPr>
              <a:t>Pull Down Menu</a:t>
            </a:r>
            <a:endParaRPr b="0" lang="en-US" sz="1200" spc="-1" strike="noStrike">
              <a:latin typeface="Arial"/>
            </a:endParaRPr>
          </a:p>
        </p:txBody>
      </p:sp>
      <p:sp>
        <p:nvSpPr>
          <p:cNvPr id="179" name=""/>
          <p:cNvSpPr/>
          <p:nvPr/>
        </p:nvSpPr>
        <p:spPr>
          <a:xfrm>
            <a:off x="2598480" y="4431240"/>
            <a:ext cx="1521720" cy="217080"/>
          </a:xfrm>
          <a:prstGeom prst="rect">
            <a:avLst/>
          </a:prstGeom>
          <a:solidFill>
            <a:srgbClr val="99cc99">
              <a:alpha val="40000"/>
            </a:srgbClr>
          </a:solidFill>
          <a:ln w="0">
            <a:solidFill>
              <a:srgbClr val="333333"/>
            </a:solidFill>
          </a:ln>
        </p:spPr>
        <p:style>
          <a:lnRef idx="0"/>
          <a:fillRef idx="0"/>
          <a:effectRef idx="0"/>
          <a:fontRef idx="minor"/>
        </p:style>
        <p:txBody>
          <a:bodyPr lIns="90000" rIns="90000" tIns="45000" bIns="45000" anchor="ctr">
            <a:noAutofit/>
          </a:bodyPr>
          <a:p>
            <a:pPr algn="ctr">
              <a:lnSpc>
                <a:spcPct val="100000"/>
              </a:lnSpc>
              <a:buNone/>
            </a:pPr>
            <a:r>
              <a:rPr b="0" lang="en-US" sz="1200" spc="-1" strike="noStrike">
                <a:solidFill>
                  <a:srgbClr val="000000"/>
                </a:solidFill>
                <a:latin typeface="Arial"/>
                <a:ea typeface="DejaVu Sans"/>
              </a:rPr>
              <a:t>Pull Down Menu</a:t>
            </a:r>
            <a:endParaRPr b="0" lang="en-US" sz="1200" spc="-1" strike="noStrike">
              <a:latin typeface="Arial"/>
            </a:endParaRPr>
          </a:p>
        </p:txBody>
      </p:sp>
      <p:sp>
        <p:nvSpPr>
          <p:cNvPr id="180" name=""/>
          <p:cNvSpPr/>
          <p:nvPr/>
        </p:nvSpPr>
        <p:spPr>
          <a:xfrm>
            <a:off x="2608920" y="4016880"/>
            <a:ext cx="1521720" cy="217080"/>
          </a:xfrm>
          <a:prstGeom prst="rect">
            <a:avLst/>
          </a:prstGeom>
          <a:solidFill>
            <a:srgbClr val="99cc99">
              <a:alpha val="40000"/>
            </a:srgbClr>
          </a:solidFill>
          <a:ln w="0">
            <a:solidFill>
              <a:srgbClr val="333333"/>
            </a:solidFill>
          </a:ln>
        </p:spPr>
        <p:style>
          <a:lnRef idx="0"/>
          <a:fillRef idx="0"/>
          <a:effectRef idx="0"/>
          <a:fontRef idx="minor"/>
        </p:style>
        <p:txBody>
          <a:bodyPr lIns="90000" rIns="90000" tIns="45000" bIns="45000" anchor="ctr">
            <a:noAutofit/>
          </a:bodyPr>
          <a:p>
            <a:pPr algn="ctr">
              <a:lnSpc>
                <a:spcPct val="100000"/>
              </a:lnSpc>
              <a:buNone/>
            </a:pPr>
            <a:r>
              <a:rPr b="0" lang="en-US" sz="1200" spc="-1" strike="noStrike">
                <a:solidFill>
                  <a:srgbClr val="000000"/>
                </a:solidFill>
                <a:latin typeface="Arial"/>
                <a:ea typeface="DejaVu Sans"/>
              </a:rPr>
              <a:t>Pull Down Menu</a:t>
            </a:r>
            <a:endParaRPr b="0" lang="en-US" sz="1200" spc="-1" strike="noStrike">
              <a:latin typeface="Arial"/>
            </a:endParaRPr>
          </a:p>
        </p:txBody>
      </p:sp>
      <p:sp>
        <p:nvSpPr>
          <p:cNvPr id="181" name=""/>
          <p:cNvSpPr/>
          <p:nvPr/>
        </p:nvSpPr>
        <p:spPr>
          <a:xfrm>
            <a:off x="2608920" y="3602880"/>
            <a:ext cx="1521720" cy="217080"/>
          </a:xfrm>
          <a:prstGeom prst="rect">
            <a:avLst/>
          </a:prstGeom>
          <a:solidFill>
            <a:srgbClr val="99cc99">
              <a:alpha val="40000"/>
            </a:srgbClr>
          </a:solidFill>
          <a:ln w="0">
            <a:solidFill>
              <a:srgbClr val="333333"/>
            </a:solidFill>
          </a:ln>
        </p:spPr>
        <p:style>
          <a:lnRef idx="0"/>
          <a:fillRef idx="0"/>
          <a:effectRef idx="0"/>
          <a:fontRef idx="minor"/>
        </p:style>
        <p:txBody>
          <a:bodyPr lIns="90000" rIns="90000" tIns="45000" bIns="45000" anchor="ctr">
            <a:noAutofit/>
          </a:bodyPr>
          <a:p>
            <a:pPr algn="ctr">
              <a:lnSpc>
                <a:spcPct val="100000"/>
              </a:lnSpc>
              <a:buNone/>
            </a:pPr>
            <a:r>
              <a:rPr b="0" lang="en-US" sz="1200" spc="-1" strike="noStrike">
                <a:solidFill>
                  <a:srgbClr val="000000"/>
                </a:solidFill>
                <a:latin typeface="Arial"/>
                <a:ea typeface="DejaVu Sans"/>
              </a:rPr>
              <a:t>Pull Down Menu</a:t>
            </a:r>
            <a:endParaRPr b="0" lang="en-US" sz="1200" spc="-1" strike="noStrike">
              <a:latin typeface="Arial"/>
            </a:endParaRPr>
          </a:p>
        </p:txBody>
      </p:sp>
      <p:sp>
        <p:nvSpPr>
          <p:cNvPr id="182" name=""/>
          <p:cNvSpPr/>
          <p:nvPr/>
        </p:nvSpPr>
        <p:spPr>
          <a:xfrm>
            <a:off x="4203720" y="5052240"/>
            <a:ext cx="2028960" cy="393120"/>
          </a:xfrm>
          <a:prstGeom prst="rect">
            <a:avLst/>
          </a:prstGeom>
          <a:solidFill>
            <a:srgbClr val="ff3333"/>
          </a:solidFill>
          <a:ln w="0">
            <a:noFill/>
          </a:ln>
        </p:spPr>
        <p:style>
          <a:lnRef idx="0"/>
          <a:fillRef idx="0"/>
          <a:effectRef idx="0"/>
          <a:fontRef idx="minor"/>
        </p:style>
        <p:txBody>
          <a:bodyPr lIns="90000" rIns="90000" tIns="45000" bIns="45000" anchor="t">
            <a:noAutofit/>
          </a:bodyPr>
          <a:p>
            <a:pPr>
              <a:lnSpc>
                <a:spcPct val="100000"/>
              </a:lnSpc>
              <a:buNone/>
            </a:pPr>
            <a:r>
              <a:rPr b="1" i="1" lang="en-US" sz="1800" spc="-1" strike="noStrike">
                <a:solidFill>
                  <a:srgbClr val="eeeeee"/>
                </a:solidFill>
                <a:latin typeface="Arial"/>
              </a:rPr>
              <a:t>SUBMIT</a:t>
            </a:r>
            <a:r>
              <a:rPr b="1" i="1" lang="en-US" sz="1800" spc="-1" strike="noStrike">
                <a:latin typeface="Arial"/>
              </a:rPr>
              <a:t> </a:t>
            </a:r>
            <a:r>
              <a:rPr b="1" i="1" lang="en-US" sz="1800" spc="-1" strike="noStrike">
                <a:solidFill>
                  <a:srgbClr val="eeeeee"/>
                </a:solidFill>
                <a:latin typeface="Arial"/>
              </a:rPr>
              <a:t>ORDER</a:t>
            </a:r>
            <a:endParaRPr b="0" lang="en-US" sz="1800" spc="-1" strike="noStrike">
              <a:latin typeface="Arial"/>
            </a:endParaRPr>
          </a:p>
        </p:txBody>
      </p:sp>
      <p:sp>
        <p:nvSpPr>
          <p:cNvPr id="183" name=""/>
          <p:cNvSpPr/>
          <p:nvPr/>
        </p:nvSpPr>
        <p:spPr>
          <a:xfrm>
            <a:off x="4255200" y="2329560"/>
            <a:ext cx="185760" cy="185760"/>
          </a:xfrm>
          <a:prstGeom prst="ellipse">
            <a:avLst/>
          </a:prstGeom>
          <a:solidFill>
            <a:srgbClr val="eeeeee"/>
          </a:solidFill>
          <a:ln w="0">
            <a:solidFill>
              <a:srgbClr val="333333"/>
            </a:solidFill>
          </a:ln>
        </p:spPr>
        <p:style>
          <a:lnRef idx="0"/>
          <a:fillRef idx="0"/>
          <a:effectRef idx="0"/>
          <a:fontRef idx="minor"/>
        </p:style>
      </p:sp>
      <p:sp>
        <p:nvSpPr>
          <p:cNvPr id="184" name=""/>
          <p:cNvSpPr/>
          <p:nvPr/>
        </p:nvSpPr>
        <p:spPr>
          <a:xfrm>
            <a:off x="3022920" y="2350440"/>
            <a:ext cx="185760" cy="185760"/>
          </a:xfrm>
          <a:prstGeom prst="ellipse">
            <a:avLst/>
          </a:prstGeom>
          <a:solidFill>
            <a:srgbClr val="eeeeee"/>
          </a:solidFill>
          <a:ln w="0">
            <a:solidFill>
              <a:srgbClr val="333333"/>
            </a:solidFill>
          </a:ln>
        </p:spPr>
        <p:style>
          <a:lnRef idx="0"/>
          <a:fillRef idx="0"/>
          <a:effectRef idx="0"/>
          <a:fontRef idx="minor"/>
        </p:style>
      </p:sp>
      <p:sp>
        <p:nvSpPr>
          <p:cNvPr id="185" name=""/>
          <p:cNvSpPr/>
          <p:nvPr/>
        </p:nvSpPr>
        <p:spPr>
          <a:xfrm>
            <a:off x="7764840" y="1873800"/>
            <a:ext cx="185760" cy="185760"/>
          </a:xfrm>
          <a:prstGeom prst="ellipse">
            <a:avLst/>
          </a:prstGeom>
          <a:solidFill>
            <a:srgbClr val="eeeeee"/>
          </a:solidFill>
          <a:ln w="0">
            <a:solidFill>
              <a:srgbClr val="333333"/>
            </a:solidFill>
          </a:ln>
        </p:spPr>
        <p:style>
          <a:lnRef idx="0"/>
          <a:fillRef idx="0"/>
          <a:effectRef idx="0"/>
          <a:fontRef idx="minor"/>
        </p:style>
      </p:sp>
      <p:sp>
        <p:nvSpPr>
          <p:cNvPr id="186" name=""/>
          <p:cNvSpPr/>
          <p:nvPr/>
        </p:nvSpPr>
        <p:spPr>
          <a:xfrm>
            <a:off x="5942880" y="1905120"/>
            <a:ext cx="185760" cy="185760"/>
          </a:xfrm>
          <a:prstGeom prst="ellipse">
            <a:avLst/>
          </a:prstGeom>
          <a:solidFill>
            <a:srgbClr val="eeeeee"/>
          </a:solidFill>
          <a:ln w="0">
            <a:solidFill>
              <a:srgbClr val="333333"/>
            </a:solidFill>
          </a:ln>
        </p:spPr>
        <p:style>
          <a:lnRef idx="0"/>
          <a:fillRef idx="0"/>
          <a:effectRef idx="0"/>
          <a:fontRef idx="minor"/>
        </p:style>
      </p:sp>
      <p:sp>
        <p:nvSpPr>
          <p:cNvPr id="187" name=""/>
          <p:cNvSpPr/>
          <p:nvPr/>
        </p:nvSpPr>
        <p:spPr>
          <a:xfrm>
            <a:off x="4441680" y="1895040"/>
            <a:ext cx="185760" cy="185760"/>
          </a:xfrm>
          <a:prstGeom prst="ellipse">
            <a:avLst/>
          </a:prstGeom>
          <a:solidFill>
            <a:srgbClr val="eeeeee"/>
          </a:solidFill>
          <a:ln w="0">
            <a:solidFill>
              <a:srgbClr val="333333"/>
            </a:solidFill>
          </a:ln>
        </p:spPr>
        <p:style>
          <a:lnRef idx="0"/>
          <a:fillRef idx="0"/>
          <a:effectRef idx="0"/>
          <a:fontRef idx="minor"/>
        </p:style>
      </p:sp>
      <p:sp>
        <p:nvSpPr>
          <p:cNvPr id="188" name=""/>
          <p:cNvSpPr/>
          <p:nvPr/>
        </p:nvSpPr>
        <p:spPr>
          <a:xfrm>
            <a:off x="2733840" y="1894320"/>
            <a:ext cx="185760" cy="185760"/>
          </a:xfrm>
          <a:prstGeom prst="ellipse">
            <a:avLst/>
          </a:prstGeom>
          <a:solidFill>
            <a:srgbClr val="eeeeee"/>
          </a:solidFill>
          <a:ln w="0">
            <a:solidFill>
              <a:srgbClr val="333333"/>
            </a:solidFill>
          </a:ln>
        </p:spPr>
        <p:style>
          <a:lnRef idx="0"/>
          <a:fillRef idx="0"/>
          <a:effectRef idx="0"/>
          <a:fontRef idx="minor"/>
        </p:style>
      </p:sp>
      <p:sp>
        <p:nvSpPr>
          <p:cNvPr id="189" name=""/>
          <p:cNvSpPr/>
          <p:nvPr/>
        </p:nvSpPr>
        <p:spPr>
          <a:xfrm>
            <a:off x="6958080" y="1428480"/>
            <a:ext cx="185760" cy="185760"/>
          </a:xfrm>
          <a:prstGeom prst="ellipse">
            <a:avLst/>
          </a:prstGeom>
          <a:solidFill>
            <a:srgbClr val="eeeeee"/>
          </a:solidFill>
          <a:ln w="0">
            <a:solidFill>
              <a:srgbClr val="333333"/>
            </a:solidFill>
          </a:ln>
        </p:spPr>
        <p:style>
          <a:lnRef idx="0"/>
          <a:fillRef idx="0"/>
          <a:effectRef idx="0"/>
          <a:fontRef idx="minor"/>
        </p:style>
      </p:sp>
      <p:sp>
        <p:nvSpPr>
          <p:cNvPr id="190" name=""/>
          <p:cNvSpPr/>
          <p:nvPr/>
        </p:nvSpPr>
        <p:spPr>
          <a:xfrm>
            <a:off x="6046560" y="1428840"/>
            <a:ext cx="185760" cy="185760"/>
          </a:xfrm>
          <a:prstGeom prst="ellipse">
            <a:avLst/>
          </a:prstGeom>
          <a:solidFill>
            <a:srgbClr val="eeeeee"/>
          </a:solidFill>
          <a:ln w="0">
            <a:solidFill>
              <a:srgbClr val="333333"/>
            </a:solidFill>
          </a:ln>
        </p:spPr>
        <p:style>
          <a:lnRef idx="0"/>
          <a:fillRef idx="0"/>
          <a:effectRef idx="0"/>
          <a:fontRef idx="minor"/>
        </p:style>
      </p:sp>
      <p:sp>
        <p:nvSpPr>
          <p:cNvPr id="191" name=""/>
          <p:cNvSpPr/>
          <p:nvPr/>
        </p:nvSpPr>
        <p:spPr>
          <a:xfrm>
            <a:off x="5114880" y="1449720"/>
            <a:ext cx="185760" cy="185760"/>
          </a:xfrm>
          <a:prstGeom prst="ellipse">
            <a:avLst/>
          </a:prstGeom>
          <a:solidFill>
            <a:srgbClr val="eeeeee"/>
          </a:solidFill>
          <a:ln w="0">
            <a:solidFill>
              <a:srgbClr val="333333"/>
            </a:solidFill>
          </a:ln>
        </p:spPr>
        <p:style>
          <a:lnRef idx="0"/>
          <a:fillRef idx="0"/>
          <a:effectRef idx="0"/>
          <a:fontRef idx="minor"/>
        </p:style>
      </p:sp>
      <p:sp>
        <p:nvSpPr>
          <p:cNvPr id="192" name=""/>
          <p:cNvSpPr/>
          <p:nvPr/>
        </p:nvSpPr>
        <p:spPr>
          <a:xfrm>
            <a:off x="4224240" y="1438920"/>
            <a:ext cx="185760" cy="185760"/>
          </a:xfrm>
          <a:prstGeom prst="ellipse">
            <a:avLst/>
          </a:prstGeom>
          <a:solidFill>
            <a:srgbClr val="eeeeee"/>
          </a:solidFill>
          <a:ln w="0">
            <a:solidFill>
              <a:srgbClr val="333333"/>
            </a:solidFill>
          </a:ln>
        </p:spPr>
        <p:style>
          <a:lnRef idx="0"/>
          <a:fillRef idx="0"/>
          <a:effectRef idx="0"/>
          <a:fontRef idx="minor"/>
        </p:style>
      </p:sp>
      <p:sp>
        <p:nvSpPr>
          <p:cNvPr id="193" name=""/>
          <p:cNvSpPr/>
          <p:nvPr/>
        </p:nvSpPr>
        <p:spPr>
          <a:xfrm>
            <a:off x="4244760" y="2753280"/>
            <a:ext cx="185760" cy="185760"/>
          </a:xfrm>
          <a:prstGeom prst="ellipse">
            <a:avLst/>
          </a:prstGeom>
          <a:solidFill>
            <a:srgbClr val="eeeeee"/>
          </a:solidFill>
          <a:ln w="0">
            <a:solidFill>
              <a:srgbClr val="333333"/>
            </a:solidFill>
          </a:ln>
        </p:spPr>
        <p:style>
          <a:lnRef idx="0"/>
          <a:fillRef idx="0"/>
          <a:effectRef idx="0"/>
          <a:fontRef idx="minor"/>
        </p:style>
      </p:sp>
      <p:sp>
        <p:nvSpPr>
          <p:cNvPr id="194" name=""/>
          <p:cNvSpPr/>
          <p:nvPr/>
        </p:nvSpPr>
        <p:spPr>
          <a:xfrm>
            <a:off x="2909160" y="2754000"/>
            <a:ext cx="185760" cy="185760"/>
          </a:xfrm>
          <a:prstGeom prst="ellipse">
            <a:avLst/>
          </a:prstGeom>
          <a:solidFill>
            <a:srgbClr val="eeeeee"/>
          </a:solidFill>
          <a:ln w="0">
            <a:solidFill>
              <a:srgbClr val="333333"/>
            </a:solidFill>
          </a:ln>
        </p:spPr>
        <p:style>
          <a:lnRef idx="0"/>
          <a:fillRef idx="0"/>
          <a:effectRef idx="0"/>
          <a:fontRef idx="minor"/>
        </p:style>
      </p:sp>
      <p:sp>
        <p:nvSpPr>
          <p:cNvPr id="195" name=""/>
          <p:cNvSpPr/>
          <p:nvPr/>
        </p:nvSpPr>
        <p:spPr>
          <a:xfrm>
            <a:off x="6180840" y="2339280"/>
            <a:ext cx="185760" cy="185760"/>
          </a:xfrm>
          <a:prstGeom prst="ellipse">
            <a:avLst/>
          </a:prstGeom>
          <a:solidFill>
            <a:srgbClr val="eeeeee"/>
          </a:solidFill>
          <a:ln w="0">
            <a:solidFill>
              <a:srgbClr val="333333"/>
            </a:solidFill>
          </a:ln>
        </p:spPr>
        <p:style>
          <a:lnRef idx="0"/>
          <a:fillRef idx="0"/>
          <a:effectRef idx="0"/>
          <a:fontRef idx="minor"/>
        </p:style>
      </p:sp>
      <p:sp>
        <p:nvSpPr>
          <p:cNvPr id="196" name=""/>
          <p:cNvSpPr/>
          <p:nvPr/>
        </p:nvSpPr>
        <p:spPr>
          <a:xfrm>
            <a:off x="3281760" y="1438560"/>
            <a:ext cx="185760" cy="185760"/>
          </a:xfrm>
          <a:prstGeom prst="ellipse">
            <a:avLst/>
          </a:prstGeom>
          <a:solidFill>
            <a:srgbClr val="eeeeee"/>
          </a:solidFill>
          <a:ln w="0">
            <a:solidFill>
              <a:srgbClr val="333333"/>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00"/>
            </a:gs>
            <a:gs pos="67000">
              <a:srgbClr val="ffbf00"/>
            </a:gs>
            <a:gs pos="100000">
              <a:srgbClr val="ffbf00"/>
            </a:gs>
          </a:gsLst>
          <a:path path="circle">
            <a:fillToRect l="66000" t="33000" r="34000" b="67000"/>
          </a:path>
        </a:gradFill>
      </p:bgPr>
    </p:bg>
    <p:spTree>
      <p:nvGrpSpPr>
        <p:cNvPr id="1" name=""/>
        <p:cNvGrpSpPr/>
        <p:nvPr/>
      </p:nvGrpSpPr>
      <p:grpSpPr>
        <a:xfrm>
          <a:off x="0" y="0"/>
          <a:ext cx="0" cy="0"/>
          <a:chOff x="0" y="0"/>
          <a:chExt cx="0" cy="0"/>
        </a:xfrm>
      </p:grpSpPr>
      <p:sp>
        <p:nvSpPr>
          <p:cNvPr id="108" name="PlaceHolder 1"/>
          <p:cNvSpPr>
            <a:spLocks noGrp="1"/>
          </p:cNvSpPr>
          <p:nvPr>
            <p:ph type="title"/>
          </p:nvPr>
        </p:nvSpPr>
        <p:spPr>
          <a:xfrm>
            <a:off x="503640" y="225720"/>
            <a:ext cx="9067680" cy="945360"/>
          </a:xfrm>
          <a:prstGeom prst="rect">
            <a:avLst/>
          </a:prstGeom>
          <a:solidFill>
            <a:srgbClr val="99ccff"/>
          </a:solidFill>
          <a:ln w="0">
            <a:noFill/>
          </a:ln>
        </p:spPr>
        <p:txBody>
          <a:bodyPr lIns="0" rIns="0" tIns="0" bIns="0" anchor="ctr">
            <a:noAutofit/>
          </a:bodyPr>
          <a:p>
            <a:pPr algn="ctr">
              <a:lnSpc>
                <a:spcPct val="100000"/>
              </a:lnSpc>
              <a:buNone/>
            </a:pPr>
            <a:r>
              <a:rPr b="0" lang="en-US" sz="4400" spc="-1" strike="noStrike">
                <a:latin typeface="Arial"/>
              </a:rPr>
              <a:t>Soaring With The Eagles</a:t>
            </a:r>
            <a:endParaRPr b="0" lang="en-US" sz="4400" spc="-1" strike="noStrike">
              <a:latin typeface="Arial"/>
            </a:endParaRPr>
          </a:p>
        </p:txBody>
      </p:sp>
      <p:pic>
        <p:nvPicPr>
          <p:cNvPr id="109" name="" descr=""/>
          <p:cNvPicPr/>
          <p:nvPr/>
        </p:nvPicPr>
        <p:blipFill>
          <a:blip r:embed="rId1"/>
          <a:stretch/>
        </p:blipFill>
        <p:spPr>
          <a:xfrm>
            <a:off x="586440" y="353160"/>
            <a:ext cx="1265040" cy="690480"/>
          </a:xfrm>
          <a:prstGeom prst="rect">
            <a:avLst/>
          </a:prstGeom>
          <a:ln w="0">
            <a:noFill/>
          </a:ln>
        </p:spPr>
      </p:pic>
      <p:pic>
        <p:nvPicPr>
          <p:cNvPr id="110" name="" descr=""/>
          <p:cNvPicPr/>
          <p:nvPr/>
        </p:nvPicPr>
        <p:blipFill>
          <a:blip r:embed="rId2"/>
          <a:stretch/>
        </p:blipFill>
        <p:spPr>
          <a:xfrm>
            <a:off x="8224920" y="353160"/>
            <a:ext cx="1265040" cy="690480"/>
          </a:xfrm>
          <a:prstGeom prst="rect">
            <a:avLst/>
          </a:prstGeom>
          <a:ln w="0">
            <a:noFill/>
          </a:ln>
        </p:spPr>
      </p:pic>
      <p:sp>
        <p:nvSpPr>
          <p:cNvPr id="111" name=""/>
          <p:cNvSpPr/>
          <p:nvPr/>
        </p:nvSpPr>
        <p:spPr>
          <a:xfrm>
            <a:off x="1718640" y="1398240"/>
            <a:ext cx="7564680" cy="671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en-US" sz="3600" spc="-1" strike="noStrike">
                <a:solidFill>
                  <a:srgbClr val="000000"/>
                </a:solidFill>
                <a:latin typeface="URW Gothic"/>
                <a:ea typeface="DejaVu Sans"/>
              </a:rPr>
              <a:t>Learn About the Sport of Soaring</a:t>
            </a:r>
            <a:endParaRPr b="0" lang="en-US" sz="3600" spc="-1" strike="noStrike">
              <a:latin typeface="Arial"/>
            </a:endParaRPr>
          </a:p>
        </p:txBody>
      </p:sp>
      <p:sp>
        <p:nvSpPr>
          <p:cNvPr id="112" name=""/>
          <p:cNvSpPr/>
          <p:nvPr/>
        </p:nvSpPr>
        <p:spPr>
          <a:xfrm>
            <a:off x="155880" y="1552680"/>
            <a:ext cx="972360" cy="3033360"/>
          </a:xfrm>
          <a:prstGeom prst="rect">
            <a:avLst/>
          </a:prstGeom>
          <a:solidFill>
            <a:srgbClr val="66ccff"/>
          </a:solidFill>
          <a:ln w="0">
            <a:solidFill>
              <a:srgbClr val="000000"/>
            </a:solidFill>
          </a:ln>
        </p:spPr>
        <p:style>
          <a:lnRef idx="0"/>
          <a:fillRef idx="0"/>
          <a:effectRef idx="0"/>
          <a:fontRef idx="minor"/>
        </p:style>
        <p:txBody>
          <a:bodyPr lIns="90000" rIns="90000" tIns="45000" bIns="45000" anchor="t">
            <a:noAutofit/>
          </a:bodyPr>
          <a:p>
            <a:pPr>
              <a:lnSpc>
                <a:spcPct val="100000"/>
              </a:lnSpc>
              <a:buNone/>
            </a:pPr>
            <a:r>
              <a:rPr b="1" i="1" lang="en-US" sz="1100" spc="-1" strike="noStrike">
                <a:solidFill>
                  <a:srgbClr val="000000"/>
                </a:solidFill>
                <a:highlight>
                  <a:srgbClr val="ffff99"/>
                </a:highlight>
                <a:latin typeface="URW Gothic"/>
                <a:ea typeface="DejaVu Sans"/>
              </a:rPr>
              <a:t>Home</a:t>
            </a:r>
            <a:r>
              <a:rPr b="1" i="1" lang="en-US" sz="1100" spc="-1" strike="noStrike">
                <a:solidFill>
                  <a:srgbClr val="000000"/>
                </a:solidFill>
                <a:latin typeface="URW Gothic"/>
                <a:ea typeface="DejaVu Sans"/>
              </a:rPr>
              <a:t> </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Sailplane</a:t>
            </a: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Types</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Thermals</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Launching</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Obtain a License</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Parts of a Sailplane</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Purchase a Sailplane</a:t>
            </a: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  </a:t>
            </a:r>
            <a:endParaRPr b="0" lang="en-US" sz="1100" spc="-1" strike="noStrike">
              <a:latin typeface="Arial"/>
            </a:endParaRPr>
          </a:p>
        </p:txBody>
      </p:sp>
      <p:pic>
        <p:nvPicPr>
          <p:cNvPr id="113" name="" descr=""/>
          <p:cNvPicPr/>
          <p:nvPr/>
        </p:nvPicPr>
        <p:blipFill>
          <a:blip r:embed="rId3"/>
          <a:stretch/>
        </p:blipFill>
        <p:spPr>
          <a:xfrm>
            <a:off x="1907640" y="2267640"/>
            <a:ext cx="6581520" cy="303228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00"/>
            </a:gs>
            <a:gs pos="67000">
              <a:srgbClr val="ffbf00"/>
            </a:gs>
            <a:gs pos="100000">
              <a:srgbClr val="ffbf00"/>
            </a:gs>
          </a:gsLst>
          <a:path path="circle">
            <a:fillToRect l="66000" t="33000" r="34000" b="67000"/>
          </a:path>
        </a:gradFill>
      </p:bgPr>
    </p:bg>
    <p:spTree>
      <p:nvGrpSpPr>
        <p:cNvPr id="1" name=""/>
        <p:cNvGrpSpPr/>
        <p:nvPr/>
      </p:nvGrpSpPr>
      <p:grpSpPr>
        <a:xfrm>
          <a:off x="0" y="0"/>
          <a:ext cx="0" cy="0"/>
          <a:chOff x="0" y="0"/>
          <a:chExt cx="0" cy="0"/>
        </a:xfrm>
      </p:grpSpPr>
      <p:sp>
        <p:nvSpPr>
          <p:cNvPr id="114" name=""/>
          <p:cNvSpPr/>
          <p:nvPr/>
        </p:nvSpPr>
        <p:spPr>
          <a:xfrm>
            <a:off x="279360" y="1220760"/>
            <a:ext cx="972360" cy="2972160"/>
          </a:xfrm>
          <a:prstGeom prst="rect">
            <a:avLst/>
          </a:prstGeom>
          <a:solidFill>
            <a:srgbClr val="66ccff"/>
          </a:solidFill>
          <a:ln w="0">
            <a:solidFill>
              <a:srgbClr val="000000"/>
            </a:solidFill>
          </a:ln>
        </p:spPr>
        <p:style>
          <a:lnRef idx="0"/>
          <a:fillRef idx="0"/>
          <a:effectRef idx="0"/>
          <a:fontRef idx="minor"/>
        </p:style>
        <p:txBody>
          <a:bodyPr lIns="90000" rIns="90000" tIns="45000" bIns="45000" anchor="t">
            <a:noAutofit/>
          </a:bodyPr>
          <a:p>
            <a:pPr>
              <a:lnSpc>
                <a:spcPct val="100000"/>
              </a:lnSpc>
              <a:buNone/>
            </a:pPr>
            <a:r>
              <a:rPr b="1" i="1" lang="en-US" sz="1100" spc="-1" strike="noStrike">
                <a:solidFill>
                  <a:srgbClr val="000000"/>
                </a:solidFill>
                <a:latin typeface="URW Gothic"/>
                <a:ea typeface="DejaVu Sans"/>
              </a:rPr>
              <a:t>Home </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highlight>
                  <a:srgbClr val="ffff99"/>
                </a:highlight>
                <a:latin typeface="URW Gothic"/>
                <a:ea typeface="DejaVu Sans"/>
              </a:rPr>
              <a:t>Sailplane</a:t>
            </a:r>
            <a:endParaRPr b="0" lang="en-US" sz="1100" spc="-1" strike="noStrike">
              <a:latin typeface="Arial"/>
            </a:endParaRPr>
          </a:p>
          <a:p>
            <a:pPr>
              <a:lnSpc>
                <a:spcPct val="100000"/>
              </a:lnSpc>
              <a:buNone/>
            </a:pPr>
            <a:r>
              <a:rPr b="1" i="1" lang="en-US" sz="1100" spc="-1" strike="noStrike">
                <a:solidFill>
                  <a:srgbClr val="000000"/>
                </a:solidFill>
                <a:highlight>
                  <a:srgbClr val="ffff99"/>
                </a:highlight>
                <a:latin typeface="URW Gothic"/>
                <a:ea typeface="DejaVu Sans"/>
              </a:rPr>
              <a:t>Types</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Thermals</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Launching</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Obtain a License</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Parts of a Sailplane</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Purchase a Sailplane</a:t>
            </a: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  </a:t>
            </a:r>
            <a:endParaRPr b="0" lang="en-US" sz="1100" spc="-1" strike="noStrike">
              <a:latin typeface="Arial"/>
            </a:endParaRPr>
          </a:p>
        </p:txBody>
      </p:sp>
      <p:sp>
        <p:nvSpPr>
          <p:cNvPr id="115" name=""/>
          <p:cNvSpPr/>
          <p:nvPr/>
        </p:nvSpPr>
        <p:spPr>
          <a:xfrm>
            <a:off x="504000" y="215280"/>
            <a:ext cx="9067680" cy="795960"/>
          </a:xfrm>
          <a:prstGeom prst="rect">
            <a:avLst/>
          </a:prstGeom>
          <a:solidFill>
            <a:srgbClr val="99ccff"/>
          </a:solidFill>
          <a:ln w="0">
            <a:noFill/>
          </a:ln>
        </p:spPr>
        <p:style>
          <a:lnRef idx="0"/>
          <a:fillRef idx="0"/>
          <a:effectRef idx="0"/>
          <a:fontRef idx="minor"/>
        </p:style>
        <p:txBody>
          <a:bodyPr lIns="0" rIns="0" tIns="0" bIns="0" anchor="ctr">
            <a:noAutofit/>
          </a:bodyPr>
          <a:p>
            <a:pPr algn="ctr">
              <a:lnSpc>
                <a:spcPct val="100000"/>
              </a:lnSpc>
              <a:buNone/>
            </a:pPr>
            <a:r>
              <a:rPr b="0" lang="en-US" sz="4000" spc="-1" strike="noStrike">
                <a:solidFill>
                  <a:srgbClr val="000000"/>
                </a:solidFill>
                <a:latin typeface="Arial"/>
                <a:ea typeface="DejaVu Sans"/>
              </a:rPr>
              <a:t>Sailplane Types</a:t>
            </a:r>
            <a:endParaRPr b="0" lang="en-US" sz="4000" spc="-1" strike="noStrike">
              <a:latin typeface="Arial"/>
            </a:endParaRPr>
          </a:p>
        </p:txBody>
      </p:sp>
      <p:pic>
        <p:nvPicPr>
          <p:cNvPr id="116" name="" descr=""/>
          <p:cNvPicPr/>
          <p:nvPr/>
        </p:nvPicPr>
        <p:blipFill>
          <a:blip r:embed="rId1"/>
          <a:stretch/>
        </p:blipFill>
        <p:spPr>
          <a:xfrm>
            <a:off x="576360" y="268200"/>
            <a:ext cx="1265040" cy="690480"/>
          </a:xfrm>
          <a:prstGeom prst="rect">
            <a:avLst/>
          </a:prstGeom>
          <a:ln w="0">
            <a:noFill/>
          </a:ln>
        </p:spPr>
      </p:pic>
      <p:pic>
        <p:nvPicPr>
          <p:cNvPr id="117" name="" descr=""/>
          <p:cNvPicPr/>
          <p:nvPr/>
        </p:nvPicPr>
        <p:blipFill>
          <a:blip r:embed="rId2"/>
          <a:stretch/>
        </p:blipFill>
        <p:spPr>
          <a:xfrm>
            <a:off x="8225280" y="268200"/>
            <a:ext cx="1265040" cy="690480"/>
          </a:xfrm>
          <a:prstGeom prst="rect">
            <a:avLst/>
          </a:prstGeom>
          <a:ln w="0">
            <a:noFill/>
          </a:ln>
        </p:spPr>
      </p:pic>
      <p:sp>
        <p:nvSpPr>
          <p:cNvPr id="118" name=""/>
          <p:cNvSpPr/>
          <p:nvPr/>
        </p:nvSpPr>
        <p:spPr>
          <a:xfrm>
            <a:off x="1667160" y="1397880"/>
            <a:ext cx="7432560" cy="28065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en-US" sz="1800" spc="-1" strike="noStrike">
                <a:solidFill>
                  <a:srgbClr val="000000"/>
                </a:solidFill>
                <a:latin typeface="Arial"/>
                <a:ea typeface="DejaVu Sans"/>
              </a:rPr>
              <a:t>What is a Sailplane?</a:t>
            </a:r>
            <a:r>
              <a:rPr b="0" lang="en-US" sz="1800" spc="-1" strike="noStrike">
                <a:solidFill>
                  <a:srgbClr val="000000"/>
                </a:solidFill>
                <a:latin typeface="Arial"/>
                <a:ea typeface="DejaVu Sans"/>
              </a:rPr>
              <a:t> </a:t>
            </a:r>
            <a:endParaRPr b="0" lang="en-US" sz="1800" spc="-1" strike="noStrike">
              <a:latin typeface="Arial"/>
            </a:endParaRPr>
          </a:p>
          <a:p>
            <a:pPr>
              <a:lnSpc>
                <a:spcPct val="100000"/>
              </a:lnSpc>
              <a:buNone/>
            </a:pPr>
            <a:r>
              <a:rPr b="0" lang="en-US" sz="1400" spc="-1" strike="noStrike">
                <a:solidFill>
                  <a:srgbClr val="000000"/>
                </a:solidFill>
                <a:latin typeface="Arial"/>
                <a:ea typeface="DejaVu Sans"/>
              </a:rPr>
              <a:t>One definition from Embry-Riddle University is that a sailplane is a high-performance glider that can stay aloft almost indefinitely only using the updrafts found in the atmosphere.</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r>
              <a:rPr b="0" i="1" lang="en-US" sz="1800" spc="-1" strike="noStrike">
                <a:solidFill>
                  <a:srgbClr val="000000"/>
                </a:solidFill>
                <a:latin typeface="Arial"/>
                <a:ea typeface="DejaVu Sans"/>
              </a:rPr>
              <a:t>Competition Class Designations (FAI)</a:t>
            </a:r>
            <a:endParaRPr b="0" lang="en-US" sz="1800" spc="-1" strike="noStrike">
              <a:latin typeface="Arial"/>
            </a:endParaRPr>
          </a:p>
          <a:p>
            <a:pPr>
              <a:lnSpc>
                <a:spcPct val="100000"/>
              </a:lnSpc>
              <a:buNone/>
            </a:pPr>
            <a:r>
              <a:rPr b="0" lang="en-US" sz="1600" spc="-1" strike="noStrike">
                <a:solidFill>
                  <a:srgbClr val="000000"/>
                </a:solidFill>
                <a:latin typeface="Arial"/>
                <a:ea typeface="Noto Sans CJK SC"/>
              </a:rPr>
              <a:t>	</a:t>
            </a:r>
            <a:r>
              <a:rPr b="0" lang="en-US" sz="1600" spc="-1" strike="noStrike">
                <a:solidFill>
                  <a:srgbClr val="000000"/>
                </a:solidFill>
                <a:latin typeface="Arial"/>
                <a:ea typeface="Noto Sans CJK SC"/>
              </a:rPr>
              <a:t>World Class (13.5-meter)</a:t>
            </a:r>
            <a:endParaRPr b="0" lang="en-US" sz="1600" spc="-1" strike="noStrike">
              <a:latin typeface="Arial"/>
            </a:endParaRPr>
          </a:p>
          <a:p>
            <a:pPr>
              <a:lnSpc>
                <a:spcPct val="100000"/>
              </a:lnSpc>
              <a:buNone/>
            </a:pPr>
            <a:r>
              <a:rPr b="0" lang="en-US" sz="1600" spc="-1" strike="noStrike">
                <a:solidFill>
                  <a:srgbClr val="000000"/>
                </a:solidFill>
                <a:latin typeface="Arial"/>
                <a:ea typeface="Noto Sans CJK SC"/>
              </a:rPr>
              <a:t>	</a:t>
            </a:r>
            <a:r>
              <a:rPr b="0" lang="en-US" sz="1600" spc="-1" strike="noStrike">
                <a:solidFill>
                  <a:srgbClr val="000000"/>
                </a:solidFill>
                <a:latin typeface="Arial"/>
                <a:ea typeface="Noto Sans CJK SC"/>
              </a:rPr>
              <a:t>Club Class (older ships; no water ballast allowed)</a:t>
            </a:r>
            <a:endParaRPr b="0" lang="en-US" sz="1600" spc="-1" strike="noStrike">
              <a:latin typeface="Arial"/>
            </a:endParaRPr>
          </a:p>
          <a:p>
            <a:pPr>
              <a:lnSpc>
                <a:spcPct val="100000"/>
              </a:lnSpc>
              <a:buNone/>
            </a:pPr>
            <a:r>
              <a:rPr b="0" lang="en-US" sz="1600" spc="-1" strike="noStrike">
                <a:solidFill>
                  <a:srgbClr val="000000"/>
                </a:solidFill>
                <a:latin typeface="Arial"/>
                <a:ea typeface="Noto Sans CJK SC"/>
              </a:rPr>
              <a:t>	</a:t>
            </a:r>
            <a:r>
              <a:rPr b="0" lang="en-US" sz="1600" spc="-1" strike="noStrike">
                <a:solidFill>
                  <a:srgbClr val="000000"/>
                </a:solidFill>
                <a:latin typeface="Arial"/>
                <a:ea typeface="Noto Sans CJK SC"/>
              </a:rPr>
              <a:t>Standard Class 15-meters</a:t>
            </a:r>
            <a:endParaRPr b="0" lang="en-US" sz="1600" spc="-1" strike="noStrike">
              <a:latin typeface="Arial"/>
            </a:endParaRPr>
          </a:p>
          <a:p>
            <a:pPr>
              <a:lnSpc>
                <a:spcPct val="100000"/>
              </a:lnSpc>
              <a:buNone/>
            </a:pPr>
            <a:r>
              <a:rPr b="0" lang="en-US" sz="1600" spc="-1" strike="noStrike">
                <a:solidFill>
                  <a:srgbClr val="000000"/>
                </a:solidFill>
                <a:latin typeface="Arial"/>
                <a:ea typeface="Noto Sans CJK SC"/>
              </a:rPr>
              <a:t>	</a:t>
            </a:r>
            <a:r>
              <a:rPr b="0" lang="en-US" sz="1600" spc="-1" strike="noStrike">
                <a:solidFill>
                  <a:srgbClr val="000000"/>
                </a:solidFill>
                <a:latin typeface="Arial"/>
                <a:ea typeface="Noto Sans CJK SC"/>
              </a:rPr>
              <a:t>18-Meter Class (max mass of 600kg)</a:t>
            </a:r>
            <a:endParaRPr b="0" lang="en-US" sz="1600" spc="-1" strike="noStrike">
              <a:latin typeface="Arial"/>
            </a:endParaRPr>
          </a:p>
          <a:p>
            <a:pPr>
              <a:lnSpc>
                <a:spcPct val="100000"/>
              </a:lnSpc>
              <a:buNone/>
            </a:pPr>
            <a:r>
              <a:rPr b="0" lang="en-US" sz="1600" spc="-1" strike="noStrike">
                <a:solidFill>
                  <a:srgbClr val="000000"/>
                </a:solidFill>
                <a:latin typeface="Arial"/>
                <a:ea typeface="Noto Sans CJK SC"/>
              </a:rPr>
              <a:t>	</a:t>
            </a:r>
            <a:r>
              <a:rPr b="0" lang="en-US" sz="1600" spc="-1" strike="noStrike">
                <a:solidFill>
                  <a:srgbClr val="000000"/>
                </a:solidFill>
                <a:latin typeface="Arial"/>
                <a:ea typeface="Noto Sans CJK SC"/>
              </a:rPr>
              <a:t>20-Meter Class (max mass of 750kg)</a:t>
            </a:r>
            <a:endParaRPr b="0" lang="en-US" sz="1600" spc="-1" strike="noStrike">
              <a:latin typeface="Arial"/>
            </a:endParaRPr>
          </a:p>
          <a:p>
            <a:pPr>
              <a:lnSpc>
                <a:spcPct val="100000"/>
              </a:lnSpc>
              <a:buNone/>
            </a:pPr>
            <a:r>
              <a:rPr b="0" lang="en-US" sz="1600" spc="-1" strike="noStrike">
                <a:solidFill>
                  <a:srgbClr val="000000"/>
                </a:solidFill>
                <a:latin typeface="Arial"/>
                <a:ea typeface="Noto Sans CJK SC"/>
              </a:rPr>
              <a:t>	</a:t>
            </a:r>
            <a:r>
              <a:rPr b="0" lang="en-US" sz="1600" spc="-1" strike="noStrike">
                <a:solidFill>
                  <a:srgbClr val="000000"/>
                </a:solidFill>
                <a:latin typeface="Arial"/>
                <a:ea typeface="Noto Sans CJK SC"/>
              </a:rPr>
              <a:t>Open Class (longer than 15-meters)</a:t>
            </a:r>
            <a:endParaRPr b="0" lang="en-US" sz="1600" spc="-1" strike="noStrike">
              <a:latin typeface="Arial"/>
            </a:endParaRPr>
          </a:p>
          <a:p>
            <a:pPr>
              <a:lnSpc>
                <a:spcPct val="100000"/>
              </a:lnSpc>
              <a:buNone/>
            </a:pPr>
            <a:r>
              <a:rPr b="0" lang="en-US" sz="1600" spc="-1" strike="noStrike">
                <a:solidFill>
                  <a:srgbClr val="000000"/>
                </a:solidFill>
                <a:latin typeface="Arial"/>
                <a:ea typeface="Noto Sans CJK SC"/>
              </a:rPr>
              <a:t>	</a:t>
            </a:r>
            <a:endParaRPr b="0" lang="en-US" sz="1600" spc="-1" strike="noStrike">
              <a:latin typeface="Arial"/>
            </a:endParaRPr>
          </a:p>
        </p:txBody>
      </p:sp>
      <p:pic>
        <p:nvPicPr>
          <p:cNvPr id="119" name="" descr=""/>
          <p:cNvPicPr/>
          <p:nvPr/>
        </p:nvPicPr>
        <p:blipFill>
          <a:blip r:embed="rId3"/>
          <a:stretch/>
        </p:blipFill>
        <p:spPr>
          <a:xfrm>
            <a:off x="311040" y="4307040"/>
            <a:ext cx="1914120" cy="1023480"/>
          </a:xfrm>
          <a:prstGeom prst="rect">
            <a:avLst/>
          </a:prstGeom>
          <a:ln w="0">
            <a:noFill/>
          </a:ln>
        </p:spPr>
      </p:pic>
      <p:pic>
        <p:nvPicPr>
          <p:cNvPr id="120" name="" descr=""/>
          <p:cNvPicPr/>
          <p:nvPr/>
        </p:nvPicPr>
        <p:blipFill>
          <a:blip r:embed="rId4"/>
          <a:stretch/>
        </p:blipFill>
        <p:spPr>
          <a:xfrm>
            <a:off x="2412360" y="4296600"/>
            <a:ext cx="2049120" cy="1062720"/>
          </a:xfrm>
          <a:prstGeom prst="rect">
            <a:avLst/>
          </a:prstGeom>
          <a:ln w="0">
            <a:noFill/>
          </a:ln>
        </p:spPr>
      </p:pic>
      <p:sp>
        <p:nvSpPr>
          <p:cNvPr id="121" name=""/>
          <p:cNvSpPr/>
          <p:nvPr/>
        </p:nvSpPr>
        <p:spPr>
          <a:xfrm>
            <a:off x="4709520" y="4275360"/>
            <a:ext cx="2143440" cy="1098720"/>
          </a:xfrm>
          <a:prstGeom prst="rect">
            <a:avLst/>
          </a:prstGeom>
          <a:blipFill rotWithShape="0">
            <a:blip r:embed="rId5"/>
            <a:srcRect/>
            <a:stretch/>
          </a:blipFill>
          <a:ln w="0">
            <a:noFill/>
          </a:ln>
        </p:spPr>
        <p:style>
          <a:lnRef idx="0"/>
          <a:fillRef idx="0"/>
          <a:effectRef idx="0"/>
          <a:fontRef idx="minor"/>
        </p:style>
        <p:txBody>
          <a:bodyPr lIns="90000" rIns="90000" tIns="45000" bIns="45000" anchor="ctr" anchorCtr="1">
            <a:noAutofit/>
          </a:bodyPr>
          <a:p>
            <a:pPr algn="ctr">
              <a:lnSpc>
                <a:spcPct val="100000"/>
              </a:lnSpc>
              <a:buNone/>
            </a:pPr>
            <a:r>
              <a:rPr b="0" lang="en-US" sz="1800" spc="-1" strike="noStrike">
                <a:solidFill>
                  <a:srgbClr val="000000"/>
                </a:solidFill>
                <a:latin typeface="Arial"/>
                <a:ea typeface="DejaVu Sans"/>
              </a:rPr>
              <a:t>o0</a:t>
            </a:r>
            <a:endParaRPr b="0" lang="en-US" sz="1800" spc="-1" strike="noStrike">
              <a:latin typeface="Arial"/>
            </a:endParaRPr>
          </a:p>
        </p:txBody>
      </p:sp>
      <p:pic>
        <p:nvPicPr>
          <p:cNvPr id="122" name="" descr=""/>
          <p:cNvPicPr/>
          <p:nvPr/>
        </p:nvPicPr>
        <p:blipFill>
          <a:blip r:embed="rId6"/>
          <a:stretch/>
        </p:blipFill>
        <p:spPr>
          <a:xfrm>
            <a:off x="7036920" y="4296600"/>
            <a:ext cx="2580480" cy="10782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00"/>
            </a:gs>
            <a:gs pos="67000">
              <a:srgbClr val="ffbf00"/>
            </a:gs>
            <a:gs pos="100000">
              <a:srgbClr val="ffbf00"/>
            </a:gs>
          </a:gsLst>
          <a:path path="circle">
            <a:fillToRect l="66000" t="33000" r="34000" b="67000"/>
          </a:path>
        </a:gradFill>
      </p:bgPr>
    </p:bg>
    <p:spTree>
      <p:nvGrpSpPr>
        <p:cNvPr id="1" name=""/>
        <p:cNvGrpSpPr/>
        <p:nvPr/>
      </p:nvGrpSpPr>
      <p:grpSpPr>
        <a:xfrm>
          <a:off x="0" y="0"/>
          <a:ext cx="0" cy="0"/>
          <a:chOff x="0" y="0"/>
          <a:chExt cx="0" cy="0"/>
        </a:xfrm>
      </p:grpSpPr>
      <p:sp>
        <p:nvSpPr>
          <p:cNvPr id="123" name=""/>
          <p:cNvSpPr/>
          <p:nvPr/>
        </p:nvSpPr>
        <p:spPr>
          <a:xfrm>
            <a:off x="279360" y="1262880"/>
            <a:ext cx="972360" cy="3054240"/>
          </a:xfrm>
          <a:prstGeom prst="rect">
            <a:avLst/>
          </a:prstGeom>
          <a:solidFill>
            <a:srgbClr val="66ccff"/>
          </a:solidFill>
          <a:ln w="0">
            <a:solidFill>
              <a:srgbClr val="000000"/>
            </a:solidFill>
          </a:ln>
        </p:spPr>
        <p:style>
          <a:lnRef idx="0"/>
          <a:fillRef idx="0"/>
          <a:effectRef idx="0"/>
          <a:fontRef idx="minor"/>
        </p:style>
        <p:txBody>
          <a:bodyPr lIns="90000" rIns="90000" tIns="45000" bIns="45000" anchor="t">
            <a:noAutofit/>
          </a:bodyPr>
          <a:p>
            <a:pPr>
              <a:lnSpc>
                <a:spcPct val="100000"/>
              </a:lnSpc>
              <a:buNone/>
            </a:pPr>
            <a:r>
              <a:rPr b="1" i="1" lang="en-US" sz="1100" spc="-1" strike="noStrike">
                <a:solidFill>
                  <a:srgbClr val="000000"/>
                </a:solidFill>
                <a:latin typeface="URW Gothic"/>
                <a:ea typeface="DejaVu Sans"/>
              </a:rPr>
              <a:t>Home </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Sailplane</a:t>
            </a: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Types</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highlight>
                  <a:srgbClr val="ffff99"/>
                </a:highlight>
                <a:latin typeface="URW Gothic"/>
                <a:ea typeface="DejaVu Sans"/>
              </a:rPr>
              <a:t>Thermals</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Launching</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Obtain a License</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Parts of a Sailplane</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Purchase a Sailplane</a:t>
            </a: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  </a:t>
            </a:r>
            <a:endParaRPr b="0" lang="en-US" sz="1100" spc="-1" strike="noStrike">
              <a:latin typeface="Arial"/>
            </a:endParaRPr>
          </a:p>
        </p:txBody>
      </p:sp>
      <p:sp>
        <p:nvSpPr>
          <p:cNvPr id="124" name=""/>
          <p:cNvSpPr/>
          <p:nvPr/>
        </p:nvSpPr>
        <p:spPr>
          <a:xfrm>
            <a:off x="504000" y="215280"/>
            <a:ext cx="9067680" cy="795960"/>
          </a:xfrm>
          <a:prstGeom prst="rect">
            <a:avLst/>
          </a:prstGeom>
          <a:solidFill>
            <a:srgbClr val="99ccff"/>
          </a:solidFill>
          <a:ln w="0">
            <a:noFill/>
          </a:ln>
        </p:spPr>
        <p:style>
          <a:lnRef idx="0"/>
          <a:fillRef idx="0"/>
          <a:effectRef idx="0"/>
          <a:fontRef idx="minor"/>
        </p:style>
        <p:txBody>
          <a:bodyPr lIns="0" rIns="0" tIns="0" bIns="0" anchor="ctr">
            <a:noAutofit/>
          </a:bodyPr>
          <a:p>
            <a:pPr algn="ctr">
              <a:lnSpc>
                <a:spcPct val="100000"/>
              </a:lnSpc>
              <a:buNone/>
            </a:pPr>
            <a:r>
              <a:rPr b="0" lang="en-US" sz="4000" spc="-1" strike="noStrike">
                <a:solidFill>
                  <a:srgbClr val="000000"/>
                </a:solidFill>
                <a:latin typeface="Arial"/>
                <a:ea typeface="DejaVu Sans"/>
              </a:rPr>
              <a:t>Thermals</a:t>
            </a:r>
            <a:endParaRPr b="0" lang="en-US" sz="4000" spc="-1" strike="noStrike">
              <a:latin typeface="Arial"/>
            </a:endParaRPr>
          </a:p>
        </p:txBody>
      </p:sp>
      <p:pic>
        <p:nvPicPr>
          <p:cNvPr id="125" name="" descr=""/>
          <p:cNvPicPr/>
          <p:nvPr/>
        </p:nvPicPr>
        <p:blipFill>
          <a:blip r:embed="rId1"/>
          <a:stretch/>
        </p:blipFill>
        <p:spPr>
          <a:xfrm>
            <a:off x="576360" y="268200"/>
            <a:ext cx="1265040" cy="690480"/>
          </a:xfrm>
          <a:prstGeom prst="rect">
            <a:avLst/>
          </a:prstGeom>
          <a:ln w="0">
            <a:noFill/>
          </a:ln>
        </p:spPr>
      </p:pic>
      <p:pic>
        <p:nvPicPr>
          <p:cNvPr id="126" name="" descr=""/>
          <p:cNvPicPr/>
          <p:nvPr/>
        </p:nvPicPr>
        <p:blipFill>
          <a:blip r:embed="rId2"/>
          <a:stretch/>
        </p:blipFill>
        <p:spPr>
          <a:xfrm>
            <a:off x="8225280" y="268200"/>
            <a:ext cx="1265040" cy="690480"/>
          </a:xfrm>
          <a:prstGeom prst="rect">
            <a:avLst/>
          </a:prstGeom>
          <a:ln w="0">
            <a:noFill/>
          </a:ln>
        </p:spPr>
      </p:pic>
      <p:sp>
        <p:nvSpPr>
          <p:cNvPr id="127" name=""/>
          <p:cNvSpPr/>
          <p:nvPr/>
        </p:nvSpPr>
        <p:spPr>
          <a:xfrm>
            <a:off x="1459800" y="1170000"/>
            <a:ext cx="8291880" cy="3207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i="1" lang="en-US" sz="1600" spc="-1" strike="noStrike">
                <a:solidFill>
                  <a:srgbClr val="000000"/>
                </a:solidFill>
                <a:latin typeface="Arial"/>
                <a:ea typeface="DejaVu Sans"/>
              </a:rPr>
              <a:t>Types of Rising Air</a:t>
            </a:r>
            <a:r>
              <a:rPr b="1" lang="en-US" sz="1800" spc="-1" strike="noStrike">
                <a:solidFill>
                  <a:srgbClr val="000000"/>
                </a:solidFill>
                <a:latin typeface="Arial"/>
                <a:ea typeface="DejaVu Sans"/>
              </a:rPr>
              <a:t> </a:t>
            </a:r>
            <a:endParaRPr b="0" lang="en-US" sz="1800" spc="-1" strike="noStrike">
              <a:latin typeface="Arial"/>
            </a:endParaRPr>
          </a:p>
          <a:p>
            <a:pPr>
              <a:lnSpc>
                <a:spcPct val="100000"/>
              </a:lnSpc>
              <a:buNone/>
            </a:pPr>
            <a:r>
              <a:rPr b="0" lang="en-US" sz="1400" spc="-1" strike="noStrike">
                <a:solidFill>
                  <a:srgbClr val="000000"/>
                </a:solidFill>
                <a:latin typeface="Arial"/>
                <a:ea typeface="DejaVu Sans"/>
              </a:rPr>
              <a:t>Sailplane pilots generally seek three types of rising air: </a:t>
            </a:r>
            <a:r>
              <a:rPr b="0" i="1" lang="en-US" sz="1400" spc="-1" strike="noStrike">
                <a:solidFill>
                  <a:srgbClr val="000000"/>
                </a:solidFill>
                <a:latin typeface="Arial"/>
                <a:ea typeface="DejaVu Sans"/>
              </a:rPr>
              <a:t>thermals, ridge lift, and mountain wave</a:t>
            </a:r>
            <a:r>
              <a:rPr b="0" lang="en-US" sz="1400" spc="-1" strike="noStrike">
                <a:solidFill>
                  <a:srgbClr val="000000"/>
                </a:solidFill>
                <a:latin typeface="Arial"/>
                <a:ea typeface="DejaVu Sans"/>
              </a:rPr>
              <a:t>.</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r>
              <a:rPr b="1" lang="en-US" sz="1400" spc="-1" strike="noStrike">
                <a:solidFill>
                  <a:srgbClr val="000000"/>
                </a:solidFill>
                <a:latin typeface="Arial"/>
                <a:ea typeface="DejaVu Sans"/>
              </a:rPr>
              <a:t>Thermals</a:t>
            </a:r>
            <a:r>
              <a:rPr b="0" lang="en-US" sz="1400" spc="-1" strike="noStrike">
                <a:solidFill>
                  <a:srgbClr val="000000"/>
                </a:solidFill>
                <a:latin typeface="Arial"/>
                <a:ea typeface="DejaVu Sans"/>
              </a:rPr>
              <a:t>: Generated by hot air on the surface rising into the atmosphere. Thermals can rise thousands of feet into the air.</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r>
              <a:rPr b="1" lang="en-US" sz="1400" spc="-1" strike="noStrike">
                <a:solidFill>
                  <a:srgbClr val="000000"/>
                </a:solidFill>
                <a:latin typeface="Arial"/>
                <a:ea typeface="DejaVu Sans"/>
              </a:rPr>
              <a:t>Ridge Lift:</a:t>
            </a:r>
            <a:r>
              <a:rPr b="0" lang="en-US" sz="1400" spc="-1" strike="noStrike">
                <a:solidFill>
                  <a:srgbClr val="000000"/>
                </a:solidFill>
                <a:latin typeface="Arial"/>
                <a:ea typeface="DejaVu Sans"/>
              </a:rPr>
              <a:t> Wind can blow against a mountain or ridge line and the air flow is deflected upward. Sailplanes can fly back and forth on the upwind side of the ridge.</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r>
              <a:rPr b="1" lang="en-US" sz="1400" spc="-1" strike="noStrike">
                <a:solidFill>
                  <a:srgbClr val="000000"/>
                </a:solidFill>
                <a:latin typeface="Arial"/>
                <a:ea typeface="DejaVu Sans"/>
              </a:rPr>
              <a:t>Mountain Wave:</a:t>
            </a:r>
            <a:r>
              <a:rPr b="0" lang="en-US" sz="1400" spc="-1" strike="noStrike">
                <a:solidFill>
                  <a:srgbClr val="000000"/>
                </a:solidFill>
                <a:latin typeface="Arial"/>
                <a:ea typeface="DejaVu Sans"/>
              </a:rPr>
              <a:t> A weather phenomenon used by sailplane pilots to keep aloft is to surf on ‘mountain waves’. Strong winds crossing a mountain range will make standing waves in the air. </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endParaRPr b="0" lang="en-US" sz="1800" spc="-1" strike="noStrike">
              <a:latin typeface="Arial"/>
            </a:endParaRPr>
          </a:p>
          <a:p>
            <a:pPr>
              <a:lnSpc>
                <a:spcPct val="100000"/>
              </a:lnSpc>
              <a:buNone/>
            </a:pPr>
            <a:r>
              <a:rPr b="0" lang="en-US" sz="1600" spc="-1" strike="noStrike">
                <a:solidFill>
                  <a:srgbClr val="000000"/>
                </a:solidFill>
                <a:latin typeface="Arial"/>
                <a:ea typeface="DejaVu Sans"/>
              </a:rPr>
              <a:t>	</a:t>
            </a:r>
            <a:endParaRPr b="0" lang="en-US" sz="1600" spc="-1" strike="noStrike">
              <a:latin typeface="Arial"/>
            </a:endParaRPr>
          </a:p>
        </p:txBody>
      </p:sp>
      <p:pic>
        <p:nvPicPr>
          <p:cNvPr id="128" name="" descr=""/>
          <p:cNvPicPr/>
          <p:nvPr/>
        </p:nvPicPr>
        <p:blipFill>
          <a:blip r:embed="rId3"/>
          <a:stretch/>
        </p:blipFill>
        <p:spPr>
          <a:xfrm>
            <a:off x="1470240" y="3830760"/>
            <a:ext cx="2483640" cy="1686600"/>
          </a:xfrm>
          <a:prstGeom prst="rect">
            <a:avLst/>
          </a:prstGeom>
          <a:ln w="0">
            <a:noFill/>
          </a:ln>
        </p:spPr>
      </p:pic>
      <p:pic>
        <p:nvPicPr>
          <p:cNvPr id="129" name="" descr=""/>
          <p:cNvPicPr/>
          <p:nvPr/>
        </p:nvPicPr>
        <p:blipFill>
          <a:blip r:embed="rId4"/>
          <a:stretch/>
        </p:blipFill>
        <p:spPr>
          <a:xfrm>
            <a:off x="4110480" y="3851280"/>
            <a:ext cx="2732040" cy="1666440"/>
          </a:xfrm>
          <a:prstGeom prst="rect">
            <a:avLst/>
          </a:prstGeom>
          <a:ln w="0">
            <a:noFill/>
          </a:ln>
        </p:spPr>
      </p:pic>
      <p:pic>
        <p:nvPicPr>
          <p:cNvPr id="130" name="" descr=""/>
          <p:cNvPicPr/>
          <p:nvPr/>
        </p:nvPicPr>
        <p:blipFill>
          <a:blip r:embed="rId5"/>
          <a:stretch/>
        </p:blipFill>
        <p:spPr>
          <a:xfrm>
            <a:off x="7009560" y="3820320"/>
            <a:ext cx="2742120" cy="168696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00"/>
            </a:gs>
            <a:gs pos="67000">
              <a:srgbClr val="ffbf00"/>
            </a:gs>
            <a:gs pos="100000">
              <a:srgbClr val="ffbf00"/>
            </a:gs>
          </a:gsLst>
          <a:path path="circle">
            <a:fillToRect l="66000" t="33000" r="34000" b="67000"/>
          </a:path>
        </a:gradFill>
      </p:bgPr>
    </p:bg>
    <p:spTree>
      <p:nvGrpSpPr>
        <p:cNvPr id="1" name=""/>
        <p:cNvGrpSpPr/>
        <p:nvPr/>
      </p:nvGrpSpPr>
      <p:grpSpPr>
        <a:xfrm>
          <a:off x="0" y="0"/>
          <a:ext cx="0" cy="0"/>
          <a:chOff x="0" y="0"/>
          <a:chExt cx="0" cy="0"/>
        </a:xfrm>
      </p:grpSpPr>
      <p:sp>
        <p:nvSpPr>
          <p:cNvPr id="131" name=""/>
          <p:cNvSpPr/>
          <p:nvPr/>
        </p:nvSpPr>
        <p:spPr>
          <a:xfrm>
            <a:off x="279360" y="1283400"/>
            <a:ext cx="972360" cy="3012840"/>
          </a:xfrm>
          <a:prstGeom prst="rect">
            <a:avLst/>
          </a:prstGeom>
          <a:solidFill>
            <a:srgbClr val="66ccff"/>
          </a:solidFill>
          <a:ln w="0">
            <a:solidFill>
              <a:srgbClr val="000000"/>
            </a:solidFill>
          </a:ln>
        </p:spPr>
        <p:style>
          <a:lnRef idx="0"/>
          <a:fillRef idx="0"/>
          <a:effectRef idx="0"/>
          <a:fontRef idx="minor"/>
        </p:style>
        <p:txBody>
          <a:bodyPr lIns="90000" rIns="90000" tIns="45000" bIns="45000" anchor="t">
            <a:noAutofit/>
          </a:bodyPr>
          <a:p>
            <a:pPr>
              <a:lnSpc>
                <a:spcPct val="100000"/>
              </a:lnSpc>
              <a:buNone/>
            </a:pPr>
            <a:r>
              <a:rPr b="1" i="1" lang="en-US" sz="1100" spc="-1" strike="noStrike">
                <a:solidFill>
                  <a:srgbClr val="000000"/>
                </a:solidFill>
                <a:latin typeface="URW Gothic"/>
                <a:ea typeface="DejaVu Sans"/>
              </a:rPr>
              <a:t>Home </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Sailplane</a:t>
            </a: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Types</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Thermals</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highlight>
                  <a:srgbClr val="ffff99"/>
                </a:highlight>
                <a:latin typeface="URW Gothic"/>
                <a:ea typeface="DejaVu Sans"/>
              </a:rPr>
              <a:t>Launching</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Obtain a License</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Parts of a Sailplane</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Purchase a Sailplane</a:t>
            </a: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  </a:t>
            </a:r>
            <a:endParaRPr b="0" lang="en-US" sz="1100" spc="-1" strike="noStrike">
              <a:latin typeface="Arial"/>
            </a:endParaRPr>
          </a:p>
        </p:txBody>
      </p:sp>
      <p:sp>
        <p:nvSpPr>
          <p:cNvPr id="132" name=""/>
          <p:cNvSpPr/>
          <p:nvPr/>
        </p:nvSpPr>
        <p:spPr>
          <a:xfrm>
            <a:off x="504000" y="215280"/>
            <a:ext cx="9067680" cy="795960"/>
          </a:xfrm>
          <a:prstGeom prst="rect">
            <a:avLst/>
          </a:prstGeom>
          <a:solidFill>
            <a:srgbClr val="99ccff"/>
          </a:solidFill>
          <a:ln w="0">
            <a:noFill/>
          </a:ln>
        </p:spPr>
        <p:style>
          <a:lnRef idx="0"/>
          <a:fillRef idx="0"/>
          <a:effectRef idx="0"/>
          <a:fontRef idx="minor"/>
        </p:style>
        <p:txBody>
          <a:bodyPr lIns="0" rIns="0" tIns="0" bIns="0" anchor="ctr">
            <a:noAutofit/>
          </a:bodyPr>
          <a:p>
            <a:pPr algn="ctr">
              <a:lnSpc>
                <a:spcPct val="100000"/>
              </a:lnSpc>
              <a:buNone/>
            </a:pPr>
            <a:r>
              <a:rPr b="0" lang="en-US" sz="4000" spc="-1" strike="noStrike">
                <a:solidFill>
                  <a:srgbClr val="000000"/>
                </a:solidFill>
                <a:latin typeface="Arial"/>
                <a:ea typeface="DejaVu Sans"/>
              </a:rPr>
              <a:t>Launching</a:t>
            </a:r>
            <a:endParaRPr b="0" lang="en-US" sz="4000" spc="-1" strike="noStrike">
              <a:latin typeface="Arial"/>
            </a:endParaRPr>
          </a:p>
        </p:txBody>
      </p:sp>
      <p:pic>
        <p:nvPicPr>
          <p:cNvPr id="133" name="" descr=""/>
          <p:cNvPicPr/>
          <p:nvPr/>
        </p:nvPicPr>
        <p:blipFill>
          <a:blip r:embed="rId1"/>
          <a:stretch/>
        </p:blipFill>
        <p:spPr>
          <a:xfrm>
            <a:off x="576360" y="268200"/>
            <a:ext cx="1265040" cy="690480"/>
          </a:xfrm>
          <a:prstGeom prst="rect">
            <a:avLst/>
          </a:prstGeom>
          <a:ln w="0">
            <a:noFill/>
          </a:ln>
        </p:spPr>
      </p:pic>
      <p:pic>
        <p:nvPicPr>
          <p:cNvPr id="134" name="" descr=""/>
          <p:cNvPicPr/>
          <p:nvPr/>
        </p:nvPicPr>
        <p:blipFill>
          <a:blip r:embed="rId2"/>
          <a:stretch/>
        </p:blipFill>
        <p:spPr>
          <a:xfrm>
            <a:off x="8225280" y="268200"/>
            <a:ext cx="1265040" cy="690480"/>
          </a:xfrm>
          <a:prstGeom prst="rect">
            <a:avLst/>
          </a:prstGeom>
          <a:ln w="0">
            <a:noFill/>
          </a:ln>
        </p:spPr>
      </p:pic>
      <p:pic>
        <p:nvPicPr>
          <p:cNvPr id="135" name="" descr=""/>
          <p:cNvPicPr/>
          <p:nvPr/>
        </p:nvPicPr>
        <p:blipFill>
          <a:blip r:embed="rId3"/>
          <a:stretch/>
        </p:blipFill>
        <p:spPr>
          <a:xfrm>
            <a:off x="1366560" y="3851280"/>
            <a:ext cx="2898000" cy="1757160"/>
          </a:xfrm>
          <a:prstGeom prst="rect">
            <a:avLst/>
          </a:prstGeom>
          <a:ln w="0">
            <a:noFill/>
          </a:ln>
        </p:spPr>
      </p:pic>
      <p:pic>
        <p:nvPicPr>
          <p:cNvPr id="136" name="" descr=""/>
          <p:cNvPicPr/>
          <p:nvPr/>
        </p:nvPicPr>
        <p:blipFill>
          <a:blip r:embed="rId4"/>
          <a:stretch/>
        </p:blipFill>
        <p:spPr>
          <a:xfrm>
            <a:off x="4358520" y="3861720"/>
            <a:ext cx="2701440" cy="1725480"/>
          </a:xfrm>
          <a:prstGeom prst="rect">
            <a:avLst/>
          </a:prstGeom>
          <a:ln w="0">
            <a:noFill/>
          </a:ln>
        </p:spPr>
      </p:pic>
      <p:pic>
        <p:nvPicPr>
          <p:cNvPr id="137" name="" descr=""/>
          <p:cNvPicPr/>
          <p:nvPr/>
        </p:nvPicPr>
        <p:blipFill>
          <a:blip r:embed="rId5"/>
          <a:stretch/>
        </p:blipFill>
        <p:spPr>
          <a:xfrm>
            <a:off x="7154280" y="3882240"/>
            <a:ext cx="2690640" cy="1671120"/>
          </a:xfrm>
          <a:prstGeom prst="rect">
            <a:avLst/>
          </a:prstGeom>
          <a:ln w="0">
            <a:noFill/>
          </a:ln>
        </p:spPr>
      </p:pic>
      <p:sp>
        <p:nvSpPr>
          <p:cNvPr id="138" name=""/>
          <p:cNvSpPr/>
          <p:nvPr/>
        </p:nvSpPr>
        <p:spPr>
          <a:xfrm>
            <a:off x="1459800" y="1170000"/>
            <a:ext cx="8291880" cy="3603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i="1" lang="en-US" sz="1800" spc="-1" strike="noStrike">
                <a:solidFill>
                  <a:srgbClr val="000000"/>
                </a:solidFill>
                <a:latin typeface="Arial"/>
                <a:ea typeface="DejaVu Sans"/>
              </a:rPr>
              <a:t>Getting Into The Air</a:t>
            </a:r>
            <a:endParaRPr b="0" lang="en-US" sz="1800" spc="-1" strike="noStrike">
              <a:latin typeface="Arial"/>
            </a:endParaRPr>
          </a:p>
          <a:p>
            <a:pPr>
              <a:lnSpc>
                <a:spcPct val="100000"/>
              </a:lnSpc>
              <a:buNone/>
            </a:pPr>
            <a:endParaRPr b="0" lang="en-US" sz="1400" spc="-1" strike="noStrike">
              <a:latin typeface="Arial"/>
            </a:endParaRPr>
          </a:p>
          <a:p>
            <a:pPr>
              <a:lnSpc>
                <a:spcPct val="100000"/>
              </a:lnSpc>
              <a:buNone/>
            </a:pPr>
            <a:r>
              <a:rPr b="1" i="1" lang="en-US" sz="1400" spc="-1" strike="noStrike">
                <a:solidFill>
                  <a:srgbClr val="000000"/>
                </a:solidFill>
                <a:latin typeface="Arial"/>
                <a:ea typeface="DejaVu Sans"/>
              </a:rPr>
              <a:t>Tow Plane: </a:t>
            </a:r>
            <a:r>
              <a:rPr b="0" lang="en-US" sz="1400" spc="-1" strike="noStrike">
                <a:solidFill>
                  <a:srgbClr val="000000"/>
                </a:solidFill>
                <a:latin typeface="Arial"/>
                <a:ea typeface="DejaVu Sans"/>
              </a:rPr>
              <a:t>The most common means of getting aloft in the USA is to get towed by a powered aircraft up to a predetermined release altitude (generally 1,000-2,000 feet).</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r>
              <a:rPr b="1" lang="en-US" sz="1400" spc="-1" strike="noStrike">
                <a:solidFill>
                  <a:srgbClr val="000000"/>
                </a:solidFill>
                <a:latin typeface="Arial"/>
                <a:ea typeface="DejaVu Sans"/>
              </a:rPr>
              <a:t>Winch Launch</a:t>
            </a:r>
            <a:r>
              <a:rPr b="0" lang="en-US" sz="1400" spc="-1" strike="noStrike">
                <a:solidFill>
                  <a:srgbClr val="000000"/>
                </a:solidFill>
                <a:latin typeface="Arial"/>
                <a:ea typeface="DejaVu Sans"/>
              </a:rPr>
              <a:t>: This technique is far more popular in Europe and Asia. In this case, the sailplane is connected via cable to a motorized winch at the far end of the runway. The pilot releases the cable when directly over the winch.</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r>
              <a:rPr b="1" lang="en-US" sz="1400" spc="-1" strike="noStrike">
                <a:solidFill>
                  <a:srgbClr val="000000"/>
                </a:solidFill>
                <a:latin typeface="Arial"/>
                <a:ea typeface="DejaVu Sans"/>
              </a:rPr>
              <a:t>Self-Launch:</a:t>
            </a:r>
            <a:r>
              <a:rPr b="0" lang="en-US" sz="1400" spc="-1" strike="noStrike">
                <a:solidFill>
                  <a:srgbClr val="000000"/>
                </a:solidFill>
                <a:latin typeface="Arial"/>
                <a:ea typeface="DejaVu Sans"/>
              </a:rPr>
              <a:t> Some much more expensive sailplanes have built-in engines that are powerful enough to self-launch the sailplane. Once aloft, the engines are either “feathered” or collapsed into the body of the ship.</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endParaRPr b="0" lang="en-US" sz="1800" spc="-1" strike="noStrike">
              <a:latin typeface="Arial"/>
            </a:endParaRPr>
          </a:p>
          <a:p>
            <a:pPr>
              <a:lnSpc>
                <a:spcPct val="100000"/>
              </a:lnSpc>
              <a:buNone/>
            </a:pPr>
            <a:r>
              <a:rPr b="0" lang="en-US" sz="1600" spc="-1" strike="noStrike">
                <a:solidFill>
                  <a:srgbClr val="000000"/>
                </a:solidFill>
                <a:latin typeface="Arial"/>
                <a:ea typeface="DejaVu Sans"/>
              </a:rPr>
              <a:t>	</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00"/>
            </a:gs>
            <a:gs pos="67000">
              <a:srgbClr val="ffbf00"/>
            </a:gs>
            <a:gs pos="100000">
              <a:srgbClr val="ffbf00"/>
            </a:gs>
          </a:gsLst>
          <a:path path="circle">
            <a:fillToRect l="66000" t="33000" r="34000" b="67000"/>
          </a:path>
        </a:gradFill>
      </p:bgPr>
    </p:bg>
    <p:spTree>
      <p:nvGrpSpPr>
        <p:cNvPr id="1" name=""/>
        <p:cNvGrpSpPr/>
        <p:nvPr/>
      </p:nvGrpSpPr>
      <p:grpSpPr>
        <a:xfrm>
          <a:off x="0" y="0"/>
          <a:ext cx="0" cy="0"/>
          <a:chOff x="0" y="0"/>
          <a:chExt cx="0" cy="0"/>
        </a:xfrm>
      </p:grpSpPr>
      <p:sp>
        <p:nvSpPr>
          <p:cNvPr id="139" name=""/>
          <p:cNvSpPr/>
          <p:nvPr/>
        </p:nvSpPr>
        <p:spPr>
          <a:xfrm>
            <a:off x="279360" y="1272600"/>
            <a:ext cx="972360" cy="2971800"/>
          </a:xfrm>
          <a:prstGeom prst="rect">
            <a:avLst/>
          </a:prstGeom>
          <a:solidFill>
            <a:srgbClr val="66ccff"/>
          </a:solidFill>
          <a:ln w="0">
            <a:solidFill>
              <a:srgbClr val="000000"/>
            </a:solidFill>
          </a:ln>
        </p:spPr>
        <p:style>
          <a:lnRef idx="0"/>
          <a:fillRef idx="0"/>
          <a:effectRef idx="0"/>
          <a:fontRef idx="minor"/>
        </p:style>
        <p:txBody>
          <a:bodyPr lIns="90000" rIns="90000" tIns="45000" bIns="45000" anchor="t">
            <a:noAutofit/>
          </a:bodyPr>
          <a:p>
            <a:pPr>
              <a:lnSpc>
                <a:spcPct val="100000"/>
              </a:lnSpc>
              <a:buNone/>
            </a:pPr>
            <a:r>
              <a:rPr b="1" i="1" lang="en-US" sz="1100" spc="-1" strike="noStrike">
                <a:solidFill>
                  <a:srgbClr val="000000"/>
                </a:solidFill>
                <a:latin typeface="URW Gothic"/>
                <a:ea typeface="DejaVu Sans"/>
              </a:rPr>
              <a:t>Home </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Sailplane</a:t>
            </a: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Types</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Thermals</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Launching</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highlight>
                  <a:srgbClr val="ffff99"/>
                </a:highlight>
                <a:latin typeface="URW Gothic"/>
                <a:ea typeface="DejaVu Sans"/>
              </a:rPr>
              <a:t>Obtain a License</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Parts of a Sailplane</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Purchase a Sailplane</a:t>
            </a: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  </a:t>
            </a:r>
            <a:endParaRPr b="0" lang="en-US" sz="1100" spc="-1" strike="noStrike">
              <a:latin typeface="Arial"/>
            </a:endParaRPr>
          </a:p>
        </p:txBody>
      </p:sp>
      <p:sp>
        <p:nvSpPr>
          <p:cNvPr id="140" name=""/>
          <p:cNvSpPr/>
          <p:nvPr/>
        </p:nvSpPr>
        <p:spPr>
          <a:xfrm>
            <a:off x="504000" y="215280"/>
            <a:ext cx="9067680" cy="795960"/>
          </a:xfrm>
          <a:prstGeom prst="rect">
            <a:avLst/>
          </a:prstGeom>
          <a:solidFill>
            <a:srgbClr val="99ccff"/>
          </a:solidFill>
          <a:ln w="0">
            <a:noFill/>
          </a:ln>
        </p:spPr>
        <p:style>
          <a:lnRef idx="0"/>
          <a:fillRef idx="0"/>
          <a:effectRef idx="0"/>
          <a:fontRef idx="minor"/>
        </p:style>
        <p:txBody>
          <a:bodyPr lIns="0" rIns="0" tIns="0" bIns="0" anchor="ctr">
            <a:noAutofit/>
          </a:bodyPr>
          <a:p>
            <a:pPr algn="ctr">
              <a:lnSpc>
                <a:spcPct val="100000"/>
              </a:lnSpc>
              <a:buNone/>
            </a:pPr>
            <a:r>
              <a:rPr b="0" lang="en-US" sz="4000" spc="-1" strike="noStrike">
                <a:solidFill>
                  <a:srgbClr val="000000"/>
                </a:solidFill>
                <a:latin typeface="Arial"/>
                <a:ea typeface="DejaVu Sans"/>
              </a:rPr>
              <a:t>Obtaining A Pilot’s License</a:t>
            </a:r>
            <a:endParaRPr b="0" lang="en-US" sz="4000" spc="-1" strike="noStrike">
              <a:latin typeface="Arial"/>
            </a:endParaRPr>
          </a:p>
        </p:txBody>
      </p:sp>
      <p:pic>
        <p:nvPicPr>
          <p:cNvPr id="141" name="" descr=""/>
          <p:cNvPicPr/>
          <p:nvPr/>
        </p:nvPicPr>
        <p:blipFill>
          <a:blip r:embed="rId1"/>
          <a:stretch/>
        </p:blipFill>
        <p:spPr>
          <a:xfrm>
            <a:off x="576360" y="268200"/>
            <a:ext cx="1265040" cy="690480"/>
          </a:xfrm>
          <a:prstGeom prst="rect">
            <a:avLst/>
          </a:prstGeom>
          <a:ln w="0">
            <a:noFill/>
          </a:ln>
        </p:spPr>
      </p:pic>
      <p:pic>
        <p:nvPicPr>
          <p:cNvPr id="142" name="" descr=""/>
          <p:cNvPicPr/>
          <p:nvPr/>
        </p:nvPicPr>
        <p:blipFill>
          <a:blip r:embed="rId2"/>
          <a:stretch/>
        </p:blipFill>
        <p:spPr>
          <a:xfrm>
            <a:off x="8225280" y="268200"/>
            <a:ext cx="1265040" cy="690480"/>
          </a:xfrm>
          <a:prstGeom prst="rect">
            <a:avLst/>
          </a:prstGeom>
          <a:ln w="0">
            <a:noFill/>
          </a:ln>
        </p:spPr>
      </p:pic>
      <p:sp>
        <p:nvSpPr>
          <p:cNvPr id="143" name=""/>
          <p:cNvSpPr/>
          <p:nvPr/>
        </p:nvSpPr>
        <p:spPr>
          <a:xfrm>
            <a:off x="1459800" y="1170000"/>
            <a:ext cx="8291880" cy="5190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i="1" lang="en-US" sz="1800" spc="-1" strike="noStrike">
                <a:solidFill>
                  <a:srgbClr val="000000"/>
                </a:solidFill>
                <a:latin typeface="Arial"/>
                <a:ea typeface="DejaVu Sans"/>
              </a:rPr>
              <a:t>Sailplane Certificate Eligibility Requirements</a:t>
            </a:r>
            <a:endParaRPr b="0" lang="en-US" sz="1800" spc="-1" strike="noStrike">
              <a:latin typeface="Arial"/>
            </a:endParaRPr>
          </a:p>
          <a:p>
            <a:pPr>
              <a:lnSpc>
                <a:spcPct val="100000"/>
              </a:lnSpc>
              <a:buNone/>
            </a:pPr>
            <a:r>
              <a:rPr b="0" lang="en-US" sz="1400" spc="-1" strike="noStrike">
                <a:solidFill>
                  <a:srgbClr val="000000"/>
                </a:solidFill>
                <a:latin typeface="Arial"/>
                <a:ea typeface="DejaVu Sans"/>
              </a:rPr>
              <a:t>In the United States, licensing of aircraft pilots is handled under the authority of the FAA (</a:t>
            </a:r>
            <a:r>
              <a:rPr b="0" lang="en-US" sz="1400" spc="-1" strike="noStrike" u="sng">
                <a:solidFill>
                  <a:srgbClr val="0000ff"/>
                </a:solidFill>
                <a:uFillTx/>
                <a:latin typeface="Arial"/>
                <a:ea typeface="DejaVu Sans"/>
                <a:hlinkClick r:id="rId3"/>
              </a:rPr>
              <a:t>https://www.faa.gov</a:t>
            </a:r>
            <a:r>
              <a:rPr b="0" lang="en-US" sz="1400" spc="-1" strike="noStrike">
                <a:solidFill>
                  <a:srgbClr val="000000"/>
                </a:solidFill>
                <a:latin typeface="Arial"/>
                <a:ea typeface="DejaVu Sans"/>
              </a:rPr>
              <a:t>). Additional sailplane training information may be found on the SSA web site (</a:t>
            </a:r>
            <a:r>
              <a:rPr b="0" lang="en-US" sz="1400" spc="-1" strike="noStrike" u="sng">
                <a:solidFill>
                  <a:srgbClr val="0000ff"/>
                </a:solidFill>
                <a:uFillTx/>
                <a:latin typeface="Arial"/>
                <a:ea typeface="DejaVu Sans"/>
                <a:hlinkClick r:id="rId4"/>
              </a:rPr>
              <a:t>https://www.ssa.org</a:t>
            </a:r>
            <a:r>
              <a:rPr b="0" lang="en-US" sz="1400" spc="-1" strike="noStrike">
                <a:solidFill>
                  <a:srgbClr val="000000"/>
                </a:solidFill>
                <a:latin typeface="Arial"/>
                <a:ea typeface="DejaVu Sans"/>
              </a:rPr>
              <a:t>).</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r>
              <a:rPr b="1" lang="en-US" sz="1400" spc="-1" strike="noStrike">
                <a:solidFill>
                  <a:srgbClr val="000000"/>
                </a:solidFill>
                <a:latin typeface="Arial"/>
                <a:ea typeface="DejaVu Sans"/>
              </a:rPr>
              <a:t>These are the requirements for flying a sailplane solo:</a:t>
            </a:r>
            <a:endParaRPr b="0" lang="en-US" sz="1400" spc="-1" strike="noStrike">
              <a:latin typeface="Arial"/>
            </a:endParaRPr>
          </a:p>
          <a:p>
            <a:pPr marL="216000" indent="-216000">
              <a:lnSpc>
                <a:spcPct val="100000"/>
              </a:lnSpc>
              <a:buClr>
                <a:srgbClr val="000000"/>
              </a:buClr>
              <a:buSzPct val="45000"/>
              <a:buFont typeface="Wingdings" charset="2"/>
              <a:buChar char=""/>
            </a:pPr>
            <a:r>
              <a:rPr b="0" lang="en-US" sz="1400" spc="-1" strike="noStrike">
                <a:solidFill>
                  <a:srgbClr val="000000"/>
                </a:solidFill>
                <a:latin typeface="Arial"/>
                <a:ea typeface="DejaVu Sans"/>
              </a:rPr>
              <a:t>An individual must be at least 14 years old.</a:t>
            </a:r>
            <a:endParaRPr b="0" lang="en-US" sz="1400" spc="-1" strike="noStrike">
              <a:latin typeface="Arial"/>
            </a:endParaRPr>
          </a:p>
          <a:p>
            <a:pPr marL="216000" indent="-216000">
              <a:lnSpc>
                <a:spcPct val="100000"/>
              </a:lnSpc>
              <a:buClr>
                <a:srgbClr val="000000"/>
              </a:buClr>
              <a:buSzPct val="45000"/>
              <a:buFont typeface="Wingdings" charset="2"/>
              <a:buChar char=""/>
            </a:pPr>
            <a:r>
              <a:rPr b="0" lang="en-US" sz="1400" spc="-1" strike="noStrike">
                <a:solidFill>
                  <a:srgbClr val="000000"/>
                </a:solidFill>
                <a:latin typeface="Arial"/>
                <a:ea typeface="DejaVu Sans"/>
              </a:rPr>
              <a:t>A student must demonstrate satisfactory aeronautical knowledge on a test developed by an instructor.</a:t>
            </a:r>
            <a:endParaRPr b="0" lang="en-US" sz="1400" spc="-1" strike="noStrike">
              <a:latin typeface="Arial"/>
            </a:endParaRPr>
          </a:p>
          <a:p>
            <a:pPr marL="216000" indent="-216000">
              <a:lnSpc>
                <a:spcPct val="100000"/>
              </a:lnSpc>
              <a:buClr>
                <a:srgbClr val="000000"/>
              </a:buClr>
              <a:buSzPct val="45000"/>
              <a:buFont typeface="Wingdings" charset="2"/>
              <a:buChar char=""/>
            </a:pPr>
            <a:r>
              <a:rPr b="0" lang="en-US" sz="1400" spc="-1" strike="noStrike">
                <a:solidFill>
                  <a:srgbClr val="000000"/>
                </a:solidFill>
                <a:latin typeface="Arial"/>
                <a:ea typeface="DejaVu Sans"/>
              </a:rPr>
              <a:t>A student must also have received and logged ground and flight training for the maneuvers and procedures in 14 CFR part 61 that are appropriate to the make and model of aircraft to be flown. </a:t>
            </a:r>
            <a:endParaRPr b="0" lang="en-US" sz="1400" spc="-1" strike="noStrike">
              <a:latin typeface="Arial"/>
            </a:endParaRPr>
          </a:p>
          <a:p>
            <a:pPr marL="216000" indent="-216000">
              <a:lnSpc>
                <a:spcPct val="100000"/>
              </a:lnSpc>
              <a:buClr>
                <a:srgbClr val="000000"/>
              </a:buClr>
              <a:buSzPct val="45000"/>
              <a:buFont typeface="Wingdings" charset="2"/>
              <a:buChar char=""/>
            </a:pPr>
            <a:r>
              <a:rPr b="0" lang="en-US" sz="1400" spc="-1" strike="noStrike">
                <a:solidFill>
                  <a:srgbClr val="000000"/>
                </a:solidFill>
                <a:latin typeface="Arial"/>
                <a:ea typeface="DejaVu Sans"/>
              </a:rPr>
              <a:t>A student pilot must demonstrate satisfactory proficiency and safety</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r>
              <a:rPr b="1" lang="en-US" sz="1400" spc="-1" strike="noStrike">
                <a:solidFill>
                  <a:srgbClr val="000000"/>
                </a:solidFill>
                <a:latin typeface="Arial"/>
                <a:ea typeface="DejaVu Sans"/>
              </a:rPr>
              <a:t>To be eligible for a private pilot certificate with a glider rating:</a:t>
            </a:r>
            <a:endParaRPr b="0" lang="en-US" sz="1400" spc="-1" strike="noStrike">
              <a:latin typeface="Arial"/>
            </a:endParaRPr>
          </a:p>
          <a:p>
            <a:pPr marL="216000" indent="-216000">
              <a:lnSpc>
                <a:spcPct val="100000"/>
              </a:lnSpc>
              <a:buClr>
                <a:srgbClr val="000000"/>
              </a:buClr>
              <a:buSzPct val="45000"/>
              <a:buFont typeface="Wingdings" charset="2"/>
              <a:buChar char=""/>
            </a:pPr>
            <a:r>
              <a:rPr b="0" lang="en-US" sz="1400" spc="-1" strike="noStrike">
                <a:solidFill>
                  <a:srgbClr val="000000"/>
                </a:solidFill>
                <a:latin typeface="Arial"/>
                <a:ea typeface="DejaVu Sans"/>
              </a:rPr>
              <a:t>An individual must be at least 16 years of age.</a:t>
            </a:r>
            <a:endParaRPr b="0" lang="en-US" sz="1400" spc="-1" strike="noStrike">
              <a:latin typeface="Arial"/>
            </a:endParaRPr>
          </a:p>
          <a:p>
            <a:pPr marL="216000" indent="-216000">
              <a:lnSpc>
                <a:spcPct val="100000"/>
              </a:lnSpc>
              <a:buClr>
                <a:srgbClr val="000000"/>
              </a:buClr>
              <a:buSzPct val="45000"/>
              <a:buFont typeface="Wingdings" charset="2"/>
              <a:buChar char=""/>
            </a:pPr>
            <a:r>
              <a:rPr b="0" lang="en-US" sz="1400" spc="-1" strike="noStrike">
                <a:solidFill>
                  <a:srgbClr val="000000"/>
                </a:solidFill>
                <a:latin typeface="Arial"/>
                <a:ea typeface="DejaVu Sans"/>
              </a:rPr>
              <a:t>A student must complete the training and flight time requirements described in 14 CFR part 61.</a:t>
            </a:r>
            <a:endParaRPr b="0" lang="en-US" sz="1400" spc="-1" strike="noStrike">
              <a:latin typeface="Arial"/>
            </a:endParaRPr>
          </a:p>
          <a:p>
            <a:pPr marL="216000" indent="-216000">
              <a:lnSpc>
                <a:spcPct val="100000"/>
              </a:lnSpc>
              <a:buClr>
                <a:srgbClr val="000000"/>
              </a:buClr>
              <a:buSzPct val="45000"/>
              <a:buFont typeface="Wingdings" charset="2"/>
              <a:buChar char=""/>
            </a:pPr>
            <a:r>
              <a:rPr b="0" lang="en-US" sz="1400" spc="-1" strike="noStrike">
                <a:solidFill>
                  <a:srgbClr val="000000"/>
                </a:solidFill>
                <a:latin typeface="Arial"/>
                <a:ea typeface="DejaVu Sans"/>
              </a:rPr>
              <a:t>A student pass a knowledge test.</a:t>
            </a:r>
            <a:endParaRPr b="0" lang="en-US" sz="1400" spc="-1" strike="noStrike">
              <a:latin typeface="Arial"/>
            </a:endParaRPr>
          </a:p>
          <a:p>
            <a:pPr marL="216000" indent="-216000">
              <a:lnSpc>
                <a:spcPct val="100000"/>
              </a:lnSpc>
              <a:buClr>
                <a:srgbClr val="000000"/>
              </a:buClr>
              <a:buSzPct val="45000"/>
              <a:buFont typeface="Wingdings" charset="2"/>
              <a:buChar char=""/>
            </a:pPr>
            <a:r>
              <a:rPr b="0" lang="en-US" sz="1400" spc="-1" strike="noStrike">
                <a:solidFill>
                  <a:srgbClr val="000000"/>
                </a:solidFill>
                <a:latin typeface="Arial"/>
                <a:ea typeface="DejaVu Sans"/>
              </a:rPr>
              <a:t>A student must successfully complete a practical test.</a:t>
            </a:r>
            <a:endParaRPr b="0" lang="en-US" sz="1400" spc="-1" strike="noStrike">
              <a:latin typeface="Arial"/>
            </a:endParaRPr>
          </a:p>
          <a:p>
            <a:pPr marL="216000" indent="-216000">
              <a:lnSpc>
                <a:spcPct val="100000"/>
              </a:lnSpc>
              <a:buNone/>
              <a:tabLst>
                <a:tab algn="l" pos="0"/>
              </a:tabLst>
            </a:pPr>
            <a:r>
              <a:rPr b="0" lang="en-US" sz="1400" spc="-1" strike="noStrike">
                <a:solidFill>
                  <a:srgbClr val="000000"/>
                </a:solidFill>
                <a:latin typeface="Arial"/>
                <a:ea typeface="DejaVu Sans"/>
              </a:rPr>
              <a:t> </a:t>
            </a:r>
            <a:endParaRPr b="0" lang="en-US" sz="1400" spc="-1" strike="noStrike">
              <a:latin typeface="Arial"/>
            </a:endParaRPr>
          </a:p>
          <a:p>
            <a:pPr marL="216000" indent="-216000">
              <a:lnSpc>
                <a:spcPct val="100000"/>
              </a:lnSpc>
              <a:buSzPct val="106998"/>
              <a:buBlip>
                <a:blip r:embed="rId5"/>
              </a:buBlip>
              <a:tabLst>
                <a:tab algn="l" pos="0"/>
              </a:tabLst>
            </a:pPr>
            <a:r>
              <a:rPr b="0" lang="en-US" sz="1400" spc="-1" strike="noStrike">
                <a:solidFill>
                  <a:srgbClr val="000000"/>
                </a:solidFill>
                <a:latin typeface="Arial"/>
                <a:ea typeface="DejaVu Sans"/>
              </a:rPr>
              <a:t>Locate a qualified sailplane ground school via http://www.ssa.org.</a:t>
            </a:r>
            <a:endParaRPr b="0" lang="en-US" sz="1400" spc="-1" strike="noStrike">
              <a:latin typeface="Arial"/>
            </a:endParaRPr>
          </a:p>
          <a:p>
            <a:pPr>
              <a:lnSpc>
                <a:spcPct val="100000"/>
              </a:lnSpc>
              <a:buNone/>
              <a:tabLst>
                <a:tab algn="l" pos="0"/>
              </a:tabLst>
            </a:pPr>
            <a:endParaRPr b="0" lang="en-US" sz="1400" spc="-1" strike="noStrike">
              <a:latin typeface="Arial"/>
            </a:endParaRPr>
          </a:p>
          <a:p>
            <a:pPr>
              <a:lnSpc>
                <a:spcPct val="100000"/>
              </a:lnSpc>
              <a:buNone/>
              <a:tabLst>
                <a:tab algn="l" pos="0"/>
              </a:tabLst>
            </a:pPr>
            <a:endParaRPr b="0" lang="en-US" sz="1400" spc="-1" strike="noStrike">
              <a:latin typeface="Arial"/>
            </a:endParaRPr>
          </a:p>
          <a:p>
            <a:pPr>
              <a:lnSpc>
                <a:spcPct val="100000"/>
              </a:lnSpc>
              <a:buNone/>
              <a:tabLst>
                <a:tab algn="l" pos="0"/>
              </a:tabLst>
            </a:pPr>
            <a:endParaRPr b="0" lang="en-US" sz="1400" spc="-1" strike="noStrike">
              <a:latin typeface="Arial"/>
            </a:endParaRPr>
          </a:p>
          <a:p>
            <a:pPr>
              <a:lnSpc>
                <a:spcPct val="100000"/>
              </a:lnSpc>
              <a:buNone/>
              <a:tabLst>
                <a:tab algn="l" pos="0"/>
              </a:tabLst>
            </a:pPr>
            <a:endParaRPr b="0" lang="en-US" sz="1800" spc="-1" strike="noStrike">
              <a:latin typeface="Arial"/>
            </a:endParaRPr>
          </a:p>
          <a:p>
            <a:pPr>
              <a:lnSpc>
                <a:spcPct val="100000"/>
              </a:lnSpc>
              <a:buNone/>
              <a:tabLst>
                <a:tab algn="l" pos="0"/>
              </a:tabLst>
            </a:pPr>
            <a:r>
              <a:rPr b="0" lang="en-US" sz="1600" spc="-1" strike="noStrike">
                <a:solidFill>
                  <a:srgbClr val="000000"/>
                </a:solidFill>
                <a:latin typeface="Arial"/>
                <a:ea typeface="DejaVu Sans"/>
              </a:rPr>
              <a:t>	</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00"/>
            </a:gs>
            <a:gs pos="67000">
              <a:srgbClr val="ffbf00"/>
            </a:gs>
            <a:gs pos="100000">
              <a:srgbClr val="ffbf00"/>
            </a:gs>
          </a:gsLst>
          <a:path path="circle">
            <a:fillToRect l="66000" t="33000" r="34000" b="67000"/>
          </a:path>
        </a:gradFill>
      </p:bgPr>
    </p:bg>
    <p:spTree>
      <p:nvGrpSpPr>
        <p:cNvPr id="1" name=""/>
        <p:cNvGrpSpPr/>
        <p:nvPr/>
      </p:nvGrpSpPr>
      <p:grpSpPr>
        <a:xfrm>
          <a:off x="0" y="0"/>
          <a:ext cx="0" cy="0"/>
          <a:chOff x="0" y="0"/>
          <a:chExt cx="0" cy="0"/>
        </a:xfrm>
      </p:grpSpPr>
      <p:sp>
        <p:nvSpPr>
          <p:cNvPr id="144" name=""/>
          <p:cNvSpPr/>
          <p:nvPr/>
        </p:nvSpPr>
        <p:spPr>
          <a:xfrm>
            <a:off x="279360" y="1500840"/>
            <a:ext cx="972360" cy="2992320"/>
          </a:xfrm>
          <a:prstGeom prst="rect">
            <a:avLst/>
          </a:prstGeom>
          <a:solidFill>
            <a:srgbClr val="66ccff"/>
          </a:solidFill>
          <a:ln w="0">
            <a:solidFill>
              <a:srgbClr val="000000"/>
            </a:solidFill>
          </a:ln>
        </p:spPr>
        <p:style>
          <a:lnRef idx="0"/>
          <a:fillRef idx="0"/>
          <a:effectRef idx="0"/>
          <a:fontRef idx="minor"/>
        </p:style>
        <p:txBody>
          <a:bodyPr lIns="90000" rIns="90000" tIns="45000" bIns="45000" anchor="t">
            <a:noAutofit/>
          </a:bodyPr>
          <a:p>
            <a:pPr>
              <a:lnSpc>
                <a:spcPct val="100000"/>
              </a:lnSpc>
              <a:buNone/>
            </a:pPr>
            <a:r>
              <a:rPr b="1" i="1" lang="en-US" sz="1100" spc="-1" strike="noStrike">
                <a:solidFill>
                  <a:srgbClr val="000000"/>
                </a:solidFill>
                <a:latin typeface="URW Gothic"/>
                <a:ea typeface="DejaVu Sans"/>
              </a:rPr>
              <a:t>Home </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Sailplane</a:t>
            </a: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Types</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Thermals</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Launching</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Obtain a License</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highlight>
                  <a:srgbClr val="ffff99"/>
                </a:highlight>
                <a:latin typeface="URW Gothic"/>
                <a:ea typeface="DejaVu Sans"/>
              </a:rPr>
              <a:t>Parts of a Sailplane</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Purchase a Sailplane</a:t>
            </a: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  </a:t>
            </a:r>
            <a:endParaRPr b="0" lang="en-US" sz="1100" spc="-1" strike="noStrike">
              <a:latin typeface="Arial"/>
            </a:endParaRPr>
          </a:p>
        </p:txBody>
      </p:sp>
      <p:sp>
        <p:nvSpPr>
          <p:cNvPr id="145" name=""/>
          <p:cNvSpPr/>
          <p:nvPr/>
        </p:nvSpPr>
        <p:spPr>
          <a:xfrm>
            <a:off x="504000" y="215280"/>
            <a:ext cx="9067680" cy="795960"/>
          </a:xfrm>
          <a:prstGeom prst="rect">
            <a:avLst/>
          </a:prstGeom>
          <a:solidFill>
            <a:srgbClr val="99ccff"/>
          </a:solidFill>
          <a:ln w="0">
            <a:noFill/>
          </a:ln>
        </p:spPr>
        <p:style>
          <a:lnRef idx="0"/>
          <a:fillRef idx="0"/>
          <a:effectRef idx="0"/>
          <a:fontRef idx="minor"/>
        </p:style>
        <p:txBody>
          <a:bodyPr lIns="0" rIns="0" tIns="0" bIns="0" anchor="ctr">
            <a:noAutofit/>
          </a:bodyPr>
          <a:p>
            <a:pPr algn="ctr">
              <a:lnSpc>
                <a:spcPct val="100000"/>
              </a:lnSpc>
              <a:buNone/>
            </a:pPr>
            <a:r>
              <a:rPr b="0" lang="en-US" sz="4000" spc="-1" strike="noStrike">
                <a:solidFill>
                  <a:srgbClr val="000000"/>
                </a:solidFill>
                <a:latin typeface="Arial"/>
                <a:ea typeface="DejaVu Sans"/>
              </a:rPr>
              <a:t>Parts of a Sailplane </a:t>
            </a:r>
            <a:r>
              <a:rPr b="0" lang="en-US" sz="1800" spc="-1" strike="noStrike">
                <a:solidFill>
                  <a:srgbClr val="000000"/>
                </a:solidFill>
                <a:latin typeface="Arial"/>
                <a:ea typeface="DejaVu Sans"/>
              </a:rPr>
              <a:t>(1)</a:t>
            </a:r>
            <a:endParaRPr b="0" lang="en-US" sz="1800" spc="-1" strike="noStrike">
              <a:latin typeface="Arial"/>
            </a:endParaRPr>
          </a:p>
        </p:txBody>
      </p:sp>
      <p:pic>
        <p:nvPicPr>
          <p:cNvPr id="146" name="" descr=""/>
          <p:cNvPicPr/>
          <p:nvPr/>
        </p:nvPicPr>
        <p:blipFill>
          <a:blip r:embed="rId1"/>
          <a:stretch/>
        </p:blipFill>
        <p:spPr>
          <a:xfrm>
            <a:off x="576360" y="268200"/>
            <a:ext cx="1265040" cy="690480"/>
          </a:xfrm>
          <a:prstGeom prst="rect">
            <a:avLst/>
          </a:prstGeom>
          <a:ln w="0">
            <a:noFill/>
          </a:ln>
        </p:spPr>
      </p:pic>
      <p:pic>
        <p:nvPicPr>
          <p:cNvPr id="147" name="" descr=""/>
          <p:cNvPicPr/>
          <p:nvPr/>
        </p:nvPicPr>
        <p:blipFill>
          <a:blip r:embed="rId2"/>
          <a:stretch/>
        </p:blipFill>
        <p:spPr>
          <a:xfrm>
            <a:off x="8225280" y="268200"/>
            <a:ext cx="1265040" cy="690480"/>
          </a:xfrm>
          <a:prstGeom prst="rect">
            <a:avLst/>
          </a:prstGeom>
          <a:ln w="0">
            <a:noFill/>
          </a:ln>
        </p:spPr>
      </p:pic>
      <p:sp>
        <p:nvSpPr>
          <p:cNvPr id="148" name=""/>
          <p:cNvSpPr/>
          <p:nvPr/>
        </p:nvSpPr>
        <p:spPr>
          <a:xfrm>
            <a:off x="1439280" y="1418400"/>
            <a:ext cx="8012160" cy="29080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en-US" sz="1800" spc="-1" strike="noStrike">
                <a:solidFill>
                  <a:srgbClr val="000000"/>
                </a:solidFill>
                <a:latin typeface="Arial"/>
                <a:ea typeface="DejaVu Sans"/>
              </a:rPr>
              <a:t>Anatomy of a Sailplane</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p:txBody>
      </p:sp>
      <p:pic>
        <p:nvPicPr>
          <p:cNvPr id="149" name="" descr=""/>
          <p:cNvPicPr/>
          <p:nvPr/>
        </p:nvPicPr>
        <p:blipFill>
          <a:blip r:embed="rId3"/>
          <a:stretch/>
        </p:blipFill>
        <p:spPr>
          <a:xfrm>
            <a:off x="1501560" y="1915920"/>
            <a:ext cx="7163640" cy="343584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00"/>
            </a:gs>
            <a:gs pos="67000">
              <a:srgbClr val="ffbf00"/>
            </a:gs>
            <a:gs pos="100000">
              <a:srgbClr val="ffbf00"/>
            </a:gs>
          </a:gsLst>
          <a:path path="circle">
            <a:fillToRect l="66000" t="33000" r="34000" b="67000"/>
          </a:path>
        </a:gradFill>
      </p:bgPr>
    </p:bg>
    <p:spTree>
      <p:nvGrpSpPr>
        <p:cNvPr id="1" name=""/>
        <p:cNvGrpSpPr/>
        <p:nvPr/>
      </p:nvGrpSpPr>
      <p:grpSpPr>
        <a:xfrm>
          <a:off x="0" y="0"/>
          <a:ext cx="0" cy="0"/>
          <a:chOff x="0" y="0"/>
          <a:chExt cx="0" cy="0"/>
        </a:xfrm>
      </p:grpSpPr>
      <p:sp>
        <p:nvSpPr>
          <p:cNvPr id="150" name=""/>
          <p:cNvSpPr/>
          <p:nvPr/>
        </p:nvSpPr>
        <p:spPr>
          <a:xfrm>
            <a:off x="279360" y="1500480"/>
            <a:ext cx="972360" cy="2971800"/>
          </a:xfrm>
          <a:prstGeom prst="rect">
            <a:avLst/>
          </a:prstGeom>
          <a:solidFill>
            <a:srgbClr val="66ccff"/>
          </a:solidFill>
          <a:ln w="0">
            <a:solidFill>
              <a:srgbClr val="000000"/>
            </a:solidFill>
          </a:ln>
        </p:spPr>
        <p:style>
          <a:lnRef idx="0"/>
          <a:fillRef idx="0"/>
          <a:effectRef idx="0"/>
          <a:fontRef idx="minor"/>
        </p:style>
        <p:txBody>
          <a:bodyPr lIns="90000" rIns="90000" tIns="45000" bIns="45000" anchor="t">
            <a:noAutofit/>
          </a:bodyPr>
          <a:p>
            <a:pPr>
              <a:lnSpc>
                <a:spcPct val="100000"/>
              </a:lnSpc>
              <a:buNone/>
            </a:pPr>
            <a:r>
              <a:rPr b="1" i="1" lang="en-US" sz="1100" spc="-1" strike="noStrike">
                <a:solidFill>
                  <a:srgbClr val="000000"/>
                </a:solidFill>
                <a:latin typeface="URW Gothic"/>
                <a:ea typeface="DejaVu Sans"/>
              </a:rPr>
              <a:t>Home </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Sailplane</a:t>
            </a: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Types</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Thermals</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Launching</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Obtain a License</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highlight>
                  <a:srgbClr val="ffff99"/>
                </a:highlight>
                <a:latin typeface="URW Gothic"/>
                <a:ea typeface="DejaVu Sans"/>
              </a:rPr>
              <a:t>Parts of a Sailplane</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Purchase a Sailplane</a:t>
            </a: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  </a:t>
            </a:r>
            <a:endParaRPr b="0" lang="en-US" sz="1100" spc="-1" strike="noStrike">
              <a:latin typeface="Arial"/>
            </a:endParaRPr>
          </a:p>
        </p:txBody>
      </p:sp>
      <p:sp>
        <p:nvSpPr>
          <p:cNvPr id="151" name=""/>
          <p:cNvSpPr/>
          <p:nvPr/>
        </p:nvSpPr>
        <p:spPr>
          <a:xfrm>
            <a:off x="504000" y="215280"/>
            <a:ext cx="9067680" cy="795960"/>
          </a:xfrm>
          <a:prstGeom prst="rect">
            <a:avLst/>
          </a:prstGeom>
          <a:solidFill>
            <a:srgbClr val="99ccff"/>
          </a:solidFill>
          <a:ln w="0">
            <a:noFill/>
          </a:ln>
        </p:spPr>
        <p:style>
          <a:lnRef idx="0"/>
          <a:fillRef idx="0"/>
          <a:effectRef idx="0"/>
          <a:fontRef idx="minor"/>
        </p:style>
        <p:txBody>
          <a:bodyPr lIns="0" rIns="0" tIns="0" bIns="0" anchor="ctr">
            <a:noAutofit/>
          </a:bodyPr>
          <a:p>
            <a:pPr algn="ctr">
              <a:lnSpc>
                <a:spcPct val="100000"/>
              </a:lnSpc>
              <a:buNone/>
            </a:pPr>
            <a:r>
              <a:rPr b="0" lang="en-US" sz="4000" spc="-1" strike="noStrike">
                <a:solidFill>
                  <a:srgbClr val="000000"/>
                </a:solidFill>
                <a:latin typeface="Arial"/>
                <a:ea typeface="DejaVu Sans"/>
              </a:rPr>
              <a:t>Parts of a Sailplane </a:t>
            </a:r>
            <a:r>
              <a:rPr b="0" lang="en-US" sz="1800" spc="-1" strike="noStrike">
                <a:solidFill>
                  <a:srgbClr val="000000"/>
                </a:solidFill>
                <a:latin typeface="Arial"/>
                <a:ea typeface="DejaVu Sans"/>
              </a:rPr>
              <a:t>(2)</a:t>
            </a:r>
            <a:endParaRPr b="0" lang="en-US" sz="1800" spc="-1" strike="noStrike">
              <a:latin typeface="Arial"/>
            </a:endParaRPr>
          </a:p>
        </p:txBody>
      </p:sp>
      <p:pic>
        <p:nvPicPr>
          <p:cNvPr id="152" name="" descr=""/>
          <p:cNvPicPr/>
          <p:nvPr/>
        </p:nvPicPr>
        <p:blipFill>
          <a:blip r:embed="rId1"/>
          <a:stretch/>
        </p:blipFill>
        <p:spPr>
          <a:xfrm>
            <a:off x="576360" y="268200"/>
            <a:ext cx="1265040" cy="690480"/>
          </a:xfrm>
          <a:prstGeom prst="rect">
            <a:avLst/>
          </a:prstGeom>
          <a:ln w="0">
            <a:noFill/>
          </a:ln>
        </p:spPr>
      </p:pic>
      <p:pic>
        <p:nvPicPr>
          <p:cNvPr id="153" name="" descr=""/>
          <p:cNvPicPr/>
          <p:nvPr/>
        </p:nvPicPr>
        <p:blipFill>
          <a:blip r:embed="rId2"/>
          <a:stretch/>
        </p:blipFill>
        <p:spPr>
          <a:xfrm>
            <a:off x="8225280" y="268200"/>
            <a:ext cx="1265040" cy="690480"/>
          </a:xfrm>
          <a:prstGeom prst="rect">
            <a:avLst/>
          </a:prstGeom>
          <a:ln w="0">
            <a:noFill/>
          </a:ln>
        </p:spPr>
      </p:pic>
      <p:sp>
        <p:nvSpPr>
          <p:cNvPr id="154" name=""/>
          <p:cNvSpPr/>
          <p:nvPr/>
        </p:nvSpPr>
        <p:spPr>
          <a:xfrm>
            <a:off x="1439280" y="1418400"/>
            <a:ext cx="8012160" cy="29080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en-US" sz="1800" spc="-1" strike="noStrike">
                <a:solidFill>
                  <a:srgbClr val="000000"/>
                </a:solidFill>
                <a:latin typeface="Arial"/>
                <a:ea typeface="DejaVu Sans"/>
              </a:rPr>
              <a:t>A Typical Instrument Panel Cluster</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p:txBody>
      </p:sp>
      <p:pic>
        <p:nvPicPr>
          <p:cNvPr id="155" name="" descr=""/>
          <p:cNvPicPr/>
          <p:nvPr/>
        </p:nvPicPr>
        <p:blipFill>
          <a:blip r:embed="rId3"/>
          <a:stretch/>
        </p:blipFill>
        <p:spPr>
          <a:xfrm>
            <a:off x="1819080" y="1925640"/>
            <a:ext cx="6445080" cy="35834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00"/>
            </a:gs>
            <a:gs pos="67000">
              <a:srgbClr val="ffbf00"/>
            </a:gs>
            <a:gs pos="100000">
              <a:srgbClr val="ffbf00"/>
            </a:gs>
          </a:gsLst>
          <a:path path="circle">
            <a:fillToRect l="66000" t="33000" r="34000" b="67000"/>
          </a:path>
        </a:gradFill>
      </p:bgPr>
    </p:bg>
    <p:spTree>
      <p:nvGrpSpPr>
        <p:cNvPr id="1" name=""/>
        <p:cNvGrpSpPr/>
        <p:nvPr/>
      </p:nvGrpSpPr>
      <p:grpSpPr>
        <a:xfrm>
          <a:off x="0" y="0"/>
          <a:ext cx="0" cy="0"/>
          <a:chOff x="0" y="0"/>
          <a:chExt cx="0" cy="0"/>
        </a:xfrm>
      </p:grpSpPr>
      <p:sp>
        <p:nvSpPr>
          <p:cNvPr id="156" name=""/>
          <p:cNvSpPr/>
          <p:nvPr/>
        </p:nvSpPr>
        <p:spPr>
          <a:xfrm>
            <a:off x="279360" y="1510920"/>
            <a:ext cx="972360" cy="3002760"/>
          </a:xfrm>
          <a:prstGeom prst="rect">
            <a:avLst/>
          </a:prstGeom>
          <a:solidFill>
            <a:srgbClr val="66ccff"/>
          </a:solidFill>
          <a:ln w="0">
            <a:solidFill>
              <a:srgbClr val="000000"/>
            </a:solidFill>
          </a:ln>
        </p:spPr>
        <p:style>
          <a:lnRef idx="0"/>
          <a:fillRef idx="0"/>
          <a:effectRef idx="0"/>
          <a:fontRef idx="minor"/>
        </p:style>
        <p:txBody>
          <a:bodyPr lIns="90000" rIns="90000" tIns="45000" bIns="45000" anchor="t">
            <a:noAutofit/>
          </a:bodyPr>
          <a:p>
            <a:pPr>
              <a:lnSpc>
                <a:spcPct val="100000"/>
              </a:lnSpc>
              <a:buNone/>
            </a:pPr>
            <a:r>
              <a:rPr b="1" i="1" lang="en-US" sz="1100" spc="-1" strike="noStrike">
                <a:solidFill>
                  <a:srgbClr val="000000"/>
                </a:solidFill>
                <a:latin typeface="URW Gothic"/>
                <a:ea typeface="DejaVu Sans"/>
              </a:rPr>
              <a:t>Home </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Sailplane</a:t>
            </a: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Types</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Thermals</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Launching</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Obtain a License</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highlight>
                  <a:srgbClr val="ffff99"/>
                </a:highlight>
                <a:latin typeface="URW Gothic"/>
                <a:ea typeface="DejaVu Sans"/>
              </a:rPr>
              <a:t>Parts of a Sailplane</a:t>
            </a:r>
            <a:endParaRPr b="0" lang="en-US" sz="1100" spc="-1" strike="noStrike">
              <a:latin typeface="Arial"/>
            </a:endParaRPr>
          </a:p>
          <a:p>
            <a:pPr>
              <a:lnSpc>
                <a:spcPct val="100000"/>
              </a:lnSpc>
              <a:buNone/>
            </a:pP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Purchase a Sailplane</a:t>
            </a:r>
            <a:endParaRPr b="0" lang="en-US" sz="1100" spc="-1" strike="noStrike">
              <a:latin typeface="Arial"/>
            </a:endParaRPr>
          </a:p>
          <a:p>
            <a:pPr>
              <a:lnSpc>
                <a:spcPct val="100000"/>
              </a:lnSpc>
              <a:buNone/>
            </a:pPr>
            <a:r>
              <a:rPr b="1" i="1" lang="en-US" sz="1100" spc="-1" strike="noStrike">
                <a:solidFill>
                  <a:srgbClr val="000000"/>
                </a:solidFill>
                <a:latin typeface="URW Gothic"/>
                <a:ea typeface="DejaVu Sans"/>
              </a:rPr>
              <a:t>  </a:t>
            </a:r>
            <a:endParaRPr b="0" lang="en-US" sz="1100" spc="-1" strike="noStrike">
              <a:latin typeface="Arial"/>
            </a:endParaRPr>
          </a:p>
        </p:txBody>
      </p:sp>
      <p:sp>
        <p:nvSpPr>
          <p:cNvPr id="157" name=""/>
          <p:cNvSpPr/>
          <p:nvPr/>
        </p:nvSpPr>
        <p:spPr>
          <a:xfrm>
            <a:off x="504000" y="215280"/>
            <a:ext cx="9067680" cy="795960"/>
          </a:xfrm>
          <a:prstGeom prst="rect">
            <a:avLst/>
          </a:prstGeom>
          <a:solidFill>
            <a:srgbClr val="99ccff"/>
          </a:solidFill>
          <a:ln w="0">
            <a:noFill/>
          </a:ln>
        </p:spPr>
        <p:style>
          <a:lnRef idx="0"/>
          <a:fillRef idx="0"/>
          <a:effectRef idx="0"/>
          <a:fontRef idx="minor"/>
        </p:style>
        <p:txBody>
          <a:bodyPr lIns="0" rIns="0" tIns="0" bIns="0" anchor="ctr">
            <a:noAutofit/>
          </a:bodyPr>
          <a:p>
            <a:pPr algn="ctr">
              <a:lnSpc>
                <a:spcPct val="100000"/>
              </a:lnSpc>
              <a:buNone/>
            </a:pPr>
            <a:r>
              <a:rPr b="0" lang="en-US" sz="4000" spc="-1" strike="noStrike">
                <a:solidFill>
                  <a:srgbClr val="000000"/>
                </a:solidFill>
                <a:latin typeface="Arial"/>
                <a:ea typeface="DejaVu Sans"/>
              </a:rPr>
              <a:t>Parts of a Sailplane </a:t>
            </a:r>
            <a:r>
              <a:rPr b="0" lang="en-US" sz="1800" spc="-1" strike="noStrike">
                <a:solidFill>
                  <a:srgbClr val="000000"/>
                </a:solidFill>
                <a:latin typeface="Arial"/>
                <a:ea typeface="DejaVu Sans"/>
              </a:rPr>
              <a:t>(3)</a:t>
            </a:r>
            <a:endParaRPr b="0" lang="en-US" sz="1800" spc="-1" strike="noStrike">
              <a:latin typeface="Arial"/>
            </a:endParaRPr>
          </a:p>
        </p:txBody>
      </p:sp>
      <p:pic>
        <p:nvPicPr>
          <p:cNvPr id="158" name="" descr=""/>
          <p:cNvPicPr/>
          <p:nvPr/>
        </p:nvPicPr>
        <p:blipFill>
          <a:blip r:embed="rId1"/>
          <a:stretch/>
        </p:blipFill>
        <p:spPr>
          <a:xfrm>
            <a:off x="576360" y="268200"/>
            <a:ext cx="1265040" cy="690480"/>
          </a:xfrm>
          <a:prstGeom prst="rect">
            <a:avLst/>
          </a:prstGeom>
          <a:ln w="0">
            <a:noFill/>
          </a:ln>
        </p:spPr>
      </p:pic>
      <p:pic>
        <p:nvPicPr>
          <p:cNvPr id="159" name="" descr=""/>
          <p:cNvPicPr/>
          <p:nvPr/>
        </p:nvPicPr>
        <p:blipFill>
          <a:blip r:embed="rId2"/>
          <a:stretch/>
        </p:blipFill>
        <p:spPr>
          <a:xfrm>
            <a:off x="8225280" y="268200"/>
            <a:ext cx="1265040" cy="690480"/>
          </a:xfrm>
          <a:prstGeom prst="rect">
            <a:avLst/>
          </a:prstGeom>
          <a:ln w="0">
            <a:noFill/>
          </a:ln>
        </p:spPr>
      </p:pic>
      <p:sp>
        <p:nvSpPr>
          <p:cNvPr id="160" name=""/>
          <p:cNvSpPr/>
          <p:nvPr/>
        </p:nvSpPr>
        <p:spPr>
          <a:xfrm>
            <a:off x="1439280" y="1418400"/>
            <a:ext cx="8012160" cy="29080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i="1" lang="en-US" sz="1800" spc="-1" strike="noStrike">
                <a:solidFill>
                  <a:srgbClr val="000000"/>
                </a:solidFill>
                <a:latin typeface="Arial"/>
                <a:ea typeface="DejaVu Sans"/>
              </a:rPr>
              <a:t>Optional Equipment:</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p:txBody>
      </p:sp>
      <p:graphicFrame>
        <p:nvGraphicFramePr>
          <p:cNvPr id="161" name=""/>
          <p:cNvGraphicFramePr/>
          <p:nvPr/>
        </p:nvGraphicFramePr>
        <p:xfrm>
          <a:off x="1573920" y="1895040"/>
          <a:ext cx="7453800" cy="3498840"/>
        </p:xfrm>
        <a:graphic>
          <a:graphicData uri="http://schemas.openxmlformats.org/drawingml/2006/table">
            <a:tbl>
              <a:tblPr/>
              <a:tblGrid>
                <a:gridCol w="1998000"/>
                <a:gridCol w="4648680"/>
                <a:gridCol w="807480"/>
              </a:tblGrid>
              <a:tr h="349920">
                <a:tc>
                  <a:txBody>
                    <a:bodyPr lIns="90000" rIns="90000" anchor="t">
                      <a:noAutofit/>
                    </a:bodyPr>
                    <a:p>
                      <a:pPr>
                        <a:lnSpc>
                          <a:spcPct val="100000"/>
                        </a:lnSpc>
                        <a:buNone/>
                      </a:pPr>
                      <a:r>
                        <a:rPr b="0" lang="en-US" sz="1800" spc="-1" strike="noStrike">
                          <a:latin typeface="Arial"/>
                        </a:rPr>
                        <a:t>Item</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nSpc>
                          <a:spcPct val="100000"/>
                        </a:lnSpc>
                        <a:buNone/>
                      </a:pPr>
                      <a:r>
                        <a:rPr b="0" lang="en-US" sz="1800" spc="-1" strike="noStrike">
                          <a:latin typeface="Arial"/>
                        </a:rPr>
                        <a:t>Description</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nSpc>
                          <a:spcPct val="100000"/>
                        </a:lnSpc>
                        <a:buNone/>
                      </a:pPr>
                      <a:r>
                        <a:rPr b="0" lang="en-US" sz="1800" spc="-1" strike="noStrike">
                          <a:latin typeface="Arial"/>
                        </a:rPr>
                        <a:t>Photo</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49920">
                <a:tc>
                  <a:txBody>
                    <a:bodyPr lIns="90000" rIns="90000" anchor="t">
                      <a:noAutofit/>
                    </a:bodyPr>
                    <a:p>
                      <a:pPr>
                        <a:lnSpc>
                          <a:spcPct val="100000"/>
                        </a:lnSpc>
                        <a:buNone/>
                      </a:pPr>
                      <a:r>
                        <a:rPr b="0" lang="en-US" sz="1400" spc="-1" strike="noStrike">
                          <a:latin typeface="Arial"/>
                        </a:rPr>
                        <a:t>Parachute</a:t>
                      </a:r>
                      <a:endParaRPr b="0" lang="en-US" sz="1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nSpc>
                          <a:spcPct val="100000"/>
                        </a:lnSpc>
                        <a:buNone/>
                      </a:pPr>
                      <a:r>
                        <a:rPr b="0" lang="en-US" sz="1400" spc="-1" strike="noStrike">
                          <a:latin typeface="Arial"/>
                        </a:rPr>
                        <a:t>Used to safely eject from aircraft.</a:t>
                      </a:r>
                      <a:endParaRPr b="0" lang="en-US" sz="1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9920">
                <a:tc>
                  <a:txBody>
                    <a:bodyPr lIns="90000" rIns="90000" anchor="t">
                      <a:noAutofit/>
                    </a:bodyPr>
                    <a:p>
                      <a:pPr>
                        <a:lnSpc>
                          <a:spcPct val="100000"/>
                        </a:lnSpc>
                        <a:buNone/>
                      </a:pPr>
                      <a:r>
                        <a:rPr b="0" lang="en-US" sz="1400" spc="-1" strike="noStrike">
                          <a:latin typeface="Arial"/>
                        </a:rPr>
                        <a:t>5-Point Harness</a:t>
                      </a:r>
                      <a:endParaRPr b="0" lang="en-US" sz="1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buNone/>
                      </a:pPr>
                      <a:r>
                        <a:rPr b="0" lang="en-US" sz="1400" spc="-1" strike="noStrike">
                          <a:latin typeface="Arial"/>
                        </a:rPr>
                        <a:t>Pilot Restraint. Safer than standard 3-point.</a:t>
                      </a:r>
                      <a:endParaRPr b="0" lang="en-US" sz="1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9920">
                <a:tc>
                  <a:txBody>
                    <a:bodyPr lIns="90000" rIns="90000" anchor="t">
                      <a:noAutofit/>
                    </a:bodyPr>
                    <a:p>
                      <a:pPr>
                        <a:lnSpc>
                          <a:spcPct val="100000"/>
                        </a:lnSpc>
                        <a:buNone/>
                      </a:pPr>
                      <a:r>
                        <a:rPr b="0" lang="en-US" sz="1400" spc="-1" strike="noStrike">
                          <a:latin typeface="Arial"/>
                        </a:rPr>
                        <a:t>Emergency Transmitter (ELT)</a:t>
                      </a:r>
                      <a:endParaRPr b="0" lang="en-US" sz="1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nSpc>
                          <a:spcPct val="100000"/>
                        </a:lnSpc>
                        <a:buNone/>
                      </a:pPr>
                      <a:r>
                        <a:rPr b="0" lang="en-US" sz="1400" spc="-1" strike="noStrike">
                          <a:latin typeface="Arial"/>
                        </a:rPr>
                        <a:t>Sends emergency beacon in case of crash.</a:t>
                      </a:r>
                      <a:endParaRPr b="0" lang="en-US" sz="1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9920">
                <a:tc>
                  <a:txBody>
                    <a:bodyPr lIns="90000" rIns="90000" anchor="t">
                      <a:noAutofit/>
                    </a:bodyPr>
                    <a:p>
                      <a:pPr>
                        <a:lnSpc>
                          <a:spcPct val="100000"/>
                        </a:lnSpc>
                        <a:buNone/>
                      </a:pPr>
                      <a:r>
                        <a:rPr b="0" lang="en-US" sz="1400" spc="-1" strike="noStrike">
                          <a:latin typeface="Arial"/>
                        </a:rPr>
                        <a:t>Battery Monitor</a:t>
                      </a:r>
                      <a:endParaRPr b="0" lang="en-US" sz="1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buNone/>
                      </a:pPr>
                      <a:r>
                        <a:rPr b="0" lang="en-US" sz="1400" spc="-1" strike="noStrike">
                          <a:latin typeface="Arial"/>
                        </a:rPr>
                        <a:t>Provides visual status of onboard power supply.</a:t>
                      </a:r>
                      <a:endParaRPr b="0" lang="en-US" sz="1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9920">
                <a:tc>
                  <a:txBody>
                    <a:bodyPr lIns="90000" rIns="90000" anchor="t">
                      <a:noAutofit/>
                    </a:bodyPr>
                    <a:p>
                      <a:pPr>
                        <a:lnSpc>
                          <a:spcPct val="100000"/>
                        </a:lnSpc>
                        <a:buNone/>
                      </a:pPr>
                      <a:r>
                        <a:rPr b="0" lang="en-US" sz="1400" spc="-1" strike="noStrike">
                          <a:latin typeface="Arial"/>
                        </a:rPr>
                        <a:t>Battery, High Perf</a:t>
                      </a:r>
                      <a:endParaRPr b="0" lang="en-US" sz="1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nSpc>
                          <a:spcPct val="100000"/>
                        </a:lnSpc>
                        <a:buNone/>
                      </a:pPr>
                      <a:r>
                        <a:rPr b="0" lang="en-US" sz="1400" spc="-1" strike="noStrike">
                          <a:latin typeface="Arial"/>
                        </a:rPr>
                        <a:t>Provides much longer lasting power supply.</a:t>
                      </a:r>
                      <a:endParaRPr b="0" lang="en-US" sz="1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9920">
                <a:tc>
                  <a:txBody>
                    <a:bodyPr lIns="90000" rIns="90000" anchor="t">
                      <a:noAutofit/>
                    </a:bodyPr>
                    <a:p>
                      <a:pPr>
                        <a:lnSpc>
                          <a:spcPct val="100000"/>
                        </a:lnSpc>
                        <a:buNone/>
                      </a:pPr>
                      <a:r>
                        <a:rPr b="0" lang="en-US" sz="1400" spc="-1" strike="noStrike">
                          <a:latin typeface="Arial"/>
                        </a:rPr>
                        <a:t>GPS, Aviation</a:t>
                      </a:r>
                      <a:endParaRPr b="0" lang="en-US" sz="1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buNone/>
                      </a:pPr>
                      <a:r>
                        <a:rPr b="0" lang="en-US" sz="1400" spc="-1" strike="noStrike">
                          <a:latin typeface="Arial"/>
                        </a:rPr>
                        <a:t>GPS specifically geared towards aviation.</a:t>
                      </a:r>
                      <a:endParaRPr b="0" lang="en-US" sz="1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9920">
                <a:tc>
                  <a:txBody>
                    <a:bodyPr lIns="90000" rIns="90000" anchor="t">
                      <a:noAutofit/>
                    </a:bodyPr>
                    <a:p>
                      <a:pPr>
                        <a:lnSpc>
                          <a:spcPct val="100000"/>
                        </a:lnSpc>
                        <a:buNone/>
                      </a:pPr>
                      <a:r>
                        <a:rPr b="0" lang="en-US" sz="1400" spc="-1" strike="noStrike">
                          <a:latin typeface="Arial"/>
                        </a:rPr>
                        <a:t>UHF/VHF Radio</a:t>
                      </a:r>
                      <a:endParaRPr b="0" lang="en-US" sz="1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nSpc>
                          <a:spcPct val="100000"/>
                        </a:lnSpc>
                        <a:buNone/>
                      </a:pPr>
                      <a:r>
                        <a:rPr b="0" lang="en-US" sz="1400" spc="-1" strike="noStrike">
                          <a:latin typeface="Arial"/>
                        </a:rPr>
                        <a:t>Provides UHF/VHF radio communications.</a:t>
                      </a:r>
                      <a:endParaRPr b="0" lang="en-US" sz="1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9920">
                <a:tc>
                  <a:txBody>
                    <a:bodyPr lIns="90000" rIns="90000" anchor="t">
                      <a:noAutofit/>
                    </a:bodyPr>
                    <a:p>
                      <a:pPr>
                        <a:lnSpc>
                          <a:spcPct val="100000"/>
                        </a:lnSpc>
                        <a:buNone/>
                      </a:pPr>
                      <a:r>
                        <a:rPr b="0" lang="en-US" sz="1400" spc="-1" strike="noStrike">
                          <a:latin typeface="Arial"/>
                        </a:rPr>
                        <a:t>Variometer, Electric</a:t>
                      </a:r>
                      <a:endParaRPr b="0" lang="en-US" sz="1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buNone/>
                      </a:pPr>
                      <a:r>
                        <a:rPr b="0" lang="en-US" sz="1400" spc="-1" strike="noStrike">
                          <a:latin typeface="Arial"/>
                        </a:rPr>
                        <a:t>Provides audio/visual status of rising/falling air.</a:t>
                      </a:r>
                      <a:endParaRPr b="0" lang="en-US" sz="1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9920">
                <a:tc>
                  <a:txBody>
                    <a:bodyPr lIns="90000" rIns="90000" anchor="t">
                      <a:noAutofit/>
                    </a:bodyPr>
                    <a:p>
                      <a:pPr>
                        <a:lnSpc>
                          <a:spcPct val="100000"/>
                        </a:lnSpc>
                        <a:buNone/>
                      </a:pPr>
                      <a:r>
                        <a:rPr b="0" lang="en-US" sz="1400" spc="-1" strike="noStrike">
                          <a:latin typeface="Arial"/>
                        </a:rPr>
                        <a:t>Oxygen, On-Demand</a:t>
                      </a:r>
                      <a:endParaRPr b="0" lang="en-US" sz="1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nSpc>
                          <a:spcPct val="100000"/>
                        </a:lnSpc>
                        <a:buNone/>
                      </a:pPr>
                      <a:r>
                        <a:rPr b="0" lang="en-US" sz="1400" spc="-1" strike="noStrike">
                          <a:latin typeface="Arial"/>
                        </a:rPr>
                        <a:t>Provides oxygen to pilot on-demand above 13k feet.</a:t>
                      </a:r>
                      <a:endParaRPr b="0" lang="en-US" sz="14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
        <p:nvSpPr>
          <p:cNvPr id="162" name=""/>
          <p:cNvSpPr/>
          <p:nvPr/>
        </p:nvSpPr>
        <p:spPr>
          <a:xfrm flipH="1">
            <a:off x="6459840" y="1200960"/>
            <a:ext cx="2670840" cy="569160"/>
          </a:xfrm>
          <a:prstGeom prst="wedgeEllipseCallout">
            <a:avLst>
              <a:gd name="adj1" fmla="val -27027"/>
              <a:gd name="adj2" fmla="val 73245"/>
            </a:avLst>
          </a:prstGeom>
          <a:solidFill>
            <a:srgbClr val="99cc99"/>
          </a:solidFill>
          <a:ln w="0">
            <a:solidFill>
              <a:srgbClr val="333333"/>
            </a:solidFill>
          </a:ln>
        </p:spPr>
        <p:style>
          <a:lnRef idx="0"/>
          <a:fillRef idx="0"/>
          <a:effectRef idx="0"/>
          <a:fontRef idx="minor"/>
        </p:style>
        <p:txBody>
          <a:bodyPr lIns="90000" rIns="90000" tIns="45000" bIns="45000" anchor="ctr">
            <a:noAutofit/>
          </a:bodyPr>
          <a:p>
            <a:pPr algn="ctr">
              <a:lnSpc>
                <a:spcPct val="100000"/>
              </a:lnSpc>
              <a:buNone/>
            </a:pPr>
            <a:r>
              <a:rPr b="0" lang="en-US" sz="1400" spc="-1" strike="noStrike">
                <a:solidFill>
                  <a:srgbClr val="000000"/>
                </a:solidFill>
                <a:latin typeface="Arial"/>
                <a:ea typeface="DejaVu Sans"/>
              </a:rPr>
              <a:t>Mouse Over Displays Photo</a:t>
            </a:r>
            <a:endParaRPr b="0" lang="en-US" sz="1400" spc="-1" strike="noStrike">
              <a:latin typeface="Arial"/>
            </a:endParaRPr>
          </a:p>
        </p:txBody>
      </p:sp>
      <p:sp>
        <p:nvSpPr>
          <p:cNvPr id="163" name=""/>
          <p:cNvSpPr/>
          <p:nvPr/>
        </p:nvSpPr>
        <p:spPr>
          <a:xfrm>
            <a:off x="8484840" y="2277720"/>
            <a:ext cx="217080" cy="248400"/>
          </a:xfrm>
          <a:custGeom>
            <a:avLst/>
            <a:gdLst/>
            <a:ahLst/>
            <a:rect l="l" t="t" r="r" b="b"/>
            <a:pathLst>
              <a:path w="858" h="864">
                <a:moveTo>
                  <a:pt x="426" y="0"/>
                </a:moveTo>
                <a:lnTo>
                  <a:pt x="480" y="246"/>
                </a:lnTo>
                <a:lnTo>
                  <a:pt x="642" y="60"/>
                </a:lnTo>
                <a:lnTo>
                  <a:pt x="564" y="294"/>
                </a:lnTo>
                <a:lnTo>
                  <a:pt x="804" y="216"/>
                </a:lnTo>
                <a:lnTo>
                  <a:pt x="618" y="384"/>
                </a:lnTo>
                <a:lnTo>
                  <a:pt x="858" y="432"/>
                </a:lnTo>
                <a:lnTo>
                  <a:pt x="618" y="480"/>
                </a:lnTo>
                <a:lnTo>
                  <a:pt x="804" y="648"/>
                </a:lnTo>
                <a:lnTo>
                  <a:pt x="564" y="570"/>
                </a:lnTo>
                <a:lnTo>
                  <a:pt x="642" y="804"/>
                </a:lnTo>
                <a:lnTo>
                  <a:pt x="480" y="618"/>
                </a:lnTo>
                <a:lnTo>
                  <a:pt x="426" y="864"/>
                </a:lnTo>
                <a:lnTo>
                  <a:pt x="378" y="618"/>
                </a:lnTo>
                <a:lnTo>
                  <a:pt x="216" y="804"/>
                </a:lnTo>
                <a:lnTo>
                  <a:pt x="294" y="570"/>
                </a:lnTo>
                <a:lnTo>
                  <a:pt x="54" y="648"/>
                </a:lnTo>
                <a:lnTo>
                  <a:pt x="240" y="480"/>
                </a:lnTo>
                <a:lnTo>
                  <a:pt x="0" y="432"/>
                </a:lnTo>
                <a:lnTo>
                  <a:pt x="240" y="384"/>
                </a:lnTo>
                <a:lnTo>
                  <a:pt x="54" y="216"/>
                </a:lnTo>
                <a:lnTo>
                  <a:pt x="294" y="294"/>
                </a:lnTo>
                <a:lnTo>
                  <a:pt x="216" y="60"/>
                </a:lnTo>
                <a:lnTo>
                  <a:pt x="378" y="246"/>
                </a:lnTo>
                <a:lnTo>
                  <a:pt x="426" y="0"/>
                </a:lnTo>
                <a:close/>
              </a:path>
            </a:pathLst>
          </a:custGeom>
          <a:solidFill>
            <a:srgbClr val="99cc99"/>
          </a:solidFill>
          <a:ln w="0">
            <a:solidFill>
              <a:srgbClr val="333333"/>
            </a:solidFill>
          </a:ln>
        </p:spPr>
        <p:style>
          <a:lnRef idx="0"/>
          <a:fillRef idx="0"/>
          <a:effectRef idx="0"/>
          <a:fontRef idx="minor"/>
        </p:style>
      </p:sp>
      <p:sp>
        <p:nvSpPr>
          <p:cNvPr id="164" name=""/>
          <p:cNvSpPr/>
          <p:nvPr/>
        </p:nvSpPr>
        <p:spPr>
          <a:xfrm>
            <a:off x="8484840" y="5270760"/>
            <a:ext cx="217080" cy="248400"/>
          </a:xfrm>
          <a:custGeom>
            <a:avLst/>
            <a:gdLst/>
            <a:ahLst/>
            <a:rect l="l" t="t" r="r" b="b"/>
            <a:pathLst>
              <a:path w="858" h="864">
                <a:moveTo>
                  <a:pt x="426" y="0"/>
                </a:moveTo>
                <a:lnTo>
                  <a:pt x="480" y="246"/>
                </a:lnTo>
                <a:lnTo>
                  <a:pt x="642" y="60"/>
                </a:lnTo>
                <a:lnTo>
                  <a:pt x="564" y="294"/>
                </a:lnTo>
                <a:lnTo>
                  <a:pt x="804" y="216"/>
                </a:lnTo>
                <a:lnTo>
                  <a:pt x="618" y="384"/>
                </a:lnTo>
                <a:lnTo>
                  <a:pt x="858" y="432"/>
                </a:lnTo>
                <a:lnTo>
                  <a:pt x="618" y="480"/>
                </a:lnTo>
                <a:lnTo>
                  <a:pt x="804" y="648"/>
                </a:lnTo>
                <a:lnTo>
                  <a:pt x="564" y="570"/>
                </a:lnTo>
                <a:lnTo>
                  <a:pt x="642" y="804"/>
                </a:lnTo>
                <a:lnTo>
                  <a:pt x="480" y="618"/>
                </a:lnTo>
                <a:lnTo>
                  <a:pt x="426" y="864"/>
                </a:lnTo>
                <a:lnTo>
                  <a:pt x="378" y="618"/>
                </a:lnTo>
                <a:lnTo>
                  <a:pt x="216" y="804"/>
                </a:lnTo>
                <a:lnTo>
                  <a:pt x="294" y="570"/>
                </a:lnTo>
                <a:lnTo>
                  <a:pt x="54" y="648"/>
                </a:lnTo>
                <a:lnTo>
                  <a:pt x="240" y="480"/>
                </a:lnTo>
                <a:lnTo>
                  <a:pt x="0" y="432"/>
                </a:lnTo>
                <a:lnTo>
                  <a:pt x="240" y="384"/>
                </a:lnTo>
                <a:lnTo>
                  <a:pt x="54" y="216"/>
                </a:lnTo>
                <a:lnTo>
                  <a:pt x="294" y="294"/>
                </a:lnTo>
                <a:lnTo>
                  <a:pt x="216" y="60"/>
                </a:lnTo>
                <a:lnTo>
                  <a:pt x="378" y="246"/>
                </a:lnTo>
                <a:lnTo>
                  <a:pt x="426" y="0"/>
                </a:lnTo>
                <a:close/>
              </a:path>
            </a:pathLst>
          </a:custGeom>
          <a:solidFill>
            <a:srgbClr val="99cc99"/>
          </a:solidFill>
          <a:ln w="0">
            <a:solidFill>
              <a:srgbClr val="333333"/>
            </a:solidFill>
          </a:ln>
        </p:spPr>
        <p:style>
          <a:lnRef idx="0"/>
          <a:fillRef idx="0"/>
          <a:effectRef idx="0"/>
          <a:fontRef idx="minor"/>
        </p:style>
      </p:sp>
      <p:sp>
        <p:nvSpPr>
          <p:cNvPr id="165" name=""/>
          <p:cNvSpPr/>
          <p:nvPr/>
        </p:nvSpPr>
        <p:spPr>
          <a:xfrm>
            <a:off x="8484840" y="4897080"/>
            <a:ext cx="217080" cy="248400"/>
          </a:xfrm>
          <a:custGeom>
            <a:avLst/>
            <a:gdLst/>
            <a:ahLst/>
            <a:rect l="l" t="t" r="r" b="b"/>
            <a:pathLst>
              <a:path w="858" h="864">
                <a:moveTo>
                  <a:pt x="426" y="0"/>
                </a:moveTo>
                <a:lnTo>
                  <a:pt x="480" y="246"/>
                </a:lnTo>
                <a:lnTo>
                  <a:pt x="642" y="60"/>
                </a:lnTo>
                <a:lnTo>
                  <a:pt x="564" y="294"/>
                </a:lnTo>
                <a:lnTo>
                  <a:pt x="804" y="216"/>
                </a:lnTo>
                <a:lnTo>
                  <a:pt x="618" y="384"/>
                </a:lnTo>
                <a:lnTo>
                  <a:pt x="858" y="432"/>
                </a:lnTo>
                <a:lnTo>
                  <a:pt x="618" y="480"/>
                </a:lnTo>
                <a:lnTo>
                  <a:pt x="804" y="648"/>
                </a:lnTo>
                <a:lnTo>
                  <a:pt x="564" y="570"/>
                </a:lnTo>
                <a:lnTo>
                  <a:pt x="642" y="804"/>
                </a:lnTo>
                <a:lnTo>
                  <a:pt x="480" y="618"/>
                </a:lnTo>
                <a:lnTo>
                  <a:pt x="426" y="864"/>
                </a:lnTo>
                <a:lnTo>
                  <a:pt x="378" y="618"/>
                </a:lnTo>
                <a:lnTo>
                  <a:pt x="216" y="804"/>
                </a:lnTo>
                <a:lnTo>
                  <a:pt x="294" y="570"/>
                </a:lnTo>
                <a:lnTo>
                  <a:pt x="54" y="648"/>
                </a:lnTo>
                <a:lnTo>
                  <a:pt x="240" y="480"/>
                </a:lnTo>
                <a:lnTo>
                  <a:pt x="0" y="432"/>
                </a:lnTo>
                <a:lnTo>
                  <a:pt x="240" y="384"/>
                </a:lnTo>
                <a:lnTo>
                  <a:pt x="54" y="216"/>
                </a:lnTo>
                <a:lnTo>
                  <a:pt x="294" y="294"/>
                </a:lnTo>
                <a:lnTo>
                  <a:pt x="216" y="60"/>
                </a:lnTo>
                <a:lnTo>
                  <a:pt x="378" y="246"/>
                </a:lnTo>
                <a:lnTo>
                  <a:pt x="426" y="0"/>
                </a:lnTo>
                <a:close/>
              </a:path>
            </a:pathLst>
          </a:custGeom>
          <a:solidFill>
            <a:srgbClr val="99cc99"/>
          </a:solidFill>
          <a:ln w="0">
            <a:solidFill>
              <a:srgbClr val="333333"/>
            </a:solidFill>
          </a:ln>
        </p:spPr>
        <p:style>
          <a:lnRef idx="0"/>
          <a:fillRef idx="0"/>
          <a:effectRef idx="0"/>
          <a:fontRef idx="minor"/>
        </p:style>
      </p:sp>
      <p:sp>
        <p:nvSpPr>
          <p:cNvPr id="166" name=""/>
          <p:cNvSpPr/>
          <p:nvPr/>
        </p:nvSpPr>
        <p:spPr>
          <a:xfrm>
            <a:off x="8484840" y="4555800"/>
            <a:ext cx="217080" cy="248400"/>
          </a:xfrm>
          <a:custGeom>
            <a:avLst/>
            <a:gdLst/>
            <a:ahLst/>
            <a:rect l="l" t="t" r="r" b="b"/>
            <a:pathLst>
              <a:path w="858" h="864">
                <a:moveTo>
                  <a:pt x="426" y="0"/>
                </a:moveTo>
                <a:lnTo>
                  <a:pt x="480" y="246"/>
                </a:lnTo>
                <a:lnTo>
                  <a:pt x="642" y="60"/>
                </a:lnTo>
                <a:lnTo>
                  <a:pt x="564" y="294"/>
                </a:lnTo>
                <a:lnTo>
                  <a:pt x="804" y="216"/>
                </a:lnTo>
                <a:lnTo>
                  <a:pt x="618" y="384"/>
                </a:lnTo>
                <a:lnTo>
                  <a:pt x="858" y="432"/>
                </a:lnTo>
                <a:lnTo>
                  <a:pt x="618" y="480"/>
                </a:lnTo>
                <a:lnTo>
                  <a:pt x="804" y="648"/>
                </a:lnTo>
                <a:lnTo>
                  <a:pt x="564" y="570"/>
                </a:lnTo>
                <a:lnTo>
                  <a:pt x="642" y="804"/>
                </a:lnTo>
                <a:lnTo>
                  <a:pt x="480" y="618"/>
                </a:lnTo>
                <a:lnTo>
                  <a:pt x="426" y="864"/>
                </a:lnTo>
                <a:lnTo>
                  <a:pt x="378" y="618"/>
                </a:lnTo>
                <a:lnTo>
                  <a:pt x="216" y="804"/>
                </a:lnTo>
                <a:lnTo>
                  <a:pt x="294" y="570"/>
                </a:lnTo>
                <a:lnTo>
                  <a:pt x="54" y="648"/>
                </a:lnTo>
                <a:lnTo>
                  <a:pt x="240" y="480"/>
                </a:lnTo>
                <a:lnTo>
                  <a:pt x="0" y="432"/>
                </a:lnTo>
                <a:lnTo>
                  <a:pt x="240" y="384"/>
                </a:lnTo>
                <a:lnTo>
                  <a:pt x="54" y="216"/>
                </a:lnTo>
                <a:lnTo>
                  <a:pt x="294" y="294"/>
                </a:lnTo>
                <a:lnTo>
                  <a:pt x="216" y="60"/>
                </a:lnTo>
                <a:lnTo>
                  <a:pt x="378" y="246"/>
                </a:lnTo>
                <a:lnTo>
                  <a:pt x="426" y="0"/>
                </a:lnTo>
                <a:close/>
              </a:path>
            </a:pathLst>
          </a:custGeom>
          <a:solidFill>
            <a:srgbClr val="99cc99"/>
          </a:solidFill>
          <a:ln w="0">
            <a:solidFill>
              <a:srgbClr val="333333"/>
            </a:solidFill>
          </a:ln>
        </p:spPr>
        <p:style>
          <a:lnRef idx="0"/>
          <a:fillRef idx="0"/>
          <a:effectRef idx="0"/>
          <a:fontRef idx="minor"/>
        </p:style>
      </p:sp>
      <p:sp>
        <p:nvSpPr>
          <p:cNvPr id="167" name=""/>
          <p:cNvSpPr/>
          <p:nvPr/>
        </p:nvSpPr>
        <p:spPr>
          <a:xfrm>
            <a:off x="8484840" y="4255200"/>
            <a:ext cx="217080" cy="248400"/>
          </a:xfrm>
          <a:custGeom>
            <a:avLst/>
            <a:gdLst/>
            <a:ahLst/>
            <a:rect l="l" t="t" r="r" b="b"/>
            <a:pathLst>
              <a:path w="858" h="864">
                <a:moveTo>
                  <a:pt x="426" y="0"/>
                </a:moveTo>
                <a:lnTo>
                  <a:pt x="480" y="246"/>
                </a:lnTo>
                <a:lnTo>
                  <a:pt x="642" y="60"/>
                </a:lnTo>
                <a:lnTo>
                  <a:pt x="564" y="294"/>
                </a:lnTo>
                <a:lnTo>
                  <a:pt x="804" y="216"/>
                </a:lnTo>
                <a:lnTo>
                  <a:pt x="618" y="384"/>
                </a:lnTo>
                <a:lnTo>
                  <a:pt x="858" y="432"/>
                </a:lnTo>
                <a:lnTo>
                  <a:pt x="618" y="480"/>
                </a:lnTo>
                <a:lnTo>
                  <a:pt x="804" y="648"/>
                </a:lnTo>
                <a:lnTo>
                  <a:pt x="564" y="570"/>
                </a:lnTo>
                <a:lnTo>
                  <a:pt x="642" y="804"/>
                </a:lnTo>
                <a:lnTo>
                  <a:pt x="480" y="618"/>
                </a:lnTo>
                <a:lnTo>
                  <a:pt x="426" y="864"/>
                </a:lnTo>
                <a:lnTo>
                  <a:pt x="378" y="618"/>
                </a:lnTo>
                <a:lnTo>
                  <a:pt x="216" y="804"/>
                </a:lnTo>
                <a:lnTo>
                  <a:pt x="294" y="570"/>
                </a:lnTo>
                <a:lnTo>
                  <a:pt x="54" y="648"/>
                </a:lnTo>
                <a:lnTo>
                  <a:pt x="240" y="480"/>
                </a:lnTo>
                <a:lnTo>
                  <a:pt x="0" y="432"/>
                </a:lnTo>
                <a:lnTo>
                  <a:pt x="240" y="384"/>
                </a:lnTo>
                <a:lnTo>
                  <a:pt x="54" y="216"/>
                </a:lnTo>
                <a:lnTo>
                  <a:pt x="294" y="294"/>
                </a:lnTo>
                <a:lnTo>
                  <a:pt x="216" y="60"/>
                </a:lnTo>
                <a:lnTo>
                  <a:pt x="378" y="246"/>
                </a:lnTo>
                <a:lnTo>
                  <a:pt x="426" y="0"/>
                </a:lnTo>
                <a:close/>
              </a:path>
            </a:pathLst>
          </a:custGeom>
          <a:solidFill>
            <a:srgbClr val="99cc99"/>
          </a:solidFill>
          <a:ln w="0">
            <a:solidFill>
              <a:srgbClr val="333333"/>
            </a:solidFill>
          </a:ln>
        </p:spPr>
        <p:style>
          <a:lnRef idx="0"/>
          <a:fillRef idx="0"/>
          <a:effectRef idx="0"/>
          <a:fontRef idx="minor"/>
        </p:style>
      </p:sp>
      <p:sp>
        <p:nvSpPr>
          <p:cNvPr id="168" name=""/>
          <p:cNvSpPr/>
          <p:nvPr/>
        </p:nvSpPr>
        <p:spPr>
          <a:xfrm>
            <a:off x="8484840" y="3892680"/>
            <a:ext cx="217080" cy="248400"/>
          </a:xfrm>
          <a:custGeom>
            <a:avLst/>
            <a:gdLst/>
            <a:ahLst/>
            <a:rect l="l" t="t" r="r" b="b"/>
            <a:pathLst>
              <a:path w="858" h="864">
                <a:moveTo>
                  <a:pt x="426" y="0"/>
                </a:moveTo>
                <a:lnTo>
                  <a:pt x="480" y="246"/>
                </a:lnTo>
                <a:lnTo>
                  <a:pt x="642" y="60"/>
                </a:lnTo>
                <a:lnTo>
                  <a:pt x="564" y="294"/>
                </a:lnTo>
                <a:lnTo>
                  <a:pt x="804" y="216"/>
                </a:lnTo>
                <a:lnTo>
                  <a:pt x="618" y="384"/>
                </a:lnTo>
                <a:lnTo>
                  <a:pt x="858" y="432"/>
                </a:lnTo>
                <a:lnTo>
                  <a:pt x="618" y="480"/>
                </a:lnTo>
                <a:lnTo>
                  <a:pt x="804" y="648"/>
                </a:lnTo>
                <a:lnTo>
                  <a:pt x="564" y="570"/>
                </a:lnTo>
                <a:lnTo>
                  <a:pt x="642" y="804"/>
                </a:lnTo>
                <a:lnTo>
                  <a:pt x="480" y="618"/>
                </a:lnTo>
                <a:lnTo>
                  <a:pt x="426" y="864"/>
                </a:lnTo>
                <a:lnTo>
                  <a:pt x="378" y="618"/>
                </a:lnTo>
                <a:lnTo>
                  <a:pt x="216" y="804"/>
                </a:lnTo>
                <a:lnTo>
                  <a:pt x="294" y="570"/>
                </a:lnTo>
                <a:lnTo>
                  <a:pt x="54" y="648"/>
                </a:lnTo>
                <a:lnTo>
                  <a:pt x="240" y="480"/>
                </a:lnTo>
                <a:lnTo>
                  <a:pt x="0" y="432"/>
                </a:lnTo>
                <a:lnTo>
                  <a:pt x="240" y="384"/>
                </a:lnTo>
                <a:lnTo>
                  <a:pt x="54" y="216"/>
                </a:lnTo>
                <a:lnTo>
                  <a:pt x="294" y="294"/>
                </a:lnTo>
                <a:lnTo>
                  <a:pt x="216" y="60"/>
                </a:lnTo>
                <a:lnTo>
                  <a:pt x="378" y="246"/>
                </a:lnTo>
                <a:lnTo>
                  <a:pt x="426" y="0"/>
                </a:lnTo>
                <a:close/>
              </a:path>
            </a:pathLst>
          </a:custGeom>
          <a:solidFill>
            <a:srgbClr val="99cc99"/>
          </a:solidFill>
          <a:ln w="0">
            <a:solidFill>
              <a:srgbClr val="333333"/>
            </a:solidFill>
          </a:ln>
        </p:spPr>
        <p:style>
          <a:lnRef idx="0"/>
          <a:fillRef idx="0"/>
          <a:effectRef idx="0"/>
          <a:fontRef idx="minor"/>
        </p:style>
      </p:sp>
      <p:sp>
        <p:nvSpPr>
          <p:cNvPr id="169" name=""/>
          <p:cNvSpPr/>
          <p:nvPr/>
        </p:nvSpPr>
        <p:spPr>
          <a:xfrm>
            <a:off x="8484840" y="3509640"/>
            <a:ext cx="217080" cy="248400"/>
          </a:xfrm>
          <a:custGeom>
            <a:avLst/>
            <a:gdLst/>
            <a:ahLst/>
            <a:rect l="l" t="t" r="r" b="b"/>
            <a:pathLst>
              <a:path w="858" h="864">
                <a:moveTo>
                  <a:pt x="426" y="0"/>
                </a:moveTo>
                <a:lnTo>
                  <a:pt x="480" y="246"/>
                </a:lnTo>
                <a:lnTo>
                  <a:pt x="642" y="60"/>
                </a:lnTo>
                <a:lnTo>
                  <a:pt x="564" y="294"/>
                </a:lnTo>
                <a:lnTo>
                  <a:pt x="804" y="216"/>
                </a:lnTo>
                <a:lnTo>
                  <a:pt x="618" y="384"/>
                </a:lnTo>
                <a:lnTo>
                  <a:pt x="858" y="432"/>
                </a:lnTo>
                <a:lnTo>
                  <a:pt x="618" y="480"/>
                </a:lnTo>
                <a:lnTo>
                  <a:pt x="804" y="648"/>
                </a:lnTo>
                <a:lnTo>
                  <a:pt x="564" y="570"/>
                </a:lnTo>
                <a:lnTo>
                  <a:pt x="642" y="804"/>
                </a:lnTo>
                <a:lnTo>
                  <a:pt x="480" y="618"/>
                </a:lnTo>
                <a:lnTo>
                  <a:pt x="426" y="864"/>
                </a:lnTo>
                <a:lnTo>
                  <a:pt x="378" y="618"/>
                </a:lnTo>
                <a:lnTo>
                  <a:pt x="216" y="804"/>
                </a:lnTo>
                <a:lnTo>
                  <a:pt x="294" y="570"/>
                </a:lnTo>
                <a:lnTo>
                  <a:pt x="54" y="648"/>
                </a:lnTo>
                <a:lnTo>
                  <a:pt x="240" y="480"/>
                </a:lnTo>
                <a:lnTo>
                  <a:pt x="0" y="432"/>
                </a:lnTo>
                <a:lnTo>
                  <a:pt x="240" y="384"/>
                </a:lnTo>
                <a:lnTo>
                  <a:pt x="54" y="216"/>
                </a:lnTo>
                <a:lnTo>
                  <a:pt x="294" y="294"/>
                </a:lnTo>
                <a:lnTo>
                  <a:pt x="216" y="60"/>
                </a:lnTo>
                <a:lnTo>
                  <a:pt x="378" y="246"/>
                </a:lnTo>
                <a:lnTo>
                  <a:pt x="426" y="0"/>
                </a:lnTo>
                <a:close/>
              </a:path>
            </a:pathLst>
          </a:custGeom>
          <a:solidFill>
            <a:srgbClr val="99cc99"/>
          </a:solidFill>
          <a:ln w="0">
            <a:solidFill>
              <a:srgbClr val="333333"/>
            </a:solidFill>
          </a:ln>
        </p:spPr>
        <p:style>
          <a:lnRef idx="0"/>
          <a:fillRef idx="0"/>
          <a:effectRef idx="0"/>
          <a:fontRef idx="minor"/>
        </p:style>
      </p:sp>
      <p:sp>
        <p:nvSpPr>
          <p:cNvPr id="170" name=""/>
          <p:cNvSpPr/>
          <p:nvPr/>
        </p:nvSpPr>
        <p:spPr>
          <a:xfrm>
            <a:off x="8484840" y="2660760"/>
            <a:ext cx="217080" cy="248400"/>
          </a:xfrm>
          <a:custGeom>
            <a:avLst/>
            <a:gdLst/>
            <a:ahLst/>
            <a:rect l="l" t="t" r="r" b="b"/>
            <a:pathLst>
              <a:path w="858" h="864">
                <a:moveTo>
                  <a:pt x="426" y="0"/>
                </a:moveTo>
                <a:lnTo>
                  <a:pt x="480" y="246"/>
                </a:lnTo>
                <a:lnTo>
                  <a:pt x="642" y="60"/>
                </a:lnTo>
                <a:lnTo>
                  <a:pt x="564" y="294"/>
                </a:lnTo>
                <a:lnTo>
                  <a:pt x="804" y="216"/>
                </a:lnTo>
                <a:lnTo>
                  <a:pt x="618" y="384"/>
                </a:lnTo>
                <a:lnTo>
                  <a:pt x="858" y="432"/>
                </a:lnTo>
                <a:lnTo>
                  <a:pt x="618" y="480"/>
                </a:lnTo>
                <a:lnTo>
                  <a:pt x="804" y="648"/>
                </a:lnTo>
                <a:lnTo>
                  <a:pt x="564" y="570"/>
                </a:lnTo>
                <a:lnTo>
                  <a:pt x="642" y="804"/>
                </a:lnTo>
                <a:lnTo>
                  <a:pt x="480" y="618"/>
                </a:lnTo>
                <a:lnTo>
                  <a:pt x="426" y="864"/>
                </a:lnTo>
                <a:lnTo>
                  <a:pt x="378" y="618"/>
                </a:lnTo>
                <a:lnTo>
                  <a:pt x="216" y="804"/>
                </a:lnTo>
                <a:lnTo>
                  <a:pt x="294" y="570"/>
                </a:lnTo>
                <a:lnTo>
                  <a:pt x="54" y="648"/>
                </a:lnTo>
                <a:lnTo>
                  <a:pt x="240" y="480"/>
                </a:lnTo>
                <a:lnTo>
                  <a:pt x="0" y="432"/>
                </a:lnTo>
                <a:lnTo>
                  <a:pt x="240" y="384"/>
                </a:lnTo>
                <a:lnTo>
                  <a:pt x="54" y="216"/>
                </a:lnTo>
                <a:lnTo>
                  <a:pt x="294" y="294"/>
                </a:lnTo>
                <a:lnTo>
                  <a:pt x="216" y="60"/>
                </a:lnTo>
                <a:lnTo>
                  <a:pt x="378" y="246"/>
                </a:lnTo>
                <a:lnTo>
                  <a:pt x="426" y="0"/>
                </a:lnTo>
                <a:close/>
              </a:path>
            </a:pathLst>
          </a:custGeom>
          <a:solidFill>
            <a:srgbClr val="99cc99"/>
          </a:solidFill>
          <a:ln w="0">
            <a:solidFill>
              <a:srgbClr val="333333"/>
            </a:solidFill>
          </a:ln>
        </p:spPr>
        <p:style>
          <a:lnRef idx="0"/>
          <a:fillRef idx="0"/>
          <a:effectRef idx="0"/>
          <a:fontRef idx="minor"/>
        </p:style>
      </p:sp>
      <p:sp>
        <p:nvSpPr>
          <p:cNvPr id="171" name=""/>
          <p:cNvSpPr/>
          <p:nvPr/>
        </p:nvSpPr>
        <p:spPr>
          <a:xfrm>
            <a:off x="8484840" y="3033720"/>
            <a:ext cx="217080" cy="248400"/>
          </a:xfrm>
          <a:custGeom>
            <a:avLst/>
            <a:gdLst/>
            <a:ahLst/>
            <a:rect l="l" t="t" r="r" b="b"/>
            <a:pathLst>
              <a:path w="858" h="864">
                <a:moveTo>
                  <a:pt x="426" y="0"/>
                </a:moveTo>
                <a:lnTo>
                  <a:pt x="480" y="246"/>
                </a:lnTo>
                <a:lnTo>
                  <a:pt x="642" y="60"/>
                </a:lnTo>
                <a:lnTo>
                  <a:pt x="564" y="294"/>
                </a:lnTo>
                <a:lnTo>
                  <a:pt x="804" y="216"/>
                </a:lnTo>
                <a:lnTo>
                  <a:pt x="618" y="384"/>
                </a:lnTo>
                <a:lnTo>
                  <a:pt x="858" y="432"/>
                </a:lnTo>
                <a:lnTo>
                  <a:pt x="618" y="480"/>
                </a:lnTo>
                <a:lnTo>
                  <a:pt x="804" y="648"/>
                </a:lnTo>
                <a:lnTo>
                  <a:pt x="564" y="570"/>
                </a:lnTo>
                <a:lnTo>
                  <a:pt x="642" y="804"/>
                </a:lnTo>
                <a:lnTo>
                  <a:pt x="480" y="618"/>
                </a:lnTo>
                <a:lnTo>
                  <a:pt x="426" y="864"/>
                </a:lnTo>
                <a:lnTo>
                  <a:pt x="378" y="618"/>
                </a:lnTo>
                <a:lnTo>
                  <a:pt x="216" y="804"/>
                </a:lnTo>
                <a:lnTo>
                  <a:pt x="294" y="570"/>
                </a:lnTo>
                <a:lnTo>
                  <a:pt x="54" y="648"/>
                </a:lnTo>
                <a:lnTo>
                  <a:pt x="240" y="480"/>
                </a:lnTo>
                <a:lnTo>
                  <a:pt x="0" y="432"/>
                </a:lnTo>
                <a:lnTo>
                  <a:pt x="240" y="384"/>
                </a:lnTo>
                <a:lnTo>
                  <a:pt x="54" y="216"/>
                </a:lnTo>
                <a:lnTo>
                  <a:pt x="294" y="294"/>
                </a:lnTo>
                <a:lnTo>
                  <a:pt x="216" y="60"/>
                </a:lnTo>
                <a:lnTo>
                  <a:pt x="378" y="246"/>
                </a:lnTo>
                <a:lnTo>
                  <a:pt x="426" y="0"/>
                </a:lnTo>
                <a:close/>
              </a:path>
            </a:pathLst>
          </a:custGeom>
          <a:solidFill>
            <a:srgbClr val="99cc99"/>
          </a:solidFill>
          <a:ln w="0">
            <a:solidFill>
              <a:srgbClr val="333333"/>
            </a:solidFill>
          </a:ln>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423</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2024-04-26T10:55:25Z</dcterms:created>
  <dc:creator/>
  <dc:description/>
  <dc:language>en-US</dc:language>
  <cp:lastModifiedBy/>
  <cp:lastPrinted>2024-04-27T10:58:33Z</cp:lastPrinted>
  <dcterms:modified xsi:type="dcterms:W3CDTF">2024-04-27T14:05:18Z</dcterms:modified>
  <cp:revision>89</cp:revision>
  <dc:subject/>
  <dc:title/>
</cp:coreProperties>
</file>

<file path=docProps/custom.xml><?xml version="1.0" encoding="utf-8"?>
<Properties xmlns="http://schemas.openxmlformats.org/officeDocument/2006/custom-properties" xmlns:vt="http://schemas.openxmlformats.org/officeDocument/2006/docPropsVTypes"/>
</file>