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nbDXZHCtefo3AhgORV9LhHav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has recently installed an additional chair lift to help increase the distribution of visitors across the mountain. This additional chair increases their operating costs by $1,540,000 this season. </a:t>
            </a:r>
            <a:r>
              <a:rPr b="1" lang="en-AU" sz="1100"/>
              <a:t>Investors</a:t>
            </a:r>
            <a:r>
              <a:rPr b="1" i="0" lang="en-A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would </a:t>
            </a:r>
            <a:r>
              <a:rPr b="1" lang="en-AU" sz="1100"/>
              <a:t>like</a:t>
            </a:r>
            <a:r>
              <a:rPr b="1" i="0" lang="en-A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keep the business profit margin </a:t>
            </a:r>
            <a:r>
              <a:rPr b="1" lang="en-AU" sz="1100"/>
              <a:t>under</a:t>
            </a:r>
            <a:r>
              <a:rPr b="1" i="0" lang="en-A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9.2%.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Keeping profit margin under 9.2%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I will concentrate on the connection between the number of chairlifts and the cost of weekday/weekend chairlift tickets.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unknown what is the Big Mountain Resort charging for daily passes and how many days a year it is currently open.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It is also unknown what other resorts revenue numbers are.</a:t>
            </a:r>
            <a:endParaRPr b="1" sz="107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330 resorts located in the same market share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•"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– Director of Operations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Char char="•"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 Eisen – Database Manager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What opportunities exist for Big Mountain Resort to increase profit margin above 9.2%?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