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rnoru" charset="1" panose="00000A00000000000000"/>
      <p:regular r:id="rId10"/>
    </p:embeddedFont>
    <p:embeddedFont>
      <p:font typeface="Contrail One" charset="1" panose="02000000000000000000"/>
      <p:regular r:id="rId11"/>
    </p:embeddedFont>
    <p:embeddedFont>
      <p:font typeface="Open Sans" charset="1" panose="020B0606030504020204"/>
      <p:regular r:id="rId12"/>
    </p:embeddedFont>
    <p:embeddedFont>
      <p:font typeface="Open Sans Bold" charset="1" panose="020B0806030504020204"/>
      <p:regular r:id="rId13"/>
    </p:embeddedFont>
    <p:embeddedFont>
      <p:font typeface="Open Sans Italics" charset="1" panose="020B0606030504020204"/>
      <p:regular r:id="rId14"/>
    </p:embeddedFont>
    <p:embeddedFont>
      <p:font typeface="Open Sans Bold Italics" charset="1" panose="020B0806030504020204"/>
      <p:regular r:id="rId15"/>
    </p:embeddedFont>
    <p:embeddedFont>
      <p:font typeface="Open Sans Light" charset="1" panose="020B0306030504020204"/>
      <p:regular r:id="rId16"/>
    </p:embeddedFont>
    <p:embeddedFont>
      <p:font typeface="Open Sans Light Italics" charset="1" panose="020B0306030504020204"/>
      <p:regular r:id="rId17"/>
    </p:embeddedFont>
    <p:embeddedFont>
      <p:font typeface="Open Sans Ultra-Bold" charset="1" panose="00000000000000000000"/>
      <p:regular r:id="rId18"/>
    </p:embeddedFont>
    <p:embeddedFont>
      <p:font typeface="Open Sans Ultra-Bold Italic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5576" y="299999"/>
            <a:ext cx="17473202" cy="9654293"/>
            <a:chOff x="0" y="0"/>
            <a:chExt cx="2931960" cy="16199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960" cy="1619966"/>
            </a:xfrm>
            <a:custGeom>
              <a:avLst/>
              <a:gdLst/>
              <a:ahLst/>
              <a:cxnLst/>
              <a:rect r="r" b="b" t="t" l="l"/>
              <a:pathLst>
                <a:path h="1619966" w="2931960">
                  <a:moveTo>
                    <a:pt x="35207" y="0"/>
                  </a:moveTo>
                  <a:lnTo>
                    <a:pt x="2896753" y="0"/>
                  </a:lnTo>
                  <a:cubicBezTo>
                    <a:pt x="2916197" y="0"/>
                    <a:pt x="2931960" y="15763"/>
                    <a:pt x="2931960" y="35207"/>
                  </a:cubicBezTo>
                  <a:lnTo>
                    <a:pt x="2931960" y="1584759"/>
                  </a:lnTo>
                  <a:cubicBezTo>
                    <a:pt x="2931960" y="1604204"/>
                    <a:pt x="2916197" y="1619966"/>
                    <a:pt x="2896753" y="1619966"/>
                  </a:cubicBezTo>
                  <a:lnTo>
                    <a:pt x="35207" y="1619966"/>
                  </a:lnTo>
                  <a:cubicBezTo>
                    <a:pt x="15763" y="1619966"/>
                    <a:pt x="0" y="1604204"/>
                    <a:pt x="0" y="1584759"/>
                  </a:cubicBezTo>
                  <a:lnTo>
                    <a:pt x="0" y="35207"/>
                  </a:lnTo>
                  <a:cubicBezTo>
                    <a:pt x="0" y="15763"/>
                    <a:pt x="15763" y="0"/>
                    <a:pt x="35207" y="0"/>
                  </a:cubicBezTo>
                  <a:close/>
                </a:path>
              </a:pathLst>
            </a:custGeom>
            <a:solidFill>
              <a:srgbClr val="2B160E"/>
            </a:solidFill>
            <a:ln w="95250" cap="rnd">
              <a:solidFill>
                <a:srgbClr val="FAAD4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931960" cy="1677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52059" y="7066375"/>
            <a:ext cx="12583881" cy="7494993"/>
            <a:chOff x="0" y="0"/>
            <a:chExt cx="16778508" cy="9993323"/>
          </a:xfrm>
        </p:grpSpPr>
        <p:sp>
          <p:nvSpPr>
            <p:cNvPr name="Freeform 6" id="6"/>
            <p:cNvSpPr/>
            <p:nvPr/>
          </p:nvSpPr>
          <p:spPr>
            <a:xfrm flipH="false" flipV="false" rot="4410832">
              <a:off x="10900816" y="901677"/>
              <a:ext cx="5241687" cy="5241687"/>
            </a:xfrm>
            <a:custGeom>
              <a:avLst/>
              <a:gdLst/>
              <a:ahLst/>
              <a:cxnLst/>
              <a:rect r="r" b="b" t="t" l="l"/>
              <a:pathLst>
                <a:path h="5241687" w="5241687">
                  <a:moveTo>
                    <a:pt x="0" y="0"/>
                  </a:moveTo>
                  <a:lnTo>
                    <a:pt x="5241688" y="0"/>
                  </a:lnTo>
                  <a:lnTo>
                    <a:pt x="5241688" y="5241687"/>
                  </a:lnTo>
                  <a:lnTo>
                    <a:pt x="0" y="52416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1155178">
              <a:off x="690194" y="1704508"/>
              <a:ext cx="5592403" cy="5134843"/>
            </a:xfrm>
            <a:custGeom>
              <a:avLst/>
              <a:gdLst/>
              <a:ahLst/>
              <a:cxnLst/>
              <a:rect r="r" b="b" t="t" l="l"/>
              <a:pathLst>
                <a:path h="5134843" w="5592403">
                  <a:moveTo>
                    <a:pt x="0" y="0"/>
                  </a:moveTo>
                  <a:lnTo>
                    <a:pt x="5592403" y="0"/>
                  </a:lnTo>
                  <a:lnTo>
                    <a:pt x="5592403" y="5134842"/>
                  </a:lnTo>
                  <a:lnTo>
                    <a:pt x="0" y="51348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562357">
              <a:off x="8965081" y="1312671"/>
              <a:ext cx="3640590" cy="5241687"/>
            </a:xfrm>
            <a:custGeom>
              <a:avLst/>
              <a:gdLst/>
              <a:ahLst/>
              <a:cxnLst/>
              <a:rect r="r" b="b" t="t" l="l"/>
              <a:pathLst>
                <a:path h="5241687" w="3640590">
                  <a:moveTo>
                    <a:pt x="0" y="0"/>
                  </a:moveTo>
                  <a:lnTo>
                    <a:pt x="3640590" y="0"/>
                  </a:lnTo>
                  <a:lnTo>
                    <a:pt x="3640590" y="5241688"/>
                  </a:lnTo>
                  <a:lnTo>
                    <a:pt x="0" y="52416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2282498">
              <a:off x="4440432" y="1399953"/>
              <a:ext cx="7023392" cy="7193418"/>
            </a:xfrm>
            <a:custGeom>
              <a:avLst/>
              <a:gdLst/>
              <a:ahLst/>
              <a:cxnLst/>
              <a:rect r="r" b="b" t="t" l="l"/>
              <a:pathLst>
                <a:path h="7193418" w="7023392">
                  <a:moveTo>
                    <a:pt x="0" y="0"/>
                  </a:moveTo>
                  <a:lnTo>
                    <a:pt x="7023392" y="0"/>
                  </a:lnTo>
                  <a:lnTo>
                    <a:pt x="7023392" y="7193418"/>
                  </a:lnTo>
                  <a:lnTo>
                    <a:pt x="0" y="71934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622699">
              <a:off x="3517120" y="1451964"/>
              <a:ext cx="3430923" cy="5241687"/>
            </a:xfrm>
            <a:custGeom>
              <a:avLst/>
              <a:gdLst/>
              <a:ahLst/>
              <a:cxnLst/>
              <a:rect r="r" b="b" t="t" l="l"/>
              <a:pathLst>
                <a:path h="5241687" w="3430923">
                  <a:moveTo>
                    <a:pt x="0" y="0"/>
                  </a:moveTo>
                  <a:lnTo>
                    <a:pt x="3430922" y="0"/>
                  </a:lnTo>
                  <a:lnTo>
                    <a:pt x="3430922" y="5241687"/>
                  </a:lnTo>
                  <a:lnTo>
                    <a:pt x="0" y="52416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213108" y="1425267"/>
            <a:ext cx="5760416" cy="5419058"/>
          </a:xfrm>
          <a:custGeom>
            <a:avLst/>
            <a:gdLst/>
            <a:ahLst/>
            <a:cxnLst/>
            <a:rect r="r" b="b" t="t" l="l"/>
            <a:pathLst>
              <a:path h="5419058" w="5760416">
                <a:moveTo>
                  <a:pt x="0" y="0"/>
                </a:moveTo>
                <a:lnTo>
                  <a:pt x="5760415" y="0"/>
                </a:lnTo>
                <a:lnTo>
                  <a:pt x="5760415" y="5419058"/>
                </a:lnTo>
                <a:lnTo>
                  <a:pt x="0" y="541905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301539" y="9954292"/>
            <a:ext cx="9443438" cy="3086100"/>
            <a:chOff x="0" y="0"/>
            <a:chExt cx="2487161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87161" cy="812800"/>
            </a:xfrm>
            <a:custGeom>
              <a:avLst/>
              <a:gdLst/>
              <a:ahLst/>
              <a:cxnLst/>
              <a:rect r="r" b="b" t="t" l="l"/>
              <a:pathLst>
                <a:path h="812800" w="2487161">
                  <a:moveTo>
                    <a:pt x="0" y="0"/>
                  </a:moveTo>
                  <a:lnTo>
                    <a:pt x="2487161" y="0"/>
                  </a:lnTo>
                  <a:lnTo>
                    <a:pt x="248716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DFDF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48716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204928" y="6579438"/>
            <a:ext cx="7327781" cy="973875"/>
            <a:chOff x="0" y="0"/>
            <a:chExt cx="3057899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57899" cy="406400"/>
            </a:xfrm>
            <a:custGeom>
              <a:avLst/>
              <a:gdLst/>
              <a:ahLst/>
              <a:cxnLst/>
              <a:rect r="r" b="b" t="t" l="l"/>
              <a:pathLst>
                <a:path h="406400" w="3057899">
                  <a:moveTo>
                    <a:pt x="2854699" y="0"/>
                  </a:moveTo>
                  <a:cubicBezTo>
                    <a:pt x="2966924" y="0"/>
                    <a:pt x="3057899" y="90976"/>
                    <a:pt x="3057899" y="203200"/>
                  </a:cubicBezTo>
                  <a:cubicBezTo>
                    <a:pt x="3057899" y="315424"/>
                    <a:pt x="2966924" y="406400"/>
                    <a:pt x="28546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3057899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2B160E"/>
                  </a:solidFill>
                  <a:latin typeface="Contrail One"/>
                </a:rPr>
                <a:t>SI LO NECESITAS, LO TENEMOS!!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27465" y="3187931"/>
            <a:ext cx="9852543" cy="3051753"/>
            <a:chOff x="0" y="0"/>
            <a:chExt cx="2594908" cy="8037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594908" cy="803754"/>
            </a:xfrm>
            <a:custGeom>
              <a:avLst/>
              <a:gdLst/>
              <a:ahLst/>
              <a:cxnLst/>
              <a:rect r="r" b="b" t="t" l="l"/>
              <a:pathLst>
                <a:path h="803754" w="2594908">
                  <a:moveTo>
                    <a:pt x="40075" y="0"/>
                  </a:moveTo>
                  <a:lnTo>
                    <a:pt x="2554834" y="0"/>
                  </a:lnTo>
                  <a:cubicBezTo>
                    <a:pt x="2565462" y="0"/>
                    <a:pt x="2575655" y="4222"/>
                    <a:pt x="2583171" y="11738"/>
                  </a:cubicBezTo>
                  <a:cubicBezTo>
                    <a:pt x="2590686" y="19253"/>
                    <a:pt x="2594908" y="29446"/>
                    <a:pt x="2594908" y="40075"/>
                  </a:cubicBezTo>
                  <a:lnTo>
                    <a:pt x="2594908" y="763679"/>
                  </a:lnTo>
                  <a:cubicBezTo>
                    <a:pt x="2594908" y="774307"/>
                    <a:pt x="2590686" y="784501"/>
                    <a:pt x="2583171" y="792016"/>
                  </a:cubicBezTo>
                  <a:cubicBezTo>
                    <a:pt x="2575655" y="799532"/>
                    <a:pt x="2565462" y="803754"/>
                    <a:pt x="2554834" y="803754"/>
                  </a:cubicBezTo>
                  <a:lnTo>
                    <a:pt x="40075" y="803754"/>
                  </a:lnTo>
                  <a:cubicBezTo>
                    <a:pt x="29446" y="803754"/>
                    <a:pt x="19253" y="799532"/>
                    <a:pt x="11738" y="792016"/>
                  </a:cubicBezTo>
                  <a:cubicBezTo>
                    <a:pt x="4222" y="784501"/>
                    <a:pt x="0" y="774307"/>
                    <a:pt x="0" y="763679"/>
                  </a:cubicBezTo>
                  <a:lnTo>
                    <a:pt x="0" y="40075"/>
                  </a:lnTo>
                  <a:cubicBezTo>
                    <a:pt x="0" y="29446"/>
                    <a:pt x="4222" y="19253"/>
                    <a:pt x="11738" y="11738"/>
                  </a:cubicBezTo>
                  <a:cubicBezTo>
                    <a:pt x="19253" y="4222"/>
                    <a:pt x="29446" y="0"/>
                    <a:pt x="40075" y="0"/>
                  </a:cubicBezTo>
                  <a:close/>
                </a:path>
              </a:pathLst>
            </a:custGeom>
            <a:solidFill>
              <a:srgbClr val="FDFDFB"/>
            </a:solidFill>
            <a:ln w="85725" cap="rnd">
              <a:solidFill>
                <a:srgbClr val="FAAD44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2594908" cy="851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00704" y="1081937"/>
            <a:ext cx="9136231" cy="137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8"/>
              </a:lnSpc>
            </a:pPr>
            <a:r>
              <a:rPr lang="en-US" sz="10478">
                <a:solidFill>
                  <a:srgbClr val="FFFFFF"/>
                </a:solidFill>
                <a:latin typeface="Contrail One"/>
              </a:rPr>
              <a:t>CIAOLAVORO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737869" y="2415003"/>
            <a:ext cx="4261899" cy="529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94"/>
              </a:lnSpc>
            </a:pPr>
            <a:r>
              <a:rPr lang="en-US" sz="3280">
                <a:solidFill>
                  <a:srgbClr val="FFFFFF"/>
                </a:solidFill>
                <a:latin typeface="Contrail One"/>
              </a:rPr>
              <a:t>Proyecto ISPP 2023-24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27465" y="3333535"/>
            <a:ext cx="9482708" cy="2695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5044" indent="-332522" lvl="1">
              <a:lnSpc>
                <a:spcPts val="4220"/>
              </a:lnSpc>
              <a:buFont typeface="Arial"/>
              <a:buChar char="•"/>
            </a:pPr>
            <a:r>
              <a:rPr lang="en-US" sz="3080">
                <a:solidFill>
                  <a:srgbClr val="2B160E"/>
                </a:solidFill>
                <a:latin typeface="Contrail One"/>
              </a:rPr>
              <a:t>En CiaoLavoro, las labores cotidianas están al alcance de un click!</a:t>
            </a:r>
          </a:p>
          <a:p>
            <a:pPr algn="just">
              <a:lnSpc>
                <a:spcPts val="4220"/>
              </a:lnSpc>
            </a:pPr>
          </a:p>
          <a:p>
            <a:pPr algn="just" marL="665044" indent="-332522" lvl="1">
              <a:lnSpc>
                <a:spcPts val="4220"/>
              </a:lnSpc>
              <a:buFont typeface="Arial"/>
              <a:buChar char="•"/>
            </a:pPr>
            <a:r>
              <a:rPr lang="en-US" sz="3080">
                <a:solidFill>
                  <a:srgbClr val="2B160E"/>
                </a:solidFill>
                <a:latin typeface="Contrail One"/>
              </a:rPr>
              <a:t>Conectamos trabajadores particulares con personas que requieran de algún servicio de forma puntual.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5576" y="299999"/>
            <a:ext cx="17473202" cy="9654293"/>
            <a:chOff x="0" y="0"/>
            <a:chExt cx="2931960" cy="16199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960" cy="1619966"/>
            </a:xfrm>
            <a:custGeom>
              <a:avLst/>
              <a:gdLst/>
              <a:ahLst/>
              <a:cxnLst/>
              <a:rect r="r" b="b" t="t" l="l"/>
              <a:pathLst>
                <a:path h="1619966" w="2931960">
                  <a:moveTo>
                    <a:pt x="35207" y="0"/>
                  </a:moveTo>
                  <a:lnTo>
                    <a:pt x="2896753" y="0"/>
                  </a:lnTo>
                  <a:cubicBezTo>
                    <a:pt x="2916197" y="0"/>
                    <a:pt x="2931960" y="15763"/>
                    <a:pt x="2931960" y="35207"/>
                  </a:cubicBezTo>
                  <a:lnTo>
                    <a:pt x="2931960" y="1584759"/>
                  </a:lnTo>
                  <a:cubicBezTo>
                    <a:pt x="2931960" y="1604204"/>
                    <a:pt x="2916197" y="1619966"/>
                    <a:pt x="2896753" y="1619966"/>
                  </a:cubicBezTo>
                  <a:lnTo>
                    <a:pt x="35207" y="1619966"/>
                  </a:lnTo>
                  <a:cubicBezTo>
                    <a:pt x="15763" y="1619966"/>
                    <a:pt x="0" y="1604204"/>
                    <a:pt x="0" y="1584759"/>
                  </a:cubicBezTo>
                  <a:lnTo>
                    <a:pt x="0" y="35207"/>
                  </a:lnTo>
                  <a:cubicBezTo>
                    <a:pt x="0" y="15763"/>
                    <a:pt x="15763" y="0"/>
                    <a:pt x="35207" y="0"/>
                  </a:cubicBezTo>
                  <a:close/>
                </a:path>
              </a:pathLst>
            </a:custGeom>
            <a:solidFill>
              <a:srgbClr val="2B160E"/>
            </a:solidFill>
            <a:ln w="95250" cap="rnd">
              <a:solidFill>
                <a:srgbClr val="FAAD4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931960" cy="1677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52059" y="7066375"/>
            <a:ext cx="12583881" cy="7494993"/>
            <a:chOff x="0" y="0"/>
            <a:chExt cx="16778508" cy="9993323"/>
          </a:xfrm>
        </p:grpSpPr>
        <p:sp>
          <p:nvSpPr>
            <p:cNvPr name="Freeform 6" id="6"/>
            <p:cNvSpPr/>
            <p:nvPr/>
          </p:nvSpPr>
          <p:spPr>
            <a:xfrm flipH="false" flipV="false" rot="4410832">
              <a:off x="10900816" y="901677"/>
              <a:ext cx="5241687" cy="5241687"/>
            </a:xfrm>
            <a:custGeom>
              <a:avLst/>
              <a:gdLst/>
              <a:ahLst/>
              <a:cxnLst/>
              <a:rect r="r" b="b" t="t" l="l"/>
              <a:pathLst>
                <a:path h="5241687" w="5241687">
                  <a:moveTo>
                    <a:pt x="0" y="0"/>
                  </a:moveTo>
                  <a:lnTo>
                    <a:pt x="5241688" y="0"/>
                  </a:lnTo>
                  <a:lnTo>
                    <a:pt x="5241688" y="5241687"/>
                  </a:lnTo>
                  <a:lnTo>
                    <a:pt x="0" y="52416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1155178">
              <a:off x="690194" y="1704508"/>
              <a:ext cx="5592403" cy="5134843"/>
            </a:xfrm>
            <a:custGeom>
              <a:avLst/>
              <a:gdLst/>
              <a:ahLst/>
              <a:cxnLst/>
              <a:rect r="r" b="b" t="t" l="l"/>
              <a:pathLst>
                <a:path h="5134843" w="5592403">
                  <a:moveTo>
                    <a:pt x="0" y="0"/>
                  </a:moveTo>
                  <a:lnTo>
                    <a:pt x="5592403" y="0"/>
                  </a:lnTo>
                  <a:lnTo>
                    <a:pt x="5592403" y="5134842"/>
                  </a:lnTo>
                  <a:lnTo>
                    <a:pt x="0" y="51348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562357">
              <a:off x="8965081" y="1312671"/>
              <a:ext cx="3640590" cy="5241687"/>
            </a:xfrm>
            <a:custGeom>
              <a:avLst/>
              <a:gdLst/>
              <a:ahLst/>
              <a:cxnLst/>
              <a:rect r="r" b="b" t="t" l="l"/>
              <a:pathLst>
                <a:path h="5241687" w="3640590">
                  <a:moveTo>
                    <a:pt x="0" y="0"/>
                  </a:moveTo>
                  <a:lnTo>
                    <a:pt x="3640590" y="0"/>
                  </a:lnTo>
                  <a:lnTo>
                    <a:pt x="3640590" y="5241688"/>
                  </a:lnTo>
                  <a:lnTo>
                    <a:pt x="0" y="52416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2282498">
              <a:off x="4440432" y="1399953"/>
              <a:ext cx="7023392" cy="7193418"/>
            </a:xfrm>
            <a:custGeom>
              <a:avLst/>
              <a:gdLst/>
              <a:ahLst/>
              <a:cxnLst/>
              <a:rect r="r" b="b" t="t" l="l"/>
              <a:pathLst>
                <a:path h="7193418" w="7023392">
                  <a:moveTo>
                    <a:pt x="0" y="0"/>
                  </a:moveTo>
                  <a:lnTo>
                    <a:pt x="7023392" y="0"/>
                  </a:lnTo>
                  <a:lnTo>
                    <a:pt x="7023392" y="7193418"/>
                  </a:lnTo>
                  <a:lnTo>
                    <a:pt x="0" y="71934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622699">
              <a:off x="3517120" y="1451964"/>
              <a:ext cx="3430923" cy="5241687"/>
            </a:xfrm>
            <a:custGeom>
              <a:avLst/>
              <a:gdLst/>
              <a:ahLst/>
              <a:cxnLst/>
              <a:rect r="r" b="b" t="t" l="l"/>
              <a:pathLst>
                <a:path h="5241687" w="3430923">
                  <a:moveTo>
                    <a:pt x="0" y="0"/>
                  </a:moveTo>
                  <a:lnTo>
                    <a:pt x="3430922" y="0"/>
                  </a:lnTo>
                  <a:lnTo>
                    <a:pt x="3430922" y="5241687"/>
                  </a:lnTo>
                  <a:lnTo>
                    <a:pt x="0" y="52416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301539" y="9954292"/>
            <a:ext cx="9443438" cy="3086100"/>
            <a:chOff x="0" y="0"/>
            <a:chExt cx="248716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87161" cy="812800"/>
            </a:xfrm>
            <a:custGeom>
              <a:avLst/>
              <a:gdLst/>
              <a:ahLst/>
              <a:cxnLst/>
              <a:rect r="r" b="b" t="t" l="l"/>
              <a:pathLst>
                <a:path h="812800" w="2487161">
                  <a:moveTo>
                    <a:pt x="0" y="0"/>
                  </a:moveTo>
                  <a:lnTo>
                    <a:pt x="2487161" y="0"/>
                  </a:lnTo>
                  <a:lnTo>
                    <a:pt x="248716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DFDF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48716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61454" y="6787980"/>
            <a:ext cx="7327781" cy="973875"/>
            <a:chOff x="0" y="0"/>
            <a:chExt cx="3057899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7899" cy="406400"/>
            </a:xfrm>
            <a:custGeom>
              <a:avLst/>
              <a:gdLst/>
              <a:ahLst/>
              <a:cxnLst/>
              <a:rect r="r" b="b" t="t" l="l"/>
              <a:pathLst>
                <a:path h="406400" w="3057899">
                  <a:moveTo>
                    <a:pt x="2854699" y="0"/>
                  </a:moveTo>
                  <a:cubicBezTo>
                    <a:pt x="2966924" y="0"/>
                    <a:pt x="3057899" y="90976"/>
                    <a:pt x="3057899" y="203200"/>
                  </a:cubicBezTo>
                  <a:cubicBezTo>
                    <a:pt x="3057899" y="315424"/>
                    <a:pt x="2966924" y="406400"/>
                    <a:pt x="28546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3057899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2B160E"/>
                  </a:solidFill>
                  <a:latin typeface="Contrail One"/>
                </a:rPr>
                <a:t>SI LO NECESITAS, LO TENEMOS!!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27465" y="3187931"/>
            <a:ext cx="9309469" cy="3498269"/>
            <a:chOff x="0" y="0"/>
            <a:chExt cx="2451877" cy="92135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51877" cy="921355"/>
            </a:xfrm>
            <a:custGeom>
              <a:avLst/>
              <a:gdLst/>
              <a:ahLst/>
              <a:cxnLst/>
              <a:rect r="r" b="b" t="t" l="l"/>
              <a:pathLst>
                <a:path h="921355" w="2451877">
                  <a:moveTo>
                    <a:pt x="42413" y="0"/>
                  </a:moveTo>
                  <a:lnTo>
                    <a:pt x="2409464" y="0"/>
                  </a:lnTo>
                  <a:cubicBezTo>
                    <a:pt x="2420713" y="0"/>
                    <a:pt x="2431500" y="4468"/>
                    <a:pt x="2439454" y="12422"/>
                  </a:cubicBezTo>
                  <a:cubicBezTo>
                    <a:pt x="2447408" y="20376"/>
                    <a:pt x="2451877" y="31164"/>
                    <a:pt x="2451877" y="42413"/>
                  </a:cubicBezTo>
                  <a:lnTo>
                    <a:pt x="2451877" y="878942"/>
                  </a:lnTo>
                  <a:cubicBezTo>
                    <a:pt x="2451877" y="902366"/>
                    <a:pt x="2432888" y="921355"/>
                    <a:pt x="2409464" y="921355"/>
                  </a:cubicBezTo>
                  <a:lnTo>
                    <a:pt x="42413" y="921355"/>
                  </a:lnTo>
                  <a:cubicBezTo>
                    <a:pt x="18989" y="921355"/>
                    <a:pt x="0" y="902366"/>
                    <a:pt x="0" y="878942"/>
                  </a:cubicBezTo>
                  <a:lnTo>
                    <a:pt x="0" y="42413"/>
                  </a:lnTo>
                  <a:cubicBezTo>
                    <a:pt x="0" y="18989"/>
                    <a:pt x="18989" y="0"/>
                    <a:pt x="42413" y="0"/>
                  </a:cubicBezTo>
                  <a:close/>
                </a:path>
              </a:pathLst>
            </a:custGeom>
            <a:solidFill>
              <a:srgbClr val="FDFDFB"/>
            </a:solidFill>
            <a:ln w="85725" cap="rnd">
              <a:solidFill>
                <a:srgbClr val="FAAD44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451877" cy="968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574252" y="1028700"/>
            <a:ext cx="3893265" cy="3950684"/>
            <a:chOff x="0" y="0"/>
            <a:chExt cx="1025387" cy="104050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25387" cy="1040509"/>
            </a:xfrm>
            <a:custGeom>
              <a:avLst/>
              <a:gdLst/>
              <a:ahLst/>
              <a:cxnLst/>
              <a:rect r="r" b="b" t="t" l="l"/>
              <a:pathLst>
                <a:path h="1040509" w="1025387">
                  <a:moveTo>
                    <a:pt x="101416" y="0"/>
                  </a:moveTo>
                  <a:lnTo>
                    <a:pt x="923971" y="0"/>
                  </a:lnTo>
                  <a:cubicBezTo>
                    <a:pt x="950868" y="0"/>
                    <a:pt x="976663" y="10685"/>
                    <a:pt x="995683" y="29704"/>
                  </a:cubicBezTo>
                  <a:cubicBezTo>
                    <a:pt x="1014702" y="48723"/>
                    <a:pt x="1025387" y="74519"/>
                    <a:pt x="1025387" y="101416"/>
                  </a:cubicBezTo>
                  <a:lnTo>
                    <a:pt x="1025387" y="939094"/>
                  </a:lnTo>
                  <a:cubicBezTo>
                    <a:pt x="1025387" y="965991"/>
                    <a:pt x="1014702" y="991786"/>
                    <a:pt x="995683" y="1010805"/>
                  </a:cubicBezTo>
                  <a:cubicBezTo>
                    <a:pt x="976663" y="1029825"/>
                    <a:pt x="950868" y="1040509"/>
                    <a:pt x="923971" y="1040509"/>
                  </a:cubicBezTo>
                  <a:lnTo>
                    <a:pt x="101416" y="1040509"/>
                  </a:lnTo>
                  <a:cubicBezTo>
                    <a:pt x="74519" y="1040509"/>
                    <a:pt x="48723" y="1029825"/>
                    <a:pt x="29704" y="1010805"/>
                  </a:cubicBezTo>
                  <a:cubicBezTo>
                    <a:pt x="10685" y="991786"/>
                    <a:pt x="0" y="965991"/>
                    <a:pt x="0" y="939094"/>
                  </a:cubicBezTo>
                  <a:lnTo>
                    <a:pt x="0" y="101416"/>
                  </a:lnTo>
                  <a:cubicBezTo>
                    <a:pt x="0" y="74519"/>
                    <a:pt x="10685" y="48723"/>
                    <a:pt x="29704" y="29704"/>
                  </a:cubicBezTo>
                  <a:cubicBezTo>
                    <a:pt x="48723" y="10685"/>
                    <a:pt x="74519" y="0"/>
                    <a:pt x="101416" y="0"/>
                  </a:cubicBezTo>
                  <a:close/>
                </a:path>
              </a:pathLst>
            </a:custGeom>
            <a:solidFill>
              <a:srgbClr val="FAAD44"/>
            </a:solidFill>
            <a:ln w="85725" cap="rnd">
              <a:solidFill>
                <a:srgbClr val="FAAD44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025387" cy="1088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748977" y="1155101"/>
            <a:ext cx="3562864" cy="3682290"/>
          </a:xfrm>
          <a:custGeom>
            <a:avLst/>
            <a:gdLst/>
            <a:ahLst/>
            <a:cxnLst/>
            <a:rect r="r" b="b" t="t" l="l"/>
            <a:pathLst>
              <a:path h="3682290" w="3562864">
                <a:moveTo>
                  <a:pt x="0" y="0"/>
                </a:moveTo>
                <a:lnTo>
                  <a:pt x="3562864" y="0"/>
                </a:lnTo>
                <a:lnTo>
                  <a:pt x="3562864" y="3682290"/>
                </a:lnTo>
                <a:lnTo>
                  <a:pt x="0" y="36822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300704" y="1081937"/>
            <a:ext cx="9136231" cy="137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8"/>
              </a:lnSpc>
            </a:pPr>
            <a:r>
              <a:rPr lang="en-US" sz="10478">
                <a:solidFill>
                  <a:srgbClr val="FFFFFF"/>
                </a:solidFill>
                <a:latin typeface="Contrail One"/>
              </a:rPr>
              <a:t>CIAOLAVORO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737869" y="2415003"/>
            <a:ext cx="4261899" cy="529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94"/>
              </a:lnSpc>
            </a:pPr>
            <a:r>
              <a:rPr lang="en-US" sz="3280">
                <a:solidFill>
                  <a:srgbClr val="FFFFFF"/>
                </a:solidFill>
                <a:latin typeface="Contrail One"/>
              </a:rPr>
              <a:t>Proyecto ISPP 2023-24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27465" y="3333535"/>
            <a:ext cx="8795759" cy="3229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5044" indent="-332522" lvl="1">
              <a:lnSpc>
                <a:spcPts val="4220"/>
              </a:lnSpc>
              <a:buFont typeface="Arial"/>
              <a:buChar char="•"/>
            </a:pPr>
            <a:r>
              <a:rPr lang="en-US" sz="3080">
                <a:solidFill>
                  <a:srgbClr val="2B160E"/>
                </a:solidFill>
                <a:latin typeface="Contrail One"/>
              </a:rPr>
              <a:t>En CiaoLavoro, las labores cotidianas están al alcance de un click!</a:t>
            </a:r>
          </a:p>
          <a:p>
            <a:pPr algn="just">
              <a:lnSpc>
                <a:spcPts val="4220"/>
              </a:lnSpc>
            </a:pPr>
          </a:p>
          <a:p>
            <a:pPr algn="just" marL="665044" indent="-332522" lvl="1">
              <a:lnSpc>
                <a:spcPts val="4220"/>
              </a:lnSpc>
              <a:buFont typeface="Arial"/>
              <a:buChar char="•"/>
            </a:pPr>
            <a:r>
              <a:rPr lang="en-US" sz="3080">
                <a:solidFill>
                  <a:srgbClr val="2B160E"/>
                </a:solidFill>
                <a:latin typeface="Contrail One"/>
              </a:rPr>
              <a:t>Conectamos trabajadores particulares con personas que requieran de algún servicio de forma puntual. 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830731" y="5348516"/>
            <a:ext cx="6737534" cy="1214165"/>
            <a:chOff x="0" y="0"/>
            <a:chExt cx="1774495" cy="31978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774495" cy="319780"/>
            </a:xfrm>
            <a:custGeom>
              <a:avLst/>
              <a:gdLst/>
              <a:ahLst/>
              <a:cxnLst/>
              <a:rect r="r" b="b" t="t" l="l"/>
              <a:pathLst>
                <a:path h="319780" w="1774495">
                  <a:moveTo>
                    <a:pt x="58603" y="0"/>
                  </a:moveTo>
                  <a:lnTo>
                    <a:pt x="1715892" y="0"/>
                  </a:lnTo>
                  <a:cubicBezTo>
                    <a:pt x="1748257" y="0"/>
                    <a:pt x="1774495" y="26237"/>
                    <a:pt x="1774495" y="58603"/>
                  </a:cubicBezTo>
                  <a:lnTo>
                    <a:pt x="1774495" y="261177"/>
                  </a:lnTo>
                  <a:cubicBezTo>
                    <a:pt x="1774495" y="276720"/>
                    <a:pt x="1768320" y="291626"/>
                    <a:pt x="1757330" y="302616"/>
                  </a:cubicBezTo>
                  <a:cubicBezTo>
                    <a:pt x="1746340" y="313606"/>
                    <a:pt x="1731434" y="319780"/>
                    <a:pt x="1715892" y="319780"/>
                  </a:cubicBezTo>
                  <a:lnTo>
                    <a:pt x="58603" y="319780"/>
                  </a:lnTo>
                  <a:cubicBezTo>
                    <a:pt x="43060" y="319780"/>
                    <a:pt x="28154" y="313606"/>
                    <a:pt x="17164" y="302616"/>
                  </a:cubicBezTo>
                  <a:cubicBezTo>
                    <a:pt x="6174" y="291626"/>
                    <a:pt x="0" y="276720"/>
                    <a:pt x="0" y="261177"/>
                  </a:cubicBezTo>
                  <a:lnTo>
                    <a:pt x="0" y="58603"/>
                  </a:lnTo>
                  <a:cubicBezTo>
                    <a:pt x="0" y="43060"/>
                    <a:pt x="6174" y="28154"/>
                    <a:pt x="17164" y="17164"/>
                  </a:cubicBezTo>
                  <a:cubicBezTo>
                    <a:pt x="28154" y="6174"/>
                    <a:pt x="43060" y="0"/>
                    <a:pt x="58603" y="0"/>
                  </a:cubicBezTo>
                  <a:close/>
                </a:path>
              </a:pathLst>
            </a:custGeom>
            <a:solidFill>
              <a:srgbClr val="FDFDFB"/>
            </a:solidFill>
            <a:ln w="85725" cap="rnd">
              <a:solidFill>
                <a:srgbClr val="FAAD44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1774495" cy="3674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Bernoru"/>
                </a:rPr>
                <a:t>E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1075157" y="5670810"/>
            <a:ext cx="6695200" cy="480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46"/>
              </a:lnSpc>
            </a:pPr>
            <a:r>
              <a:rPr lang="en-US" sz="2880">
                <a:solidFill>
                  <a:srgbClr val="2B160E"/>
                </a:solidFill>
                <a:latin typeface="Contrail One"/>
              </a:rPr>
              <a:t>https://ciaolavoro.github.io/landingpage/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DAGESBkORvo</dc:identifier>
  <dcterms:modified xsi:type="dcterms:W3CDTF">2011-08-01T06:04:30Z</dcterms:modified>
  <cp:revision>1</cp:revision>
  <dc:title>instruction</dc:title>
</cp:coreProperties>
</file>