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093255"/>
    <a:srgbClr val="06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ny Gomez" userId="1d378bbb2f5bb5aa" providerId="LiveId" clId="{1EAAB7FA-CE18-45EA-8675-AD03F3157E89}"/>
    <pc:docChg chg="modSld">
      <pc:chgData name="Fanny Gomez" userId="1d378bbb2f5bb5aa" providerId="LiveId" clId="{1EAAB7FA-CE18-45EA-8675-AD03F3157E89}" dt="2022-11-20T18:03:07.263" v="5" actId="207"/>
      <pc:docMkLst>
        <pc:docMk/>
      </pc:docMkLst>
      <pc:sldChg chg="addSp modSp mod">
        <pc:chgData name="Fanny Gomez" userId="1d378bbb2f5bb5aa" providerId="LiveId" clId="{1EAAB7FA-CE18-45EA-8675-AD03F3157E89}" dt="2022-11-20T18:03:07.263" v="5" actId="207"/>
        <pc:sldMkLst>
          <pc:docMk/>
          <pc:sldMk cId="370246978" sldId="256"/>
        </pc:sldMkLst>
        <pc:spChg chg="mod">
          <ac:chgData name="Fanny Gomez" userId="1d378bbb2f5bb5aa" providerId="LiveId" clId="{1EAAB7FA-CE18-45EA-8675-AD03F3157E89}" dt="2022-11-20T18:03:07.263" v="5" actId="207"/>
          <ac:spMkLst>
            <pc:docMk/>
            <pc:sldMk cId="370246978" sldId="256"/>
            <ac:spMk id="2" creationId="{9F401D86-BD73-388F-AB17-4E30A3CB0C9C}"/>
          </ac:spMkLst>
        </pc:spChg>
        <pc:spChg chg="mod">
          <ac:chgData name="Fanny Gomez" userId="1d378bbb2f5bb5aa" providerId="LiveId" clId="{1EAAB7FA-CE18-45EA-8675-AD03F3157E89}" dt="2022-11-20T06:53:13.251" v="0" actId="207"/>
          <ac:spMkLst>
            <pc:docMk/>
            <pc:sldMk cId="370246978" sldId="256"/>
            <ac:spMk id="3" creationId="{D8612040-65C6-6309-1192-D82D04B6C6A5}"/>
          </ac:spMkLst>
        </pc:spChg>
        <pc:spChg chg="add mod">
          <ac:chgData name="Fanny Gomez" userId="1d378bbb2f5bb5aa" providerId="LiveId" clId="{1EAAB7FA-CE18-45EA-8675-AD03F3157E89}" dt="2022-11-20T15:44:22.903" v="4" actId="207"/>
          <ac:spMkLst>
            <pc:docMk/>
            <pc:sldMk cId="370246978" sldId="256"/>
            <ac:spMk id="8" creationId="{4E0F26BF-66F7-D28B-D24A-BA9BBAD26E1B}"/>
          </ac:spMkLst>
        </pc:spChg>
        <pc:picChg chg="add">
          <ac:chgData name="Fanny Gomez" userId="1d378bbb2f5bb5aa" providerId="LiveId" clId="{1EAAB7FA-CE18-45EA-8675-AD03F3157E89}" dt="2022-11-20T15:43:41.663" v="1" actId="22"/>
          <ac:picMkLst>
            <pc:docMk/>
            <pc:sldMk cId="370246978" sldId="256"/>
            <ac:picMk id="6" creationId="{9114DB7C-2DA8-7D68-FA4A-E9182E7AA2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DB713-21CF-0825-5D0E-443CB0DB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8289B-F42A-778E-816D-4D17726A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01806-24E3-C5F1-D9CF-FB87DA53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AC783-7D37-E3A3-250A-7929987E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7EAFD-AA54-619F-E1DF-819D287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10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4FDCD-4EE3-3F31-9EE7-79BB8EC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60443-C051-553C-8875-8EF88CD9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2350F-082C-1683-F69E-ABD8562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11CA8-2B40-E016-3F96-078281E5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79EE9-E552-6FEF-54F2-7DA2820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43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9B8EB6-03F7-3ACB-BB2C-4DD3BC28D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4ACB27-FFB6-6553-EE99-D6F39FBE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61F20-BC9C-21BA-C1B0-47EBBE2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164A2-A81C-021F-6409-2BF2358F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11DB8-1F39-26F7-2D41-6E8C90D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6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1DAE6-5AF2-6852-DD93-5550C3A0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EEEF4-B00F-258E-84F6-8214FE2C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CAF80-F256-ED51-92B9-00381027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A3550-409F-EC4B-8C82-3E161E21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3C5D0-2E38-DBA9-4AE3-2699FDC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45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7DEE-3CF7-C58C-CE0F-8B6A9809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BCEE4-B1AE-25F2-ED8C-76421EC6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5B682-E931-A43A-EE0D-FD1B0F19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A8495-642A-C2AC-2EAB-1F868BD4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07441-7E9F-BDBF-9D94-B88778A0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4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CEFB4-8FEB-12D5-F162-91ACF13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53362-F560-CF27-403E-08A6AF966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EF9906-C5DD-5C72-E37C-99C04CD9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BEF5D-CE63-31A8-3E83-65313185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6A13E1-0918-C9D0-BF68-8056EDBD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6EE00-5B85-8FD8-CDF4-D121510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3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E590-88A1-62A8-3511-6A8E68CA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D66C60-D965-B01E-1D1D-74D013E1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87C62F-E56D-EFEC-05B2-D167BA34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628D8F-094C-1B7D-574E-3FEA6D411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AC43FF-1601-B07F-9FF3-A65BB1ADC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ADC2B-DE78-B7ED-E143-35D757E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728BDE-27EF-6FA7-4CE8-DD586D4A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966DB3-1568-6C29-DDEB-927896B2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37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BCE1E-DB23-9B0F-B896-32E0A587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C89031-0E1E-1824-7C47-D99ED9A1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20CF96-2BE8-9254-A894-0E2D3BB1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DF59E-415B-191C-BCBF-5E0EE0DD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71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D759C3-5B1B-540C-D309-858152DC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FFA40-EEDF-9DAF-0DCB-02D7DA52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776BE7-0A45-6D11-AB84-DFF60F88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3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D8CEF-E3D6-7215-38ED-AFA52497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1925E-DE08-D89C-14C3-7F6D0B19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953C4E-34EB-CE26-4F54-3D16C9B8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22A0E-6563-A823-98F1-A6BA1C89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2D5F0-F9A4-D466-9B6D-94220A7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89D15-6559-02BE-ED4D-753B4CED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0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B18C7-D9A8-F33C-D5B0-7B98294E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480B3D-3B2F-54E5-915F-53680FEA8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3836A-BF39-274C-146F-5849F195B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212C6-7144-F0A2-8157-02887835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5CC71-DAA6-91B6-D3D8-00F803AD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4B3E2-A83F-308A-EB08-BEF8C3BD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3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DC1F90-307E-A505-A219-018E5BFE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B32A5F-714B-87D1-8A2F-45BA254C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B5C90-782E-5CDE-FD93-D5388EEE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C5D9-0ED4-4A16-8F6F-D35545DA9D2E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37242-F313-E18A-CDB0-7CFE7F5B5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792D6-35EE-7CE5-145E-E534DCDD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E0F3-C5FC-413B-B86B-6822791342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7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1D86-BD73-388F-AB17-4E30A3CB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48484"/>
          </a:solidFill>
        </p:spPr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612040-65C6-6309-1192-D82D04B6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06A3DA"/>
          </a:solidFill>
        </p:spPr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7E8639-93C2-FC79-98A3-CE6D7947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93" y="1600200"/>
            <a:ext cx="6627199" cy="2516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AAD738-53BF-A66B-D9E8-FEB5216F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93" y="3767944"/>
            <a:ext cx="7851033" cy="2516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14DB7C-2DA8-7D68-FA4A-E9182E7A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550" y="3167026"/>
            <a:ext cx="3762900" cy="5239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E0F26BF-66F7-D28B-D24A-BA9BBAD26E1B}"/>
              </a:ext>
            </a:extLst>
          </p:cNvPr>
          <p:cNvSpPr/>
          <p:nvPr/>
        </p:nvSpPr>
        <p:spPr>
          <a:xfrm>
            <a:off x="5613009" y="464234"/>
            <a:ext cx="2954216" cy="464234"/>
          </a:xfrm>
          <a:prstGeom prst="rect">
            <a:avLst/>
          </a:prstGeom>
          <a:solidFill>
            <a:srgbClr val="0932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46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Fanny Gomez</dc:creator>
  <cp:lastModifiedBy>Fanny Gomez</cp:lastModifiedBy>
  <cp:revision>1</cp:revision>
  <dcterms:created xsi:type="dcterms:W3CDTF">2022-11-20T02:50:57Z</dcterms:created>
  <dcterms:modified xsi:type="dcterms:W3CDTF">2022-11-20T18:03:18Z</dcterms:modified>
</cp:coreProperties>
</file>