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BEAF2-D312-4F06-92F5-4CEE85DC19D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53EE4-A580-4734-85AD-A1B63E209D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6509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58612-DCC9-7E89-6745-E1FEAF5C8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089B5-3E88-D52C-A6C1-D1ECEB18A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F76257-5083-4FCF-EBE3-AEE273D6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8EF2EF-CA95-9174-AFDA-D18F5D69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227FDC-81C7-5645-9EE0-B5D27273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501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CFCCB-059B-336B-6430-8011F020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949013-F1AF-E714-9E3B-BF84857EB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8EEFA6-F378-823E-8559-14E531E0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179738-EFDD-FDF6-1590-67E98272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9B30BC-75D4-548F-2E5C-BC44A753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765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3C0F69-3224-C079-9104-286011834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D0686F-08CC-255F-4F05-3BC94B07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34EE9E-E05D-CAB7-E7AE-27501EB42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E2C6E5-6C10-84AF-0E7E-07C81171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EA9DE4-7EE2-D24D-CCEF-72441D2F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23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85232-8DE8-CB76-1F28-5A4A88FE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243725-9A66-AB80-DEB0-0B6569EE6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F06ADE-C966-D9A8-70EC-B81B0EFE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8276A0-4880-F5B1-986F-FE9DD0AE2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9B54B2-455C-D7D7-D71B-EE658E15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700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75048-D27D-F69B-7E20-5C1AD647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216D63-ACD4-0C7D-3113-65737A574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59BCDB-3525-C65D-059F-3C7F31E7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4591FA-9B9F-5A82-3980-8ECA5C6A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680A1D-2088-2410-C37F-C8E7EF07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107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0C132-7288-BFA9-EC4B-50289CB7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ABC3B3-E455-ADC0-0214-674CDB6CD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B4BFE8-C4BB-FB92-66E6-DB6A735DE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665C2C-808F-4FA4-4923-B2EEDB1B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73ED27-00B2-89CB-1C92-6FFB6CA5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431DE0-B400-53EB-8ECA-03ED9A4D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216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55778-49FC-1140-8DBF-26AE64D7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80ED74-A5DC-8597-637A-705428A18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0D3FBE-F006-CB55-B5C1-5E024F696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7A86FB-2154-1EC4-DBD3-5123D2C3E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00D5BC-FE37-8A37-B7F5-32A7F22FA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50E160C-CA34-4746-EC0C-C0974CBB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FA59E65-7215-2A16-8C8D-DEC65539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F1FA724-9B17-D6F7-BC58-27A8C808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237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113FB-E05D-8EF1-1C6E-CAF8149F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2CAC55-AC36-D126-3289-B3A2864C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0C14E0-2592-BDCB-7EAF-EDB53035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47912F-A605-B783-C10F-7800B504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602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6FD41C-6041-1394-E88D-04AE5A6EF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D58D7A-0754-ECF9-B61D-BCAA14AF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4ABCFB-E289-BA99-7163-4881D150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77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BC071-4AF8-1496-22D1-016A52C8E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CC24A9-D6C1-519B-9C1D-0B6C920E3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7B11E4-9FC1-9EB6-75B9-C817488E9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2C2E88-DAD7-BAF3-2016-AD33D519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D11455-1E0A-5197-2087-E2461C7A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3994AF-BA21-7C5A-CFF8-FB287F8B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871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7EA19-8372-C1AB-3F51-742646A7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1036B3-590B-42AD-F887-F3989AF2C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A800FF-F7E1-954C-45DF-7F10272AF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DAD5ED-496F-EA8C-CBCA-33F6C017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876D85-C839-4278-3A93-180464C3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1B2EBB-E3B1-C9F3-882E-1633C606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693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16A2BB-1095-CF26-2CD3-1CA48F05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6C42AB-B023-741E-476C-2C89B52D7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A5234F-AF9A-12E9-5AD9-EECE89135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EAED90-2F9E-DED7-DC26-0E2D0ABC8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E85F24-6547-13E9-A126-C1FBE5754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285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E3A41C9-A9EE-9017-6639-1A67B9C16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986" y="1229193"/>
            <a:ext cx="9478420" cy="311769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703D90A-C1EB-5607-95FC-C780389DC2C4}"/>
              </a:ext>
            </a:extLst>
          </p:cNvPr>
          <p:cNvSpPr txBox="1"/>
          <p:nvPr/>
        </p:nvSpPr>
        <p:spPr>
          <a:xfrm>
            <a:off x="4167266" y="3535476"/>
            <a:ext cx="329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5B083D0-D7C9-C8FA-71F1-5EB93C126D8A}"/>
              </a:ext>
            </a:extLst>
          </p:cNvPr>
          <p:cNvSpPr txBox="1"/>
          <p:nvPr/>
        </p:nvSpPr>
        <p:spPr>
          <a:xfrm>
            <a:off x="5148426" y="3535476"/>
            <a:ext cx="329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B</a:t>
            </a:r>
            <a:endParaRPr lang="es-PE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B038441-2D89-B817-2E03-B0C8535A54D0}"/>
              </a:ext>
            </a:extLst>
          </p:cNvPr>
          <p:cNvSpPr txBox="1"/>
          <p:nvPr/>
        </p:nvSpPr>
        <p:spPr>
          <a:xfrm>
            <a:off x="8349520" y="3535476"/>
            <a:ext cx="329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C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F1F23F2-B37A-A420-6785-18FC3B2C548E}"/>
              </a:ext>
            </a:extLst>
          </p:cNvPr>
          <p:cNvSpPr txBox="1"/>
          <p:nvPr/>
        </p:nvSpPr>
        <p:spPr>
          <a:xfrm>
            <a:off x="6340839" y="749508"/>
            <a:ext cx="1739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CRUDA SUJETO</a:t>
            </a:r>
          </a:p>
        </p:txBody>
      </p:sp>
    </p:spTree>
    <p:extLst>
      <p:ext uri="{BB962C8B-B14F-4D97-AF65-F5344CB8AC3E}">
        <p14:creationId xmlns:p14="http://schemas.microsoft.com/office/powerpoint/2010/main" val="201010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9889B3A-CF03-6922-C67B-18825B0FD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08" y="1648647"/>
            <a:ext cx="3612687" cy="356070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C5FF924-57D5-3828-5C4E-E8DA25124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005" y="1648647"/>
            <a:ext cx="3547990" cy="356070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ACBF3F4-62F1-0DE1-E4A3-173FD54C0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705" y="1568528"/>
            <a:ext cx="3727552" cy="372094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466EE51-35FE-169A-6F44-7A0E9D91D3F7}"/>
              </a:ext>
            </a:extLst>
          </p:cNvPr>
          <p:cNvSpPr txBox="1"/>
          <p:nvPr/>
        </p:nvSpPr>
        <p:spPr>
          <a:xfrm>
            <a:off x="3592087" y="4362138"/>
            <a:ext cx="38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EDBAB2A-F47A-15C8-B1D8-9E0CBBE18CED}"/>
              </a:ext>
            </a:extLst>
          </p:cNvPr>
          <p:cNvSpPr txBox="1"/>
          <p:nvPr/>
        </p:nvSpPr>
        <p:spPr>
          <a:xfrm>
            <a:off x="5021705" y="4362138"/>
            <a:ext cx="284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8AACBCC-4721-A1B2-DD95-86564AFA97BA}"/>
              </a:ext>
            </a:extLst>
          </p:cNvPr>
          <p:cNvSpPr txBox="1"/>
          <p:nvPr/>
        </p:nvSpPr>
        <p:spPr>
          <a:xfrm>
            <a:off x="8569695" y="4362138"/>
            <a:ext cx="284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C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7CF0478-BF63-048B-D928-DDC18B7F11CF}"/>
              </a:ext>
            </a:extLst>
          </p:cNvPr>
          <p:cNvSpPr txBox="1"/>
          <p:nvPr/>
        </p:nvSpPr>
        <p:spPr>
          <a:xfrm>
            <a:off x="6096000" y="869430"/>
            <a:ext cx="177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Filtrada sujeto 1</a:t>
            </a:r>
          </a:p>
        </p:txBody>
      </p:sp>
    </p:spTree>
    <p:extLst>
      <p:ext uri="{BB962C8B-B14F-4D97-AF65-F5344CB8AC3E}">
        <p14:creationId xmlns:p14="http://schemas.microsoft.com/office/powerpoint/2010/main" val="31904429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11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 gutierrez</dc:creator>
  <cp:lastModifiedBy>Rodrigo Alfonso Gonzales Cabrera</cp:lastModifiedBy>
  <cp:revision>2</cp:revision>
  <dcterms:created xsi:type="dcterms:W3CDTF">2024-07-03T00:36:11Z</dcterms:created>
  <dcterms:modified xsi:type="dcterms:W3CDTF">2024-07-03T03:50:39Z</dcterms:modified>
</cp:coreProperties>
</file>