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61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BEAF2-D312-4F06-92F5-4CEE85DC19DE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53EE4-A580-4734-85AD-A1B63E209D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6509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58612-DCC9-7E89-6745-E1FEAF5C8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8089B5-3E88-D52C-A6C1-D1ECEB18A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F76257-5083-4FCF-EBE3-AEE273D6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6A7A-B86C-4509-BD0C-7977E7D74DFE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8EF2EF-CA95-9174-AFDA-D18F5D69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227FDC-81C7-5645-9EE0-B5D27273E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87A5-C529-46E4-86EE-68E824326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501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CFCCB-059B-336B-6430-8011F020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0949013-F1AF-E714-9E3B-BF84857EB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8EEFA6-F378-823E-8559-14E531E01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6A7A-B86C-4509-BD0C-7977E7D74DFE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179738-EFDD-FDF6-1590-67E98272A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9B30BC-75D4-548F-2E5C-BC44A753E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87A5-C529-46E4-86EE-68E824326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7656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73C0F69-3224-C079-9104-286011834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BD0686F-08CC-255F-4F05-3BC94B072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34EE9E-E05D-CAB7-E7AE-27501EB42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6A7A-B86C-4509-BD0C-7977E7D74DFE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E2C6E5-6C10-84AF-0E7E-07C811713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EA9DE4-7EE2-D24D-CCEF-72441D2F2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87A5-C529-46E4-86EE-68E824326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23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85232-8DE8-CB76-1F28-5A4A88FE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243725-9A66-AB80-DEB0-0B6569EE6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F06ADE-C966-D9A8-70EC-B81B0EFE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6A7A-B86C-4509-BD0C-7977E7D74DFE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8276A0-4880-F5B1-986F-FE9DD0AE2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9B54B2-455C-D7D7-D71B-EE658E15F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87A5-C529-46E4-86EE-68E824326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9700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175048-D27D-F69B-7E20-5C1AD6474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216D63-ACD4-0C7D-3113-65737A574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59BCDB-3525-C65D-059F-3C7F31E7A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6A7A-B86C-4509-BD0C-7977E7D74DFE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4591FA-9B9F-5A82-3980-8ECA5C6AE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680A1D-2088-2410-C37F-C8E7EF07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87A5-C529-46E4-86EE-68E824326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107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0C132-7288-BFA9-EC4B-50289CB71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ABC3B3-E455-ADC0-0214-674CDB6CD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B4BFE8-C4BB-FB92-66E6-DB6A735DE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665C2C-808F-4FA4-4923-B2EEDB1B3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6A7A-B86C-4509-BD0C-7977E7D74DFE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73ED27-00B2-89CB-1C92-6FFB6CA55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431DE0-B400-53EB-8ECA-03ED9A4D9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87A5-C529-46E4-86EE-68E824326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2216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55778-49FC-1140-8DBF-26AE64D7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80ED74-A5DC-8597-637A-705428A18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20D3FBE-F006-CB55-B5C1-5E024F696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67A86FB-2154-1EC4-DBD3-5123D2C3E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B00D5BC-FE37-8A37-B7F5-32A7F22FA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50E160C-CA34-4746-EC0C-C0974CBBA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6A7A-B86C-4509-BD0C-7977E7D74DFE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FA59E65-7215-2A16-8C8D-DEC65539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F1FA724-9B17-D6F7-BC58-27A8C808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87A5-C529-46E4-86EE-68E824326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2237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113FB-E05D-8EF1-1C6E-CAF8149F7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82CAC55-AC36-D126-3289-B3A2864C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6A7A-B86C-4509-BD0C-7977E7D74DFE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80C14E0-2592-BDCB-7EAF-EDB53035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F47912F-A605-B783-C10F-7800B504A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87A5-C529-46E4-86EE-68E824326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6020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76FD41C-6041-1394-E88D-04AE5A6EF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6A7A-B86C-4509-BD0C-7977E7D74DFE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CD58D7A-0754-ECF9-B61D-BCAA14AF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4ABCFB-E289-BA99-7163-4881D150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87A5-C529-46E4-86EE-68E824326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77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BC071-4AF8-1496-22D1-016A52C8E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CC24A9-D6C1-519B-9C1D-0B6C920E3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7B11E4-9FC1-9EB6-75B9-C817488E9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2C2E88-DAD7-BAF3-2016-AD33D5190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6A7A-B86C-4509-BD0C-7977E7D74DFE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D11455-1E0A-5197-2087-E2461C7A3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3994AF-BA21-7C5A-CFF8-FB287F8B4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87A5-C529-46E4-86EE-68E824326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18718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D7EA19-8372-C1AB-3F51-742646A73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81036B3-590B-42AD-F887-F3989AF2C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A800FF-F7E1-954C-45DF-7F10272AF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DAD5ED-496F-EA8C-CBCA-33F6C017F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6A7A-B86C-4509-BD0C-7977E7D74DFE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876D85-C839-4278-3A93-180464C35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1B2EBB-E3B1-C9F3-882E-1633C6065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87A5-C529-46E4-86EE-68E824326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693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216A2BB-1095-CF26-2CD3-1CA48F057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6C42AB-B023-741E-476C-2C89B52D7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A5234F-AF9A-12E9-5AD9-EECE89135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0D6A7A-B86C-4509-BD0C-7977E7D74DFE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EAED90-2F9E-DED7-DC26-0E2D0ABC8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E85F24-6547-13E9-A126-C1FBE5754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1387A5-C529-46E4-86EE-68E824326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5285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DB501B2-8879-7B07-AF36-36CDA0FC3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44" y="1258965"/>
            <a:ext cx="2739754" cy="263899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42F24A7-3833-46D7-7642-78F7409B8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007" y="1258966"/>
            <a:ext cx="2725403" cy="270071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ACEECAA-4910-DE6B-A04E-590BB6676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6188" y="1332919"/>
            <a:ext cx="2662609" cy="270071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4E19485-9FCA-D768-3053-A1C96659BF8D}"/>
              </a:ext>
            </a:extLst>
          </p:cNvPr>
          <p:cNvSpPr txBox="1"/>
          <p:nvPr/>
        </p:nvSpPr>
        <p:spPr>
          <a:xfrm>
            <a:off x="3130141" y="3286030"/>
            <a:ext cx="254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A</a:t>
            </a:r>
            <a:endParaRPr lang="es-PE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2D5F376-71B3-66F5-2B24-53F9DA936DC9}"/>
              </a:ext>
            </a:extLst>
          </p:cNvPr>
          <p:cNvSpPr txBox="1"/>
          <p:nvPr/>
        </p:nvSpPr>
        <p:spPr>
          <a:xfrm>
            <a:off x="6207177" y="3336667"/>
            <a:ext cx="229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B</a:t>
            </a:r>
            <a:endParaRPr lang="es-PE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E79A81C-A77E-63DE-994F-A97ACFABE45A}"/>
              </a:ext>
            </a:extLst>
          </p:cNvPr>
          <p:cNvSpPr txBox="1"/>
          <p:nvPr/>
        </p:nvSpPr>
        <p:spPr>
          <a:xfrm>
            <a:off x="9064053" y="3286031"/>
            <a:ext cx="19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C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E4B18F6-8541-9D62-AD62-65E135874FBB}"/>
              </a:ext>
            </a:extLst>
          </p:cNvPr>
          <p:cNvSpPr txBox="1"/>
          <p:nvPr/>
        </p:nvSpPr>
        <p:spPr>
          <a:xfrm>
            <a:off x="4362138" y="4646951"/>
            <a:ext cx="163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Cruda sujeto 2</a:t>
            </a:r>
          </a:p>
        </p:txBody>
      </p:sp>
    </p:spTree>
    <p:extLst>
      <p:ext uri="{BB962C8B-B14F-4D97-AF65-F5344CB8AC3E}">
        <p14:creationId xmlns:p14="http://schemas.microsoft.com/office/powerpoint/2010/main" val="17664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2A900EF-88F0-776C-1339-54A1B38A3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78" y="1658322"/>
            <a:ext cx="3504076" cy="354135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0959E80-6886-8B5C-6F8B-2C2AD4FBB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191" y="1658322"/>
            <a:ext cx="3547632" cy="354135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68676FB-DECA-0E3C-450B-09DC21EE4C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8038" y="1731643"/>
            <a:ext cx="3545586" cy="339471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EEAD1C9-E28B-D472-391A-03E16124CFAE}"/>
              </a:ext>
            </a:extLst>
          </p:cNvPr>
          <p:cNvSpPr txBox="1"/>
          <p:nvPr/>
        </p:nvSpPr>
        <p:spPr>
          <a:xfrm>
            <a:off x="3462728" y="4362138"/>
            <a:ext cx="254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/>
              <a:t>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B723E3-1BEC-53A7-7ADF-D926A250053A}"/>
              </a:ext>
            </a:extLst>
          </p:cNvPr>
          <p:cNvSpPr txBox="1"/>
          <p:nvPr/>
        </p:nvSpPr>
        <p:spPr>
          <a:xfrm>
            <a:off x="7677874" y="4362138"/>
            <a:ext cx="42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/>
              <a:t>B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85D38FF-0732-D86C-CC12-8DCE8E6402E0}"/>
              </a:ext>
            </a:extLst>
          </p:cNvPr>
          <p:cNvSpPr txBox="1"/>
          <p:nvPr/>
        </p:nvSpPr>
        <p:spPr>
          <a:xfrm>
            <a:off x="8694295" y="4362138"/>
            <a:ext cx="299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/>
              <a:t>C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4AE1420-D260-2BED-72DD-849FE978E6B7}"/>
              </a:ext>
            </a:extLst>
          </p:cNvPr>
          <p:cNvSpPr txBox="1"/>
          <p:nvPr/>
        </p:nvSpPr>
        <p:spPr>
          <a:xfrm>
            <a:off x="5276538" y="464695"/>
            <a:ext cx="177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Filtrada sujeto 2</a:t>
            </a:r>
          </a:p>
        </p:txBody>
      </p:sp>
    </p:spTree>
    <p:extLst>
      <p:ext uri="{BB962C8B-B14F-4D97-AF65-F5344CB8AC3E}">
        <p14:creationId xmlns:p14="http://schemas.microsoft.com/office/powerpoint/2010/main" val="35319855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12</Words>
  <Application>Microsoft Office PowerPoint</Application>
  <PresentationFormat>Panorámica</PresentationFormat>
  <Paragraphs>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adrian gutierrez</dc:creator>
  <cp:lastModifiedBy>Rodrigo Alfonso Gonzales Cabrera</cp:lastModifiedBy>
  <cp:revision>2</cp:revision>
  <dcterms:created xsi:type="dcterms:W3CDTF">2024-07-03T00:36:11Z</dcterms:created>
  <dcterms:modified xsi:type="dcterms:W3CDTF">2024-07-03T03:51:26Z</dcterms:modified>
</cp:coreProperties>
</file>